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37"/>
  </p:notesMasterIdLst>
  <p:handoutMasterIdLst>
    <p:handoutMasterId r:id="rId38"/>
  </p:handoutMasterIdLst>
  <p:sldIdLst>
    <p:sldId id="256" r:id="rId4"/>
    <p:sldId id="266" r:id="rId5"/>
    <p:sldId id="257" r:id="rId6"/>
    <p:sldId id="293" r:id="rId7"/>
    <p:sldId id="269" r:id="rId8"/>
    <p:sldId id="294" r:id="rId9"/>
    <p:sldId id="295" r:id="rId10"/>
    <p:sldId id="296" r:id="rId11"/>
    <p:sldId id="297" r:id="rId12"/>
    <p:sldId id="298" r:id="rId13"/>
    <p:sldId id="301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99" r:id="rId32"/>
    <p:sldId id="321" r:id="rId33"/>
    <p:sldId id="322" r:id="rId34"/>
    <p:sldId id="300" r:id="rId35"/>
    <p:sldId id="288" r:id="rId3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DAA"/>
    <a:srgbClr val="F7A81B"/>
    <a:srgbClr val="01B4E7"/>
    <a:srgbClr val="5858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100" autoAdjust="0"/>
  </p:normalViewPr>
  <p:slideViewPr>
    <p:cSldViewPr snapToGrid="0" snapToObjects="1">
      <p:cViewPr varScale="1">
        <p:scale>
          <a:sx n="59" d="100"/>
          <a:sy n="59" d="100"/>
        </p:scale>
        <p:origin x="-11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1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6BFDC074-28C9-416E-96E4-F5DE4DB682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B2F11D12-BB6A-48BE-A644-34795C069F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007CA-173F-490E-8625-6E962F88773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1EC7862-3789-49B2-BBCB-551C412948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E693CB61-BAEF-4C3C-A37A-675FACF839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635D9-2D42-4CA1-BBFE-4543738935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09023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A4AA0-C264-4E6B-A3FD-A4037A33B6D3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9B475-11FC-4E48-BFE0-8AD51449B4C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2760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B475-11FC-4E48-BFE0-8AD51449B4C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 txBox="1"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Espace réservé des commentaires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fr-FR"/>
              <a:t>Notes</a:t>
            </a:r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29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 txBox="1"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Espace réservé des commentaires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fr-FR"/>
              <a:t>Notes</a:t>
            </a:r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30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 txBox="1"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Espace réservé des commentaires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fr-FR"/>
              <a:t>Notes</a:t>
            </a:r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31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 txBox="1"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Espace réservé des commentaires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fr-FR"/>
              <a:t>Notes</a:t>
            </a:r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32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taches d’administration à simplifier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B475-11FC-4E48-BFE0-8AD51449B4C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0334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 txBox="1"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Espace réservé des commentaires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fr-FR" dirty="0"/>
              <a:t>Notes</a:t>
            </a:r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 txBox="1"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Espace réservé des commentaires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fr-FR" dirty="0"/>
              <a:t>Notes</a:t>
            </a:r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 txBox="1"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Espace réservé des commentaires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fr-FR"/>
              <a:t>Notes</a:t>
            </a:r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 txBox="1"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Espace réservé des commentaires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fr-FR"/>
              <a:t>Notes</a:t>
            </a:r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 txBox="1"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Espace réservé des commentaires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fr-FR" dirty="0"/>
              <a:t>Notes</a:t>
            </a:r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 txBox="1"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Espace réservé des commentaires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fr-FR" dirty="0"/>
              <a:t>Notes</a:t>
            </a:r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772D4-66E2-44B9-A3B0-0F8AED122C43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03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CDFD15B-4976-4322-9C8A-2AA6AC8B7120}"/>
              </a:ext>
            </a:extLst>
          </p:cNvPr>
          <p:cNvSpPr/>
          <p:nvPr userDrawn="1"/>
        </p:nvSpPr>
        <p:spPr>
          <a:xfrm>
            <a:off x="0" y="5857625"/>
            <a:ext cx="12192000" cy="1013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92F4CC0-B928-406D-9873-20707EE2323D}"/>
              </a:ext>
            </a:extLst>
          </p:cNvPr>
          <p:cNvSpPr/>
          <p:nvPr userDrawn="1"/>
        </p:nvSpPr>
        <p:spPr>
          <a:xfrm>
            <a:off x="5820032" y="259492"/>
            <a:ext cx="6067168" cy="4633784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07E9054C-CCD8-4407-AD27-61CD6EC55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795" y="469555"/>
            <a:ext cx="3200407" cy="3200407"/>
          </a:xfrm>
          <a:prstGeom prst="rect">
            <a:avLst/>
          </a:prstGeom>
        </p:spPr>
      </p:pic>
      <p:pic>
        <p:nvPicPr>
          <p:cNvPr id="6" name="Picture 3" descr="C:\Users\ACER\Documents\ROTARY\LOGO THEME 2019-2020\T1920FR_Lockup_PMS-C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769" y="5846362"/>
            <a:ext cx="3662369" cy="1143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58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3452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385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5" y="5926138"/>
            <a:ext cx="214206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24" y="596900"/>
            <a:ext cx="4906433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"/>
            <a:ext cx="12192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027" name="Picture 3" descr="C:\Users\ACER\Documents\ROTARY\LOGO THEME 2019-2020\T1920FR_Lockup_PMS-C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769" y="5897878"/>
            <a:ext cx="3662369" cy="114300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CER\Documents\ROTARY\LOGO THEME 2019-2020\T1920FR_Lockup_PMS-C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769" y="5897878"/>
            <a:ext cx="3662369" cy="114300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34290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68580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02870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5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37160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5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slide" Target="slide2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myrotary/fr/document/representing-your-communitys-professions-classification-assessm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myrotary/fr/manage/club-district-administration/club-administration/membership-lea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0502" y="98897"/>
            <a:ext cx="6293991" cy="16046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35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SEMINAIRE DE FORMATION DES PRESIDENTS ET SECRETAIRES ELUS</a:t>
            </a:r>
            <a:endParaRPr lang="fr-FR" sz="3500" b="1" spc="-113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250498" y="1866876"/>
            <a:ext cx="2651891" cy="53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fr-FR" sz="2700" dirty="0">
                <a:solidFill>
                  <a:srgbClr val="FFFFFF"/>
                </a:solidFill>
                <a:latin typeface="Arial" pitchFamily="34" charset="0"/>
              </a:rPr>
              <a:t>DISTRICT 9101</a:t>
            </a:r>
            <a:endParaRPr lang="fr-FR" sz="27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0ACB256-2F0B-421D-BA75-384455FA074A}"/>
              </a:ext>
            </a:extLst>
          </p:cNvPr>
          <p:cNvSpPr txBox="1">
            <a:spLocks/>
          </p:cNvSpPr>
          <p:nvPr/>
        </p:nvSpPr>
        <p:spPr bwMode="auto">
          <a:xfrm>
            <a:off x="0" y="4426080"/>
            <a:ext cx="12192000" cy="75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AG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Djémis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KOUAME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RC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Daloa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Centre-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Ouest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414F815-3DA5-4B4E-8661-C84CA7C7B3E8}"/>
              </a:ext>
            </a:extLst>
          </p:cNvPr>
          <p:cNvSpPr txBox="1">
            <a:spLocks/>
          </p:cNvSpPr>
          <p:nvPr/>
        </p:nvSpPr>
        <p:spPr bwMode="auto">
          <a:xfrm>
            <a:off x="0" y="1942879"/>
            <a:ext cx="12192000" cy="53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lnSpc>
                <a:spcPct val="90000"/>
              </a:lnSpc>
            </a:pPr>
            <a:r>
              <a:rPr lang="fr-FR" sz="3200" dirty="0">
                <a:solidFill>
                  <a:srgbClr val="FFFFFF"/>
                </a:solidFill>
                <a:latin typeface="Arial" pitchFamily="34" charset="0"/>
              </a:rPr>
              <a:t>Atelier de discussion 1</a:t>
            </a:r>
          </a:p>
          <a:p>
            <a:pPr lvl="0" algn="ctr" eaLnBrk="1" hangingPunct="1">
              <a:lnSpc>
                <a:spcPct val="90000"/>
              </a:lnSpc>
            </a:pPr>
            <a:r>
              <a:rPr lang="fr-FR" sz="3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Secrétaire </a:t>
            </a:r>
            <a:r>
              <a:rPr lang="fr-FR" sz="3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Francophone 2 </a:t>
            </a:r>
            <a:endParaRPr lang="fr-FR" sz="3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0" algn="ctr" eaLnBrk="1" hangingPunct="1">
              <a:lnSpc>
                <a:spcPct val="90000"/>
              </a:lnSpc>
            </a:pPr>
            <a:r>
              <a:rPr lang="fr-FR" sz="3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Groupe </a:t>
            </a:r>
            <a:r>
              <a:rPr lang="fr-FR" sz="3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lang="fr-FR" sz="3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911682E-B1A2-4D8D-9D43-D37D429C58FE}"/>
              </a:ext>
            </a:extLst>
          </p:cNvPr>
          <p:cNvSpPr txBox="1">
            <a:spLocks/>
          </p:cNvSpPr>
          <p:nvPr/>
        </p:nvSpPr>
        <p:spPr bwMode="auto">
          <a:xfrm>
            <a:off x="0" y="3611673"/>
            <a:ext cx="12192000" cy="53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lnSpc>
                <a:spcPct val="90000"/>
              </a:lnSpc>
            </a:pPr>
            <a:r>
              <a:rPr lang="fr-FR" sz="3600" b="1" dirty="0" smtClean="0">
                <a:solidFill>
                  <a:srgbClr val="FFFF00"/>
                </a:solidFill>
                <a:latin typeface="Arial" pitchFamily="34" charset="0"/>
              </a:rPr>
              <a:t>Recruter </a:t>
            </a:r>
            <a:r>
              <a:rPr lang="fr-FR" sz="3600" b="1" dirty="0" smtClean="0">
                <a:solidFill>
                  <a:srgbClr val="FFFF00"/>
                </a:solidFill>
                <a:latin typeface="Arial" pitchFamily="34" charset="0"/>
              </a:rPr>
              <a:t>et encadrer les membres de </a:t>
            </a:r>
            <a:r>
              <a:rPr lang="fr-FR" sz="3600" b="1" dirty="0" smtClean="0">
                <a:solidFill>
                  <a:srgbClr val="FFFF00"/>
                </a:solidFill>
                <a:latin typeface="Arial" pitchFamily="34" charset="0"/>
              </a:rPr>
              <a:t>club</a:t>
            </a:r>
            <a:endParaRPr lang="fr-FR" sz="3600" b="1" dirty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907E120-9C23-4F55-9320-4126E68854DF}"/>
              </a:ext>
            </a:extLst>
          </p:cNvPr>
          <p:cNvSpPr txBox="1">
            <a:spLocks/>
          </p:cNvSpPr>
          <p:nvPr/>
        </p:nvSpPr>
        <p:spPr bwMode="auto">
          <a:xfrm>
            <a:off x="7296649" y="5951457"/>
            <a:ext cx="4835307" cy="53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lnSpc>
                <a:spcPct val="90000"/>
              </a:lnSpc>
            </a:pPr>
            <a:r>
              <a:rPr lang="fr-FR" sz="3000" dirty="0" smtClean="0">
                <a:solidFill>
                  <a:schemeClr val="accent1"/>
                </a:solidFill>
                <a:latin typeface="Arial" pitchFamily="34" charset="0"/>
              </a:rPr>
              <a:t>ACD BANJUL 2019</a:t>
            </a:r>
            <a:endParaRPr lang="fr-FR" sz="3000" dirty="0">
              <a:solidFill>
                <a:schemeClr val="accen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66714" y="1428736"/>
            <a:ext cx="11251460" cy="51435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marL="342900" lvl="0" indent="-342900" rtl="0">
              <a:spcBef>
                <a:spcPct val="20000"/>
              </a:spcBef>
              <a:spcAft>
                <a:spcPts val="1200"/>
              </a:spcAft>
            </a:pPr>
            <a:r>
              <a:rPr lang="fr-FR" sz="2200" dirty="0" smtClean="0">
                <a:latin typeface="Georgia" pitchFamily="18" charset="0"/>
              </a:rPr>
              <a:t>	1- Un bon programme d’orientation commence avant même que le prospect ne devienne membre et il se poursuit tout au long de son parcours 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</a:pPr>
            <a:r>
              <a:rPr lang="fr-FR" sz="2200" dirty="0" smtClean="0">
                <a:latin typeface="Georgia" pitchFamily="18" charset="0"/>
              </a:rPr>
              <a:t>	2-  Donner</a:t>
            </a:r>
            <a:r>
              <a:rPr lang="fr-FR" sz="2200" dirty="0" smtClean="0">
                <a:latin typeface="Georgia" pitchFamily="18" charset="0"/>
                <a:ea typeface="MS Mincho" pitchFamily="49" charset="-128"/>
                <a:cs typeface="Times New Roman" pitchFamily="18" charset="0"/>
              </a:rPr>
              <a:t> aux membres potentiels une idée de quoi attendre de votre club, notamment sa culture, son histoire, ses particularités, ses actions et ses activités.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</a:pPr>
            <a:r>
              <a:rPr lang="fr-FR" sz="2200" dirty="0" smtClean="0">
                <a:latin typeface="Georgia" pitchFamily="18" charset="0"/>
                <a:ea typeface="MS Mincho" pitchFamily="49" charset="-128"/>
                <a:cs typeface="Times New Roman" pitchFamily="18" charset="0"/>
              </a:rPr>
              <a:t>	3-  Impliquer les membres à toutes les étapes de leur adhésion au club les aider à tirer le meilleur parti de leur expérience et à continuer à y trouver de la valeur. </a:t>
            </a:r>
          </a:p>
          <a:p>
            <a:pPr marL="342900" lvl="1" indent="-342900">
              <a:spcBef>
                <a:spcPct val="20000"/>
              </a:spcBef>
              <a:spcAft>
                <a:spcPts val="1200"/>
              </a:spcAft>
            </a:pPr>
            <a:r>
              <a:rPr lang="fr-FR" sz="2200" dirty="0" smtClean="0">
                <a:latin typeface="Georgia" pitchFamily="18" charset="0"/>
                <a:ea typeface="MS Mincho" pitchFamily="49" charset="-128"/>
                <a:cs typeface="Times New Roman" pitchFamily="18" charset="0"/>
              </a:rPr>
              <a:t>	4-  Désigner un mentor pour les nouveaux membres peut les aider à mieux s’intégrer dans le club ;cela est aussi bénéfique pour les membres plus expérimentés</a:t>
            </a:r>
          </a:p>
          <a:p>
            <a:pPr marL="342900" lvl="1" indent="-342900">
              <a:spcBef>
                <a:spcPct val="20000"/>
              </a:spcBef>
              <a:spcAft>
                <a:spcPts val="1200"/>
              </a:spcAft>
            </a:pPr>
            <a:r>
              <a:rPr lang="fr-FR" sz="2200" dirty="0" smtClean="0">
                <a:latin typeface="Georgia" pitchFamily="18" charset="0"/>
                <a:ea typeface="MS Mincho" pitchFamily="49" charset="-128"/>
                <a:cs typeface="Times New Roman" pitchFamily="18" charset="0"/>
              </a:rPr>
              <a:t>	5-  Évaluer régulièrement le programme d’orientation en demandant aux membres leur opinion. </a:t>
            </a:r>
            <a:endParaRPr lang="fr-FR" sz="2200" dirty="0" smtClean="0">
              <a:latin typeface="Georgia" pitchFamily="18" charset="0"/>
              <a:cs typeface="Arial" pitchFamily="34" charset="0"/>
            </a:endParaRPr>
          </a:p>
          <a:p>
            <a:pPr marL="342900" lvl="1" indent="-342900">
              <a:spcBef>
                <a:spcPct val="20000"/>
              </a:spcBef>
              <a:spcAft>
                <a:spcPts val="1200"/>
              </a:spcAft>
            </a:pPr>
            <a:endParaRPr lang="fr-FR" sz="2200" dirty="0" smtClean="0">
              <a:solidFill>
                <a:prstClr val="black"/>
              </a:solidFill>
              <a:latin typeface="Georgia" pitchFamily="18" charset="0"/>
              <a:ea typeface="MS Mincho" pitchFamily="49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</a:pPr>
            <a:endParaRPr lang="fr-FR" sz="2200" dirty="0" smtClean="0">
              <a:solidFill>
                <a:prstClr val="black"/>
              </a:solidFill>
              <a:latin typeface="Georgia" pitchFamily="18" charset="0"/>
              <a:ea typeface="MS Mincho" pitchFamily="49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</a:pPr>
            <a:endParaRPr lang="fr-FR" sz="2200" dirty="0" smtClean="0">
              <a:solidFill>
                <a:prstClr val="black"/>
              </a:solidFill>
              <a:latin typeface="Georgia" pitchFamily="18" charset="0"/>
              <a:ea typeface="MS Mincho" pitchFamily="49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</a:pPr>
            <a:endParaRPr lang="en-US" sz="2200" dirty="0" smtClean="0">
              <a:solidFill>
                <a:prstClr val="black"/>
              </a:solidFill>
              <a:latin typeface="Georgia" pitchFamily="18" charset="0"/>
              <a:ea typeface="MS Mincho" pitchFamily="49" charset="-128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</a:pPr>
            <a:endParaRPr lang="fr-FR" sz="2200" dirty="0" smtClean="0">
              <a:latin typeface="Georg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884" y="225428"/>
            <a:ext cx="11686117" cy="70324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>
              <a:lnSpc>
                <a:spcPct val="8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Arial Narrow Bold"/>
              </a:rPr>
              <a:t>Sujet 2: Comment encadrer les nouveaux membres?</a:t>
            </a:r>
            <a:endParaRPr sz="2800" b="1">
              <a:solidFill>
                <a:schemeClr val="bg1"/>
              </a:solidFill>
              <a:latin typeface="Arial Narrow Bold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26321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MS Mincho" pitchFamily="49" charset="-128"/>
                <a:cs typeface="Times New Roman" pitchFamily="18" charset="0"/>
              </a:rPr>
              <a:t>.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66714" y="1428736"/>
            <a:ext cx="11251460" cy="51435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marL="342900" indent="-342900" algn="just"/>
            <a:endParaRPr lang="fr-FR" sz="25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342900" indent="-342900" algn="just"/>
            <a:endParaRPr lang="fr-FR" sz="25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342900" indent="-342900" algn="just"/>
            <a:endParaRPr lang="fr-FR" sz="25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342900" indent="-342900" algn="just"/>
            <a:endParaRPr lang="fr-FR" sz="25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342900" indent="-342900" algn="ctr"/>
            <a:r>
              <a:rPr lang="fr-FR" sz="2500" dirty="0" smtClean="0">
                <a:solidFill>
                  <a:prstClr val="black"/>
                </a:solidFill>
                <a:latin typeface="Georgia" pitchFamily="18" charset="0"/>
              </a:rPr>
              <a:t>Les </a:t>
            </a:r>
            <a:r>
              <a:rPr lang="fr-FR" sz="2500" dirty="0" smtClean="0">
                <a:solidFill>
                  <a:prstClr val="black"/>
                </a:solidFill>
                <a:latin typeface="Georgia" pitchFamily="18" charset="0"/>
              </a:rPr>
              <a:t>programmes du Rotary préparent la prochaine génération de décideurs, changent le monde et donnent la priorité à la paix.</a:t>
            </a:r>
          </a:p>
          <a:p>
            <a:pPr marL="342900" lvl="1" indent="-342900">
              <a:spcBef>
                <a:spcPct val="20000"/>
              </a:spcBef>
              <a:spcAft>
                <a:spcPts val="1200"/>
              </a:spcAft>
            </a:pPr>
            <a:endParaRPr lang="fr-FR" sz="2500" dirty="0" smtClean="0">
              <a:solidFill>
                <a:prstClr val="black"/>
              </a:solidFill>
              <a:latin typeface="Georgia" pitchFamily="18" charset="0"/>
              <a:ea typeface="MS Mincho" pitchFamily="49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</a:pPr>
            <a:endParaRPr lang="fr-FR" sz="2500" dirty="0" smtClean="0">
              <a:solidFill>
                <a:prstClr val="black"/>
              </a:solidFill>
              <a:latin typeface="Georgia" pitchFamily="18" charset="0"/>
              <a:ea typeface="MS Mincho" pitchFamily="49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</a:pPr>
            <a:endParaRPr lang="fr-FR" sz="2500" dirty="0" smtClean="0">
              <a:solidFill>
                <a:prstClr val="black"/>
              </a:solidFill>
              <a:latin typeface="Georgia" pitchFamily="18" charset="0"/>
              <a:ea typeface="MS Mincho" pitchFamily="49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</a:pPr>
            <a:endParaRPr lang="en-US" sz="2500" dirty="0" smtClean="0">
              <a:solidFill>
                <a:prstClr val="black"/>
              </a:solidFill>
              <a:latin typeface="Georgia" pitchFamily="18" charset="0"/>
              <a:ea typeface="MS Mincho" pitchFamily="49" charset="-128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</a:pPr>
            <a:endParaRPr lang="fr-FR" sz="2500" dirty="0" smtClean="0">
              <a:latin typeface="Georg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884" y="225428"/>
            <a:ext cx="11686117" cy="70324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>
              <a:lnSpc>
                <a:spcPct val="8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Arial Narrow Bold"/>
              </a:rPr>
              <a:t>Sujet </a:t>
            </a:r>
            <a:r>
              <a:rPr lang="fr-FR" sz="2800" b="1" dirty="0" smtClean="0">
                <a:solidFill>
                  <a:schemeClr val="bg1"/>
                </a:solidFill>
                <a:latin typeface="Arial Narrow Bold"/>
              </a:rPr>
              <a:t>3</a:t>
            </a:r>
            <a:r>
              <a:rPr lang="fr-FR" sz="2800" b="1" dirty="0" smtClean="0">
                <a:solidFill>
                  <a:schemeClr val="bg1"/>
                </a:solidFill>
                <a:latin typeface="Arial Narrow Bold"/>
              </a:rPr>
              <a:t>: Programme Jeunes générations</a:t>
            </a:r>
            <a:endParaRPr sz="2800" b="1">
              <a:solidFill>
                <a:schemeClr val="bg1"/>
              </a:solidFill>
              <a:latin typeface="Arial Narrow Bold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26321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MS Mincho" pitchFamily="49" charset="-128"/>
                <a:cs typeface="Times New Roman" pitchFamily="18" charset="0"/>
              </a:rPr>
              <a:t>.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7758" y="254731"/>
            <a:ext cx="11686116" cy="43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prstClr val="white"/>
                </a:solidFill>
                <a:latin typeface="+mn-lt"/>
              </a:rPr>
              <a:t>Les Programmes du Rotary et les Jeunes Leaders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670929"/>
            <a:ext cx="3563816" cy="152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79" y="4147525"/>
            <a:ext cx="2490460" cy="169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52" y="4315602"/>
            <a:ext cx="3261272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82" y="1681784"/>
            <a:ext cx="4018649" cy="137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1693" y="3084965"/>
            <a:ext cx="3540369" cy="992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hlinkClick r:id="rId6" action="ppaction://hlinksldjump"/>
              </a:rPr>
              <a:t>Les Bourses des Centres du Rotary pour la Paix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257406" y="3061521"/>
            <a:ext cx="3284719" cy="992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noaction"/>
              </a:rPr>
              <a:t>ROTARACT ET INTERACT</a:t>
            </a:r>
            <a:endParaRPr lang="fr-FR" dirty="0">
              <a:hlinkClick r:id="" action="ppaction://noactio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63882" y="3049794"/>
            <a:ext cx="4018649" cy="992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hlinkClick r:id="rId7" action="ppaction://hlinksldjump"/>
              </a:rPr>
              <a:t>Les Séminaires RYLA</a:t>
            </a:r>
            <a:endParaRPr lang="fr-FR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82" y="4330357"/>
            <a:ext cx="4018649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84719" y="5666909"/>
            <a:ext cx="3257405" cy="992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hlinkClick r:id="" action="ppaction://noaction"/>
              </a:rPr>
              <a:t>Les Stages du Rotary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963881" y="5666908"/>
            <a:ext cx="4018649" cy="992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hlinkClick r:id="" action="ppaction://noaction"/>
              </a:rPr>
              <a:t>Les Bourses d’Etude</a:t>
            </a:r>
            <a:r>
              <a:rPr lang="fr-FR" dirty="0"/>
              <a:t> 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4384911" y="1105310"/>
            <a:ext cx="2947037" cy="2107991"/>
            <a:chOff x="4384911" y="1249688"/>
            <a:chExt cx="2947037" cy="2107991"/>
          </a:xfrm>
        </p:grpSpPr>
        <p:pic>
          <p:nvPicPr>
            <p:cNvPr id="2050" name="Picture 2" descr="C:\Users\ACER\Downloads\PNG+for+Word+documents,+presentations,+and+web+use.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08904" y="1249688"/>
              <a:ext cx="2857500" cy="1235869"/>
            </a:xfrm>
            <a:prstGeom prst="rect">
              <a:avLst/>
            </a:prstGeom>
            <a:noFill/>
          </p:spPr>
        </p:pic>
        <p:pic>
          <p:nvPicPr>
            <p:cNvPr id="2051" name="Picture 3" descr="C:\Users\ACER\Downloads\PNG+for+Word+documents,+presentations,+and+web+use.(1)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84911" y="2083085"/>
              <a:ext cx="2947037" cy="127459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8737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F40CC840-0A88-B745-8A1B-041EFE32F2B7}"/>
              </a:ext>
            </a:extLst>
          </p:cNvPr>
          <p:cNvSpPr txBox="1"/>
          <p:nvPr/>
        </p:nvSpPr>
        <p:spPr>
          <a:xfrm>
            <a:off x="102608" y="284152"/>
            <a:ext cx="1208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</a:rPr>
              <a:t>Bourses des Centres du Rotary pour la paix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35BAD792-7097-444D-85E8-D820CEC54C0A}"/>
              </a:ext>
            </a:extLst>
          </p:cNvPr>
          <p:cNvSpPr txBox="1"/>
          <p:nvPr/>
        </p:nvSpPr>
        <p:spPr>
          <a:xfrm>
            <a:off x="618436" y="1567055"/>
            <a:ext cx="10955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Avec des formations universitaires, de stage et d’opportunités de networking.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Formation des décideurs de demain.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Catalyseurs de la paix ainsi que de la prévention et de la résolution des conflits.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Chaque année 50 bourses allouées pour chacun des Programmes Master (15 à 24 mois) et Certificat Professionnel (3 mois).</a:t>
            </a:r>
          </a:p>
        </p:txBody>
      </p:sp>
    </p:spTree>
    <p:extLst>
      <p:ext uri="{BB962C8B-B14F-4D97-AF65-F5344CB8AC3E}">
        <p14:creationId xmlns="" xmlns:p14="http://schemas.microsoft.com/office/powerpoint/2010/main" val="9466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7703098-3770-1847-A442-128F428196C4}"/>
              </a:ext>
            </a:extLst>
          </p:cNvPr>
          <p:cNvSpPr txBox="1"/>
          <p:nvPr/>
        </p:nvSpPr>
        <p:spPr>
          <a:xfrm>
            <a:off x="229706" y="1654218"/>
            <a:ext cx="11396869" cy="390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latin typeface="Georgia" pitchFamily="18" charset="0"/>
              </a:rPr>
              <a:t>Pré-requis : </a:t>
            </a:r>
          </a:p>
          <a:p>
            <a:pPr algn="just">
              <a:lnSpc>
                <a:spcPts val="2000"/>
              </a:lnSpc>
            </a:pPr>
            <a:endParaRPr lang="fr-FR" sz="16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Maitriser l’anglais.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Avoir un fort engagement envers la paix et l’entente mondiale.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Aptitude au leadership.</a:t>
            </a:r>
          </a:p>
          <a:p>
            <a:pPr marL="285750" indent="-285750" algn="just">
              <a:lnSpc>
                <a:spcPts val="2000"/>
              </a:lnSpc>
            </a:pPr>
            <a:endParaRPr lang="fr-FR" sz="4000" dirty="0">
              <a:solidFill>
                <a:prstClr val="black"/>
              </a:solidFill>
              <a:latin typeface="Georgia" pitchFamily="18" charset="0"/>
            </a:endParaRPr>
          </a:p>
          <a:p>
            <a:pPr algn="just"/>
            <a:r>
              <a:rPr lang="fr-FR" sz="2400" b="1" dirty="0">
                <a:latin typeface="Georgia" pitchFamily="18" charset="0"/>
              </a:rPr>
              <a:t>Diplômes : </a:t>
            </a:r>
          </a:p>
          <a:p>
            <a:pPr algn="just"/>
            <a:endParaRPr lang="fr-FR" sz="1600" b="1" dirty="0"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Master : DES + 3 ans d’expérience professionnelle à temps plein.</a:t>
            </a:r>
          </a:p>
          <a:p>
            <a:pPr algn="just">
              <a:lnSpc>
                <a:spcPts val="2000"/>
              </a:lnSpc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 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Certificat : solide formation universitaire et une expérience professionnelle de 5 ans.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F40CC840-0A88-B745-8A1B-041EFE32F2B7}"/>
              </a:ext>
            </a:extLst>
          </p:cNvPr>
          <p:cNvSpPr txBox="1"/>
          <p:nvPr/>
        </p:nvSpPr>
        <p:spPr>
          <a:xfrm>
            <a:off x="102608" y="284152"/>
            <a:ext cx="1208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</a:rPr>
              <a:t>Bourses des Centres du Rotary pour la paix</a:t>
            </a:r>
          </a:p>
        </p:txBody>
      </p:sp>
    </p:spTree>
    <p:extLst>
      <p:ext uri="{BB962C8B-B14F-4D97-AF65-F5344CB8AC3E}">
        <p14:creationId xmlns="" xmlns:p14="http://schemas.microsoft.com/office/powerpoint/2010/main" val="22923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F2D23FE-CB8D-8D40-BE0B-89780ED91788}"/>
              </a:ext>
            </a:extLst>
          </p:cNvPr>
          <p:cNvSpPr txBox="1"/>
          <p:nvPr/>
        </p:nvSpPr>
        <p:spPr>
          <a:xfrm>
            <a:off x="78485" y="279819"/>
            <a:ext cx="1211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prstClr val="white"/>
                </a:solidFill>
                <a:latin typeface="Arial Narrow Bold"/>
              </a:rPr>
              <a:t>Rotaract</a:t>
            </a:r>
            <a:r>
              <a:rPr lang="fr-FR" sz="3600" b="1" dirty="0" smtClean="0">
                <a:solidFill>
                  <a:prstClr val="white"/>
                </a:solidFill>
                <a:latin typeface="Arial Narrow Bold"/>
              </a:rPr>
              <a:t> et </a:t>
            </a:r>
            <a:r>
              <a:rPr lang="fr-FR" sz="3600" b="1" dirty="0" err="1" smtClean="0">
                <a:solidFill>
                  <a:prstClr val="white"/>
                </a:solidFill>
                <a:latin typeface="Arial Narrow Bold"/>
              </a:rPr>
              <a:t>Interact</a:t>
            </a:r>
            <a:endParaRPr lang="fr-FR" sz="3600" b="1" dirty="0">
              <a:solidFill>
                <a:prstClr val="white"/>
              </a:solidFill>
              <a:latin typeface="Arial Narrow Bold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7E7B41E-92AE-E14E-92A5-03BF53BA09BB}"/>
              </a:ext>
            </a:extLst>
          </p:cNvPr>
          <p:cNvSpPr txBox="1"/>
          <p:nvPr/>
        </p:nvSpPr>
        <p:spPr>
          <a:xfrm>
            <a:off x="512419" y="1765330"/>
            <a:ext cx="109728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prstClr val="black"/>
                </a:solidFill>
                <a:latin typeface="Georgia" pitchFamily="18" charset="0"/>
              </a:rPr>
              <a:t>Preparer</a:t>
            </a:r>
            <a:r>
              <a:rPr lang="fr-FR" sz="2400" dirty="0" smtClean="0">
                <a:solidFill>
                  <a:prstClr val="black"/>
                </a:solidFill>
                <a:latin typeface="Georgia" pitchFamily="18" charset="0"/>
              </a:rPr>
              <a:t> les jeunes leaders à assurer la relève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  <a:latin typeface="Georgia" pitchFamily="18" charset="0"/>
              </a:rPr>
              <a:t>Bonne source de recrutement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384911" y="3213301"/>
            <a:ext cx="2947037" cy="2107991"/>
            <a:chOff x="4384911" y="1249688"/>
            <a:chExt cx="2947037" cy="2107991"/>
          </a:xfrm>
        </p:grpSpPr>
        <p:pic>
          <p:nvPicPr>
            <p:cNvPr id="6" name="Picture 2" descr="C:\Users\ACER\Downloads\PNG+for+Word+documents,+presentations,+and+web+use.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8904" y="1249688"/>
              <a:ext cx="2857500" cy="1235869"/>
            </a:xfrm>
            <a:prstGeom prst="rect">
              <a:avLst/>
            </a:prstGeom>
            <a:noFill/>
          </p:spPr>
        </p:pic>
        <p:pic>
          <p:nvPicPr>
            <p:cNvPr id="7" name="Picture 3" descr="C:\Users\ACER\Downloads\PNG+for+Word+documents,+presentations,+and+web+use.(1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84911" y="2083085"/>
              <a:ext cx="2947037" cy="127459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35395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7C838F01-0402-9C45-948D-78CF00A898F4}"/>
              </a:ext>
            </a:extLst>
          </p:cNvPr>
          <p:cNvSpPr txBox="1"/>
          <p:nvPr/>
        </p:nvSpPr>
        <p:spPr>
          <a:xfrm>
            <a:off x="141303" y="314736"/>
            <a:ext cx="1129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  <a:latin typeface="Arial Narrow Bold"/>
              </a:rPr>
              <a:t>Les Séminaires RYLA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A254A2F-3AB0-374D-A194-CE912329A962}"/>
              </a:ext>
            </a:extLst>
          </p:cNvPr>
          <p:cNvSpPr txBox="1"/>
          <p:nvPr/>
        </p:nvSpPr>
        <p:spPr>
          <a:xfrm>
            <a:off x="512417" y="1935324"/>
            <a:ext cx="11096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 programme RYLA (Rotary Youth Leadership Awards) est une formation au Leadership dans la bonne humeur organisée par des Rotary Clubs ou des Districts.</a:t>
            </a:r>
          </a:p>
          <a:p>
            <a:pPr algn="just"/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Formation intense de 3 à 10 jours destinée aux jeunes de 14 à 30 ans et organisée par les Rotariens sous forme de Séminaires, de Camps ou d’Ateliers sur des sujets variés.</a:t>
            </a:r>
          </a:p>
        </p:txBody>
      </p:sp>
    </p:spTree>
    <p:extLst>
      <p:ext uri="{BB962C8B-B14F-4D97-AF65-F5344CB8AC3E}">
        <p14:creationId xmlns="" xmlns:p14="http://schemas.microsoft.com/office/powerpoint/2010/main" val="166129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58DE719-BFA8-4646-8200-B15B19D7D61F}"/>
              </a:ext>
            </a:extLst>
          </p:cNvPr>
          <p:cNvSpPr txBox="1"/>
          <p:nvPr/>
        </p:nvSpPr>
        <p:spPr>
          <a:xfrm>
            <a:off x="424071" y="1352209"/>
            <a:ext cx="1132619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fr-FR" sz="2400" b="1" dirty="0">
                <a:solidFill>
                  <a:prstClr val="black"/>
                </a:solidFill>
                <a:latin typeface="Georgia" pitchFamily="18" charset="0"/>
              </a:rPr>
              <a:t>Objectifs : </a:t>
            </a:r>
          </a:p>
          <a:p>
            <a:pPr algn="just"/>
            <a:endParaRPr lang="fr-FR" sz="2400" b="1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Apprendre à communiquer et à résoudre des problèmes.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Découvrir comment devenir un leader dans votre école ou votre ville.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Apprendre des décideurs locaux, d’intervenants inspirants et de mentors.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Valoriser votre potentiel et passer à l’action. 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S’amuser et nouer des amitiés durables.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7C838F01-0402-9C45-948D-78CF00A898F4}"/>
              </a:ext>
            </a:extLst>
          </p:cNvPr>
          <p:cNvSpPr txBox="1"/>
          <p:nvPr/>
        </p:nvSpPr>
        <p:spPr>
          <a:xfrm>
            <a:off x="141303" y="314736"/>
            <a:ext cx="1129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  <a:latin typeface="Arial Narrow Bold"/>
              </a:rPr>
              <a:t>Les Séminaires RYLA</a:t>
            </a:r>
          </a:p>
        </p:txBody>
      </p:sp>
    </p:spTree>
    <p:extLst>
      <p:ext uri="{BB962C8B-B14F-4D97-AF65-F5344CB8AC3E}">
        <p14:creationId xmlns="" xmlns:p14="http://schemas.microsoft.com/office/powerpoint/2010/main" val="7435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0A60BCB-28DB-2B40-9814-5328CCFF64E9}"/>
              </a:ext>
            </a:extLst>
          </p:cNvPr>
          <p:cNvSpPr txBox="1"/>
          <p:nvPr/>
        </p:nvSpPr>
        <p:spPr>
          <a:xfrm>
            <a:off x="759791" y="2577813"/>
            <a:ext cx="1086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 RYLA participe à l’éclosion et à l’épanouissement de jeunes leaders, mais aussi permet de se motiver et de se redynamiser.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7C838F01-0402-9C45-948D-78CF00A898F4}"/>
              </a:ext>
            </a:extLst>
          </p:cNvPr>
          <p:cNvSpPr txBox="1"/>
          <p:nvPr/>
        </p:nvSpPr>
        <p:spPr>
          <a:xfrm>
            <a:off x="141303" y="314736"/>
            <a:ext cx="1129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  <a:latin typeface="Arial Narrow Bold"/>
              </a:rPr>
              <a:t>Les Séminaires RYLA</a:t>
            </a:r>
          </a:p>
        </p:txBody>
      </p:sp>
    </p:spTree>
    <p:extLst>
      <p:ext uri="{BB962C8B-B14F-4D97-AF65-F5344CB8AC3E}">
        <p14:creationId xmlns="" xmlns:p14="http://schemas.microsoft.com/office/powerpoint/2010/main" val="25517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8DB0DCB4-0EF2-014D-88E0-6FC087E6B185}"/>
              </a:ext>
            </a:extLst>
          </p:cNvPr>
          <p:cNvSpPr txBox="1"/>
          <p:nvPr/>
        </p:nvSpPr>
        <p:spPr>
          <a:xfrm>
            <a:off x="167849" y="384314"/>
            <a:ext cx="106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  <a:latin typeface="Arial Narrow Bold"/>
              </a:rPr>
              <a:t>Echanges de Jeunes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E0391BDE-F56D-F943-B164-90C7E116DDDA}"/>
              </a:ext>
            </a:extLst>
          </p:cNvPr>
          <p:cNvSpPr txBox="1"/>
          <p:nvPr/>
        </p:nvSpPr>
        <p:spPr>
          <a:xfrm>
            <a:off x="636105" y="2369856"/>
            <a:ext cx="10831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 programme des Echanges de Jeunes du Rotary bâtit la paix.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Ces échanges sont destinées aux 15 à 19 ans et ils sont parrainés par des Rotary Clubs dans une centaine de pays.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algn="just">
              <a:lnSpc>
                <a:spcPts val="2000"/>
              </a:lnSpc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18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95">
            <a:extLst>
              <a:ext uri="{FF2B5EF4-FFF2-40B4-BE49-F238E27FC236}">
                <a16:creationId xmlns="" xmlns:a16="http://schemas.microsoft.com/office/drawing/2014/main" id="{1B61B67A-0B1C-4F3E-AA6E-BA12D0A7E6AA}"/>
              </a:ext>
            </a:extLst>
          </p:cNvPr>
          <p:cNvSpPr/>
          <p:nvPr/>
        </p:nvSpPr>
        <p:spPr>
          <a:xfrm>
            <a:off x="8770066" y="718681"/>
            <a:ext cx="359751" cy="344550"/>
          </a:xfrm>
          <a:custGeom>
            <a:avLst/>
            <a:gdLst>
              <a:gd name="connsiteX0" fmla="*/ 1226482 w 1387876"/>
              <a:gd name="connsiteY0" fmla="*/ 1137650 h 1331201"/>
              <a:gd name="connsiteX1" fmla="*/ 1226482 w 1387876"/>
              <a:gd name="connsiteY1" fmla="*/ 1213850 h 1331201"/>
              <a:gd name="connsiteX2" fmla="*/ 1272201 w 1387876"/>
              <a:gd name="connsiteY2" fmla="*/ 1213850 h 1331201"/>
              <a:gd name="connsiteX3" fmla="*/ 1272201 w 1387876"/>
              <a:gd name="connsiteY3" fmla="*/ 1137650 h 1331201"/>
              <a:gd name="connsiteX4" fmla="*/ 1138376 w 1387876"/>
              <a:gd name="connsiteY4" fmla="*/ 1137650 h 1331201"/>
              <a:gd name="connsiteX5" fmla="*/ 1138376 w 1387876"/>
              <a:gd name="connsiteY5" fmla="*/ 1213850 h 1331201"/>
              <a:gd name="connsiteX6" fmla="*/ 1184095 w 1387876"/>
              <a:gd name="connsiteY6" fmla="*/ 1213850 h 1331201"/>
              <a:gd name="connsiteX7" fmla="*/ 1184095 w 1387876"/>
              <a:gd name="connsiteY7" fmla="*/ 1137650 h 1331201"/>
              <a:gd name="connsiteX8" fmla="*/ 1050270 w 1387876"/>
              <a:gd name="connsiteY8" fmla="*/ 1137650 h 1331201"/>
              <a:gd name="connsiteX9" fmla="*/ 1050270 w 1387876"/>
              <a:gd name="connsiteY9" fmla="*/ 1213850 h 1331201"/>
              <a:gd name="connsiteX10" fmla="*/ 1095989 w 1387876"/>
              <a:gd name="connsiteY10" fmla="*/ 1213850 h 1331201"/>
              <a:gd name="connsiteX11" fmla="*/ 1095989 w 1387876"/>
              <a:gd name="connsiteY11" fmla="*/ 1137650 h 1331201"/>
              <a:gd name="connsiteX12" fmla="*/ 962164 w 1387876"/>
              <a:gd name="connsiteY12" fmla="*/ 1137650 h 1331201"/>
              <a:gd name="connsiteX13" fmla="*/ 962164 w 1387876"/>
              <a:gd name="connsiteY13" fmla="*/ 1213850 h 1331201"/>
              <a:gd name="connsiteX14" fmla="*/ 1007883 w 1387876"/>
              <a:gd name="connsiteY14" fmla="*/ 1213850 h 1331201"/>
              <a:gd name="connsiteX15" fmla="*/ 1007883 w 1387876"/>
              <a:gd name="connsiteY15" fmla="*/ 1137650 h 1331201"/>
              <a:gd name="connsiteX16" fmla="*/ 855008 w 1387876"/>
              <a:gd name="connsiteY16" fmla="*/ 1137650 h 1331201"/>
              <a:gd name="connsiteX17" fmla="*/ 855008 w 1387876"/>
              <a:gd name="connsiteY17" fmla="*/ 1213850 h 1331201"/>
              <a:gd name="connsiteX18" fmla="*/ 900727 w 1387876"/>
              <a:gd name="connsiteY18" fmla="*/ 1213850 h 1331201"/>
              <a:gd name="connsiteX19" fmla="*/ 900727 w 1387876"/>
              <a:gd name="connsiteY19" fmla="*/ 1137650 h 1331201"/>
              <a:gd name="connsiteX20" fmla="*/ 502583 w 1387876"/>
              <a:gd name="connsiteY20" fmla="*/ 1137650 h 1331201"/>
              <a:gd name="connsiteX21" fmla="*/ 502583 w 1387876"/>
              <a:gd name="connsiteY21" fmla="*/ 1213850 h 1331201"/>
              <a:gd name="connsiteX22" fmla="*/ 548302 w 1387876"/>
              <a:gd name="connsiteY22" fmla="*/ 1213850 h 1331201"/>
              <a:gd name="connsiteX23" fmla="*/ 548302 w 1387876"/>
              <a:gd name="connsiteY23" fmla="*/ 1137650 h 1331201"/>
              <a:gd name="connsiteX24" fmla="*/ 397807 w 1387876"/>
              <a:gd name="connsiteY24" fmla="*/ 1137650 h 1331201"/>
              <a:gd name="connsiteX25" fmla="*/ 397807 w 1387876"/>
              <a:gd name="connsiteY25" fmla="*/ 1213850 h 1331201"/>
              <a:gd name="connsiteX26" fmla="*/ 443526 w 1387876"/>
              <a:gd name="connsiteY26" fmla="*/ 1213850 h 1331201"/>
              <a:gd name="connsiteX27" fmla="*/ 443526 w 1387876"/>
              <a:gd name="connsiteY27" fmla="*/ 1137650 h 1331201"/>
              <a:gd name="connsiteX28" fmla="*/ 309701 w 1387876"/>
              <a:gd name="connsiteY28" fmla="*/ 1137650 h 1331201"/>
              <a:gd name="connsiteX29" fmla="*/ 309701 w 1387876"/>
              <a:gd name="connsiteY29" fmla="*/ 1213850 h 1331201"/>
              <a:gd name="connsiteX30" fmla="*/ 355420 w 1387876"/>
              <a:gd name="connsiteY30" fmla="*/ 1213850 h 1331201"/>
              <a:gd name="connsiteX31" fmla="*/ 355420 w 1387876"/>
              <a:gd name="connsiteY31" fmla="*/ 1137650 h 1331201"/>
              <a:gd name="connsiteX32" fmla="*/ 221595 w 1387876"/>
              <a:gd name="connsiteY32" fmla="*/ 1137650 h 1331201"/>
              <a:gd name="connsiteX33" fmla="*/ 221595 w 1387876"/>
              <a:gd name="connsiteY33" fmla="*/ 1213850 h 1331201"/>
              <a:gd name="connsiteX34" fmla="*/ 267314 w 1387876"/>
              <a:gd name="connsiteY34" fmla="*/ 1213850 h 1331201"/>
              <a:gd name="connsiteX35" fmla="*/ 267314 w 1387876"/>
              <a:gd name="connsiteY35" fmla="*/ 1137650 h 1331201"/>
              <a:gd name="connsiteX36" fmla="*/ 133489 w 1387876"/>
              <a:gd name="connsiteY36" fmla="*/ 1137650 h 1331201"/>
              <a:gd name="connsiteX37" fmla="*/ 133489 w 1387876"/>
              <a:gd name="connsiteY37" fmla="*/ 1213850 h 1331201"/>
              <a:gd name="connsiteX38" fmla="*/ 179208 w 1387876"/>
              <a:gd name="connsiteY38" fmla="*/ 1213850 h 1331201"/>
              <a:gd name="connsiteX39" fmla="*/ 179208 w 1387876"/>
              <a:gd name="connsiteY39" fmla="*/ 1137650 h 1331201"/>
              <a:gd name="connsiteX40" fmla="*/ 750233 w 1387876"/>
              <a:gd name="connsiteY40" fmla="*/ 1122171 h 1331201"/>
              <a:gd name="connsiteX41" fmla="*/ 750233 w 1387876"/>
              <a:gd name="connsiteY41" fmla="*/ 1329340 h 1331201"/>
              <a:gd name="connsiteX42" fmla="*/ 805002 w 1387876"/>
              <a:gd name="connsiteY42" fmla="*/ 1329340 h 1331201"/>
              <a:gd name="connsiteX43" fmla="*/ 805002 w 1387876"/>
              <a:gd name="connsiteY43" fmla="*/ 1122171 h 1331201"/>
              <a:gd name="connsiteX44" fmla="*/ 674033 w 1387876"/>
              <a:gd name="connsiteY44" fmla="*/ 1122171 h 1331201"/>
              <a:gd name="connsiteX45" fmla="*/ 674033 w 1387876"/>
              <a:gd name="connsiteY45" fmla="*/ 1329340 h 1331201"/>
              <a:gd name="connsiteX46" fmla="*/ 728802 w 1387876"/>
              <a:gd name="connsiteY46" fmla="*/ 1329340 h 1331201"/>
              <a:gd name="connsiteX47" fmla="*/ 728802 w 1387876"/>
              <a:gd name="connsiteY47" fmla="*/ 1122171 h 1331201"/>
              <a:gd name="connsiteX48" fmla="*/ 597833 w 1387876"/>
              <a:gd name="connsiteY48" fmla="*/ 1122171 h 1331201"/>
              <a:gd name="connsiteX49" fmla="*/ 597833 w 1387876"/>
              <a:gd name="connsiteY49" fmla="*/ 1329340 h 1331201"/>
              <a:gd name="connsiteX50" fmla="*/ 652602 w 1387876"/>
              <a:gd name="connsiteY50" fmla="*/ 1329340 h 1331201"/>
              <a:gd name="connsiteX51" fmla="*/ 652602 w 1387876"/>
              <a:gd name="connsiteY51" fmla="*/ 1122171 h 1331201"/>
              <a:gd name="connsiteX52" fmla="*/ 1226482 w 1387876"/>
              <a:gd name="connsiteY52" fmla="*/ 1009063 h 1331201"/>
              <a:gd name="connsiteX53" fmla="*/ 1226482 w 1387876"/>
              <a:gd name="connsiteY53" fmla="*/ 1085263 h 1331201"/>
              <a:gd name="connsiteX54" fmla="*/ 1272201 w 1387876"/>
              <a:gd name="connsiteY54" fmla="*/ 1085263 h 1331201"/>
              <a:gd name="connsiteX55" fmla="*/ 1272201 w 1387876"/>
              <a:gd name="connsiteY55" fmla="*/ 1009063 h 1331201"/>
              <a:gd name="connsiteX56" fmla="*/ 1138376 w 1387876"/>
              <a:gd name="connsiteY56" fmla="*/ 1009063 h 1331201"/>
              <a:gd name="connsiteX57" fmla="*/ 1138376 w 1387876"/>
              <a:gd name="connsiteY57" fmla="*/ 1085263 h 1331201"/>
              <a:gd name="connsiteX58" fmla="*/ 1184095 w 1387876"/>
              <a:gd name="connsiteY58" fmla="*/ 1085263 h 1331201"/>
              <a:gd name="connsiteX59" fmla="*/ 1184095 w 1387876"/>
              <a:gd name="connsiteY59" fmla="*/ 1009063 h 1331201"/>
              <a:gd name="connsiteX60" fmla="*/ 1050270 w 1387876"/>
              <a:gd name="connsiteY60" fmla="*/ 1009063 h 1331201"/>
              <a:gd name="connsiteX61" fmla="*/ 1050270 w 1387876"/>
              <a:gd name="connsiteY61" fmla="*/ 1085263 h 1331201"/>
              <a:gd name="connsiteX62" fmla="*/ 1095989 w 1387876"/>
              <a:gd name="connsiteY62" fmla="*/ 1085263 h 1331201"/>
              <a:gd name="connsiteX63" fmla="*/ 1095989 w 1387876"/>
              <a:gd name="connsiteY63" fmla="*/ 1009063 h 1331201"/>
              <a:gd name="connsiteX64" fmla="*/ 962164 w 1387876"/>
              <a:gd name="connsiteY64" fmla="*/ 1009063 h 1331201"/>
              <a:gd name="connsiteX65" fmla="*/ 962164 w 1387876"/>
              <a:gd name="connsiteY65" fmla="*/ 1085263 h 1331201"/>
              <a:gd name="connsiteX66" fmla="*/ 1007883 w 1387876"/>
              <a:gd name="connsiteY66" fmla="*/ 1085263 h 1331201"/>
              <a:gd name="connsiteX67" fmla="*/ 1007883 w 1387876"/>
              <a:gd name="connsiteY67" fmla="*/ 1009063 h 1331201"/>
              <a:gd name="connsiteX68" fmla="*/ 855008 w 1387876"/>
              <a:gd name="connsiteY68" fmla="*/ 1009063 h 1331201"/>
              <a:gd name="connsiteX69" fmla="*/ 855008 w 1387876"/>
              <a:gd name="connsiteY69" fmla="*/ 1085263 h 1331201"/>
              <a:gd name="connsiteX70" fmla="*/ 900727 w 1387876"/>
              <a:gd name="connsiteY70" fmla="*/ 1085263 h 1331201"/>
              <a:gd name="connsiteX71" fmla="*/ 900727 w 1387876"/>
              <a:gd name="connsiteY71" fmla="*/ 1009063 h 1331201"/>
              <a:gd name="connsiteX72" fmla="*/ 766901 w 1387876"/>
              <a:gd name="connsiteY72" fmla="*/ 1009063 h 1331201"/>
              <a:gd name="connsiteX73" fmla="*/ 766901 w 1387876"/>
              <a:gd name="connsiteY73" fmla="*/ 1085263 h 1331201"/>
              <a:gd name="connsiteX74" fmla="*/ 812620 w 1387876"/>
              <a:gd name="connsiteY74" fmla="*/ 1085263 h 1331201"/>
              <a:gd name="connsiteX75" fmla="*/ 812620 w 1387876"/>
              <a:gd name="connsiteY75" fmla="*/ 1009063 h 1331201"/>
              <a:gd name="connsiteX76" fmla="*/ 678795 w 1387876"/>
              <a:gd name="connsiteY76" fmla="*/ 1009063 h 1331201"/>
              <a:gd name="connsiteX77" fmla="*/ 678795 w 1387876"/>
              <a:gd name="connsiteY77" fmla="*/ 1085263 h 1331201"/>
              <a:gd name="connsiteX78" fmla="*/ 724514 w 1387876"/>
              <a:gd name="connsiteY78" fmla="*/ 1085263 h 1331201"/>
              <a:gd name="connsiteX79" fmla="*/ 724514 w 1387876"/>
              <a:gd name="connsiteY79" fmla="*/ 1009063 h 1331201"/>
              <a:gd name="connsiteX80" fmla="*/ 590689 w 1387876"/>
              <a:gd name="connsiteY80" fmla="*/ 1009063 h 1331201"/>
              <a:gd name="connsiteX81" fmla="*/ 590689 w 1387876"/>
              <a:gd name="connsiteY81" fmla="*/ 1085263 h 1331201"/>
              <a:gd name="connsiteX82" fmla="*/ 636408 w 1387876"/>
              <a:gd name="connsiteY82" fmla="*/ 1085263 h 1331201"/>
              <a:gd name="connsiteX83" fmla="*/ 636408 w 1387876"/>
              <a:gd name="connsiteY83" fmla="*/ 1009063 h 1331201"/>
              <a:gd name="connsiteX84" fmla="*/ 502583 w 1387876"/>
              <a:gd name="connsiteY84" fmla="*/ 1009063 h 1331201"/>
              <a:gd name="connsiteX85" fmla="*/ 502583 w 1387876"/>
              <a:gd name="connsiteY85" fmla="*/ 1085263 h 1331201"/>
              <a:gd name="connsiteX86" fmla="*/ 548302 w 1387876"/>
              <a:gd name="connsiteY86" fmla="*/ 1085263 h 1331201"/>
              <a:gd name="connsiteX87" fmla="*/ 548302 w 1387876"/>
              <a:gd name="connsiteY87" fmla="*/ 1009063 h 1331201"/>
              <a:gd name="connsiteX88" fmla="*/ 397807 w 1387876"/>
              <a:gd name="connsiteY88" fmla="*/ 1009063 h 1331201"/>
              <a:gd name="connsiteX89" fmla="*/ 397807 w 1387876"/>
              <a:gd name="connsiteY89" fmla="*/ 1085263 h 1331201"/>
              <a:gd name="connsiteX90" fmla="*/ 443526 w 1387876"/>
              <a:gd name="connsiteY90" fmla="*/ 1085263 h 1331201"/>
              <a:gd name="connsiteX91" fmla="*/ 443526 w 1387876"/>
              <a:gd name="connsiteY91" fmla="*/ 1009063 h 1331201"/>
              <a:gd name="connsiteX92" fmla="*/ 309701 w 1387876"/>
              <a:gd name="connsiteY92" fmla="*/ 1009063 h 1331201"/>
              <a:gd name="connsiteX93" fmla="*/ 309701 w 1387876"/>
              <a:gd name="connsiteY93" fmla="*/ 1085263 h 1331201"/>
              <a:gd name="connsiteX94" fmla="*/ 355420 w 1387876"/>
              <a:gd name="connsiteY94" fmla="*/ 1085263 h 1331201"/>
              <a:gd name="connsiteX95" fmla="*/ 355420 w 1387876"/>
              <a:gd name="connsiteY95" fmla="*/ 1009063 h 1331201"/>
              <a:gd name="connsiteX96" fmla="*/ 221595 w 1387876"/>
              <a:gd name="connsiteY96" fmla="*/ 1009063 h 1331201"/>
              <a:gd name="connsiteX97" fmla="*/ 221595 w 1387876"/>
              <a:gd name="connsiteY97" fmla="*/ 1085263 h 1331201"/>
              <a:gd name="connsiteX98" fmla="*/ 267314 w 1387876"/>
              <a:gd name="connsiteY98" fmla="*/ 1085263 h 1331201"/>
              <a:gd name="connsiteX99" fmla="*/ 267314 w 1387876"/>
              <a:gd name="connsiteY99" fmla="*/ 1009063 h 1331201"/>
              <a:gd name="connsiteX100" fmla="*/ 133489 w 1387876"/>
              <a:gd name="connsiteY100" fmla="*/ 1009063 h 1331201"/>
              <a:gd name="connsiteX101" fmla="*/ 133489 w 1387876"/>
              <a:gd name="connsiteY101" fmla="*/ 1085263 h 1331201"/>
              <a:gd name="connsiteX102" fmla="*/ 179208 w 1387876"/>
              <a:gd name="connsiteY102" fmla="*/ 1085263 h 1331201"/>
              <a:gd name="connsiteX103" fmla="*/ 179208 w 1387876"/>
              <a:gd name="connsiteY103" fmla="*/ 1009063 h 1331201"/>
              <a:gd name="connsiteX104" fmla="*/ 1226482 w 1387876"/>
              <a:gd name="connsiteY104" fmla="*/ 881069 h 1331201"/>
              <a:gd name="connsiteX105" fmla="*/ 1226482 w 1387876"/>
              <a:gd name="connsiteY105" fmla="*/ 957269 h 1331201"/>
              <a:gd name="connsiteX106" fmla="*/ 1272201 w 1387876"/>
              <a:gd name="connsiteY106" fmla="*/ 957269 h 1331201"/>
              <a:gd name="connsiteX107" fmla="*/ 1272201 w 1387876"/>
              <a:gd name="connsiteY107" fmla="*/ 881069 h 1331201"/>
              <a:gd name="connsiteX108" fmla="*/ 1138376 w 1387876"/>
              <a:gd name="connsiteY108" fmla="*/ 881069 h 1331201"/>
              <a:gd name="connsiteX109" fmla="*/ 1138376 w 1387876"/>
              <a:gd name="connsiteY109" fmla="*/ 957269 h 1331201"/>
              <a:gd name="connsiteX110" fmla="*/ 1184095 w 1387876"/>
              <a:gd name="connsiteY110" fmla="*/ 957269 h 1331201"/>
              <a:gd name="connsiteX111" fmla="*/ 1184095 w 1387876"/>
              <a:gd name="connsiteY111" fmla="*/ 881069 h 1331201"/>
              <a:gd name="connsiteX112" fmla="*/ 1050270 w 1387876"/>
              <a:gd name="connsiteY112" fmla="*/ 881069 h 1331201"/>
              <a:gd name="connsiteX113" fmla="*/ 1050270 w 1387876"/>
              <a:gd name="connsiteY113" fmla="*/ 957269 h 1331201"/>
              <a:gd name="connsiteX114" fmla="*/ 1095989 w 1387876"/>
              <a:gd name="connsiteY114" fmla="*/ 957269 h 1331201"/>
              <a:gd name="connsiteX115" fmla="*/ 1095989 w 1387876"/>
              <a:gd name="connsiteY115" fmla="*/ 881069 h 1331201"/>
              <a:gd name="connsiteX116" fmla="*/ 962164 w 1387876"/>
              <a:gd name="connsiteY116" fmla="*/ 881069 h 1331201"/>
              <a:gd name="connsiteX117" fmla="*/ 962164 w 1387876"/>
              <a:gd name="connsiteY117" fmla="*/ 957269 h 1331201"/>
              <a:gd name="connsiteX118" fmla="*/ 1007883 w 1387876"/>
              <a:gd name="connsiteY118" fmla="*/ 957269 h 1331201"/>
              <a:gd name="connsiteX119" fmla="*/ 1007883 w 1387876"/>
              <a:gd name="connsiteY119" fmla="*/ 881069 h 1331201"/>
              <a:gd name="connsiteX120" fmla="*/ 855008 w 1387876"/>
              <a:gd name="connsiteY120" fmla="*/ 881069 h 1331201"/>
              <a:gd name="connsiteX121" fmla="*/ 855008 w 1387876"/>
              <a:gd name="connsiteY121" fmla="*/ 957269 h 1331201"/>
              <a:gd name="connsiteX122" fmla="*/ 900727 w 1387876"/>
              <a:gd name="connsiteY122" fmla="*/ 957269 h 1331201"/>
              <a:gd name="connsiteX123" fmla="*/ 900727 w 1387876"/>
              <a:gd name="connsiteY123" fmla="*/ 881069 h 1331201"/>
              <a:gd name="connsiteX124" fmla="*/ 766901 w 1387876"/>
              <a:gd name="connsiteY124" fmla="*/ 881069 h 1331201"/>
              <a:gd name="connsiteX125" fmla="*/ 766901 w 1387876"/>
              <a:gd name="connsiteY125" fmla="*/ 957269 h 1331201"/>
              <a:gd name="connsiteX126" fmla="*/ 812620 w 1387876"/>
              <a:gd name="connsiteY126" fmla="*/ 957269 h 1331201"/>
              <a:gd name="connsiteX127" fmla="*/ 812620 w 1387876"/>
              <a:gd name="connsiteY127" fmla="*/ 881069 h 1331201"/>
              <a:gd name="connsiteX128" fmla="*/ 678795 w 1387876"/>
              <a:gd name="connsiteY128" fmla="*/ 881069 h 1331201"/>
              <a:gd name="connsiteX129" fmla="*/ 678795 w 1387876"/>
              <a:gd name="connsiteY129" fmla="*/ 957269 h 1331201"/>
              <a:gd name="connsiteX130" fmla="*/ 724514 w 1387876"/>
              <a:gd name="connsiteY130" fmla="*/ 957269 h 1331201"/>
              <a:gd name="connsiteX131" fmla="*/ 724514 w 1387876"/>
              <a:gd name="connsiteY131" fmla="*/ 881069 h 1331201"/>
              <a:gd name="connsiteX132" fmla="*/ 590689 w 1387876"/>
              <a:gd name="connsiteY132" fmla="*/ 881069 h 1331201"/>
              <a:gd name="connsiteX133" fmla="*/ 590689 w 1387876"/>
              <a:gd name="connsiteY133" fmla="*/ 957269 h 1331201"/>
              <a:gd name="connsiteX134" fmla="*/ 636408 w 1387876"/>
              <a:gd name="connsiteY134" fmla="*/ 957269 h 1331201"/>
              <a:gd name="connsiteX135" fmla="*/ 636408 w 1387876"/>
              <a:gd name="connsiteY135" fmla="*/ 881069 h 1331201"/>
              <a:gd name="connsiteX136" fmla="*/ 502583 w 1387876"/>
              <a:gd name="connsiteY136" fmla="*/ 881069 h 1331201"/>
              <a:gd name="connsiteX137" fmla="*/ 502583 w 1387876"/>
              <a:gd name="connsiteY137" fmla="*/ 957269 h 1331201"/>
              <a:gd name="connsiteX138" fmla="*/ 548302 w 1387876"/>
              <a:gd name="connsiteY138" fmla="*/ 957269 h 1331201"/>
              <a:gd name="connsiteX139" fmla="*/ 548302 w 1387876"/>
              <a:gd name="connsiteY139" fmla="*/ 881069 h 1331201"/>
              <a:gd name="connsiteX140" fmla="*/ 397807 w 1387876"/>
              <a:gd name="connsiteY140" fmla="*/ 881069 h 1331201"/>
              <a:gd name="connsiteX141" fmla="*/ 397807 w 1387876"/>
              <a:gd name="connsiteY141" fmla="*/ 957269 h 1331201"/>
              <a:gd name="connsiteX142" fmla="*/ 443526 w 1387876"/>
              <a:gd name="connsiteY142" fmla="*/ 957269 h 1331201"/>
              <a:gd name="connsiteX143" fmla="*/ 443526 w 1387876"/>
              <a:gd name="connsiteY143" fmla="*/ 881069 h 1331201"/>
              <a:gd name="connsiteX144" fmla="*/ 309701 w 1387876"/>
              <a:gd name="connsiteY144" fmla="*/ 881069 h 1331201"/>
              <a:gd name="connsiteX145" fmla="*/ 309701 w 1387876"/>
              <a:gd name="connsiteY145" fmla="*/ 957269 h 1331201"/>
              <a:gd name="connsiteX146" fmla="*/ 355420 w 1387876"/>
              <a:gd name="connsiteY146" fmla="*/ 957269 h 1331201"/>
              <a:gd name="connsiteX147" fmla="*/ 355420 w 1387876"/>
              <a:gd name="connsiteY147" fmla="*/ 881069 h 1331201"/>
              <a:gd name="connsiteX148" fmla="*/ 221595 w 1387876"/>
              <a:gd name="connsiteY148" fmla="*/ 881069 h 1331201"/>
              <a:gd name="connsiteX149" fmla="*/ 221595 w 1387876"/>
              <a:gd name="connsiteY149" fmla="*/ 957269 h 1331201"/>
              <a:gd name="connsiteX150" fmla="*/ 267314 w 1387876"/>
              <a:gd name="connsiteY150" fmla="*/ 957269 h 1331201"/>
              <a:gd name="connsiteX151" fmla="*/ 267314 w 1387876"/>
              <a:gd name="connsiteY151" fmla="*/ 881069 h 1331201"/>
              <a:gd name="connsiteX152" fmla="*/ 133489 w 1387876"/>
              <a:gd name="connsiteY152" fmla="*/ 881069 h 1331201"/>
              <a:gd name="connsiteX153" fmla="*/ 133489 w 1387876"/>
              <a:gd name="connsiteY153" fmla="*/ 957269 h 1331201"/>
              <a:gd name="connsiteX154" fmla="*/ 179208 w 1387876"/>
              <a:gd name="connsiteY154" fmla="*/ 957269 h 1331201"/>
              <a:gd name="connsiteX155" fmla="*/ 179208 w 1387876"/>
              <a:gd name="connsiteY155" fmla="*/ 881069 h 1331201"/>
              <a:gd name="connsiteX156" fmla="*/ 1226482 w 1387876"/>
              <a:gd name="connsiteY156" fmla="*/ 753077 h 1331201"/>
              <a:gd name="connsiteX157" fmla="*/ 1226482 w 1387876"/>
              <a:gd name="connsiteY157" fmla="*/ 829277 h 1331201"/>
              <a:gd name="connsiteX158" fmla="*/ 1272201 w 1387876"/>
              <a:gd name="connsiteY158" fmla="*/ 829277 h 1331201"/>
              <a:gd name="connsiteX159" fmla="*/ 1272201 w 1387876"/>
              <a:gd name="connsiteY159" fmla="*/ 753077 h 1331201"/>
              <a:gd name="connsiteX160" fmla="*/ 1138376 w 1387876"/>
              <a:gd name="connsiteY160" fmla="*/ 753077 h 1331201"/>
              <a:gd name="connsiteX161" fmla="*/ 1138376 w 1387876"/>
              <a:gd name="connsiteY161" fmla="*/ 829277 h 1331201"/>
              <a:gd name="connsiteX162" fmla="*/ 1184095 w 1387876"/>
              <a:gd name="connsiteY162" fmla="*/ 829277 h 1331201"/>
              <a:gd name="connsiteX163" fmla="*/ 1184095 w 1387876"/>
              <a:gd name="connsiteY163" fmla="*/ 753077 h 1331201"/>
              <a:gd name="connsiteX164" fmla="*/ 1050270 w 1387876"/>
              <a:gd name="connsiteY164" fmla="*/ 753077 h 1331201"/>
              <a:gd name="connsiteX165" fmla="*/ 1050270 w 1387876"/>
              <a:gd name="connsiteY165" fmla="*/ 829277 h 1331201"/>
              <a:gd name="connsiteX166" fmla="*/ 1095989 w 1387876"/>
              <a:gd name="connsiteY166" fmla="*/ 829277 h 1331201"/>
              <a:gd name="connsiteX167" fmla="*/ 1095989 w 1387876"/>
              <a:gd name="connsiteY167" fmla="*/ 753077 h 1331201"/>
              <a:gd name="connsiteX168" fmla="*/ 962164 w 1387876"/>
              <a:gd name="connsiteY168" fmla="*/ 753077 h 1331201"/>
              <a:gd name="connsiteX169" fmla="*/ 962164 w 1387876"/>
              <a:gd name="connsiteY169" fmla="*/ 829277 h 1331201"/>
              <a:gd name="connsiteX170" fmla="*/ 1007883 w 1387876"/>
              <a:gd name="connsiteY170" fmla="*/ 829277 h 1331201"/>
              <a:gd name="connsiteX171" fmla="*/ 1007883 w 1387876"/>
              <a:gd name="connsiteY171" fmla="*/ 753077 h 1331201"/>
              <a:gd name="connsiteX172" fmla="*/ 855008 w 1387876"/>
              <a:gd name="connsiteY172" fmla="*/ 753077 h 1331201"/>
              <a:gd name="connsiteX173" fmla="*/ 855008 w 1387876"/>
              <a:gd name="connsiteY173" fmla="*/ 829277 h 1331201"/>
              <a:gd name="connsiteX174" fmla="*/ 900727 w 1387876"/>
              <a:gd name="connsiteY174" fmla="*/ 829277 h 1331201"/>
              <a:gd name="connsiteX175" fmla="*/ 900727 w 1387876"/>
              <a:gd name="connsiteY175" fmla="*/ 753077 h 1331201"/>
              <a:gd name="connsiteX176" fmla="*/ 766901 w 1387876"/>
              <a:gd name="connsiteY176" fmla="*/ 753077 h 1331201"/>
              <a:gd name="connsiteX177" fmla="*/ 766901 w 1387876"/>
              <a:gd name="connsiteY177" fmla="*/ 829277 h 1331201"/>
              <a:gd name="connsiteX178" fmla="*/ 812620 w 1387876"/>
              <a:gd name="connsiteY178" fmla="*/ 829277 h 1331201"/>
              <a:gd name="connsiteX179" fmla="*/ 812620 w 1387876"/>
              <a:gd name="connsiteY179" fmla="*/ 753077 h 1331201"/>
              <a:gd name="connsiteX180" fmla="*/ 678795 w 1387876"/>
              <a:gd name="connsiteY180" fmla="*/ 753077 h 1331201"/>
              <a:gd name="connsiteX181" fmla="*/ 678795 w 1387876"/>
              <a:gd name="connsiteY181" fmla="*/ 829277 h 1331201"/>
              <a:gd name="connsiteX182" fmla="*/ 724514 w 1387876"/>
              <a:gd name="connsiteY182" fmla="*/ 829277 h 1331201"/>
              <a:gd name="connsiteX183" fmla="*/ 724514 w 1387876"/>
              <a:gd name="connsiteY183" fmla="*/ 753077 h 1331201"/>
              <a:gd name="connsiteX184" fmla="*/ 590689 w 1387876"/>
              <a:gd name="connsiteY184" fmla="*/ 753077 h 1331201"/>
              <a:gd name="connsiteX185" fmla="*/ 590689 w 1387876"/>
              <a:gd name="connsiteY185" fmla="*/ 829277 h 1331201"/>
              <a:gd name="connsiteX186" fmla="*/ 636408 w 1387876"/>
              <a:gd name="connsiteY186" fmla="*/ 829277 h 1331201"/>
              <a:gd name="connsiteX187" fmla="*/ 636408 w 1387876"/>
              <a:gd name="connsiteY187" fmla="*/ 753077 h 1331201"/>
              <a:gd name="connsiteX188" fmla="*/ 502583 w 1387876"/>
              <a:gd name="connsiteY188" fmla="*/ 753077 h 1331201"/>
              <a:gd name="connsiteX189" fmla="*/ 502583 w 1387876"/>
              <a:gd name="connsiteY189" fmla="*/ 829277 h 1331201"/>
              <a:gd name="connsiteX190" fmla="*/ 548302 w 1387876"/>
              <a:gd name="connsiteY190" fmla="*/ 829277 h 1331201"/>
              <a:gd name="connsiteX191" fmla="*/ 548302 w 1387876"/>
              <a:gd name="connsiteY191" fmla="*/ 753077 h 1331201"/>
              <a:gd name="connsiteX192" fmla="*/ 397807 w 1387876"/>
              <a:gd name="connsiteY192" fmla="*/ 753077 h 1331201"/>
              <a:gd name="connsiteX193" fmla="*/ 397807 w 1387876"/>
              <a:gd name="connsiteY193" fmla="*/ 829277 h 1331201"/>
              <a:gd name="connsiteX194" fmla="*/ 443526 w 1387876"/>
              <a:gd name="connsiteY194" fmla="*/ 829277 h 1331201"/>
              <a:gd name="connsiteX195" fmla="*/ 443526 w 1387876"/>
              <a:gd name="connsiteY195" fmla="*/ 753077 h 1331201"/>
              <a:gd name="connsiteX196" fmla="*/ 309701 w 1387876"/>
              <a:gd name="connsiteY196" fmla="*/ 753077 h 1331201"/>
              <a:gd name="connsiteX197" fmla="*/ 309701 w 1387876"/>
              <a:gd name="connsiteY197" fmla="*/ 829277 h 1331201"/>
              <a:gd name="connsiteX198" fmla="*/ 355420 w 1387876"/>
              <a:gd name="connsiteY198" fmla="*/ 829277 h 1331201"/>
              <a:gd name="connsiteX199" fmla="*/ 355420 w 1387876"/>
              <a:gd name="connsiteY199" fmla="*/ 753077 h 1331201"/>
              <a:gd name="connsiteX200" fmla="*/ 221595 w 1387876"/>
              <a:gd name="connsiteY200" fmla="*/ 753077 h 1331201"/>
              <a:gd name="connsiteX201" fmla="*/ 221595 w 1387876"/>
              <a:gd name="connsiteY201" fmla="*/ 829277 h 1331201"/>
              <a:gd name="connsiteX202" fmla="*/ 267314 w 1387876"/>
              <a:gd name="connsiteY202" fmla="*/ 829277 h 1331201"/>
              <a:gd name="connsiteX203" fmla="*/ 267314 w 1387876"/>
              <a:gd name="connsiteY203" fmla="*/ 753077 h 1331201"/>
              <a:gd name="connsiteX204" fmla="*/ 133489 w 1387876"/>
              <a:gd name="connsiteY204" fmla="*/ 753077 h 1331201"/>
              <a:gd name="connsiteX205" fmla="*/ 133489 w 1387876"/>
              <a:gd name="connsiteY205" fmla="*/ 829277 h 1331201"/>
              <a:gd name="connsiteX206" fmla="*/ 179208 w 1387876"/>
              <a:gd name="connsiteY206" fmla="*/ 829277 h 1331201"/>
              <a:gd name="connsiteX207" fmla="*/ 179208 w 1387876"/>
              <a:gd name="connsiteY207" fmla="*/ 753077 h 1331201"/>
              <a:gd name="connsiteX208" fmla="*/ 1226482 w 1387876"/>
              <a:gd name="connsiteY208" fmla="*/ 625085 h 1331201"/>
              <a:gd name="connsiteX209" fmla="*/ 1226482 w 1387876"/>
              <a:gd name="connsiteY209" fmla="*/ 701285 h 1331201"/>
              <a:gd name="connsiteX210" fmla="*/ 1272201 w 1387876"/>
              <a:gd name="connsiteY210" fmla="*/ 701285 h 1331201"/>
              <a:gd name="connsiteX211" fmla="*/ 1272201 w 1387876"/>
              <a:gd name="connsiteY211" fmla="*/ 625085 h 1331201"/>
              <a:gd name="connsiteX212" fmla="*/ 1138376 w 1387876"/>
              <a:gd name="connsiteY212" fmla="*/ 625085 h 1331201"/>
              <a:gd name="connsiteX213" fmla="*/ 1138376 w 1387876"/>
              <a:gd name="connsiteY213" fmla="*/ 701285 h 1331201"/>
              <a:gd name="connsiteX214" fmla="*/ 1184095 w 1387876"/>
              <a:gd name="connsiteY214" fmla="*/ 701285 h 1331201"/>
              <a:gd name="connsiteX215" fmla="*/ 1184095 w 1387876"/>
              <a:gd name="connsiteY215" fmla="*/ 625085 h 1331201"/>
              <a:gd name="connsiteX216" fmla="*/ 1050270 w 1387876"/>
              <a:gd name="connsiteY216" fmla="*/ 625085 h 1331201"/>
              <a:gd name="connsiteX217" fmla="*/ 1050270 w 1387876"/>
              <a:gd name="connsiteY217" fmla="*/ 701285 h 1331201"/>
              <a:gd name="connsiteX218" fmla="*/ 1095989 w 1387876"/>
              <a:gd name="connsiteY218" fmla="*/ 701285 h 1331201"/>
              <a:gd name="connsiteX219" fmla="*/ 1095989 w 1387876"/>
              <a:gd name="connsiteY219" fmla="*/ 625085 h 1331201"/>
              <a:gd name="connsiteX220" fmla="*/ 962164 w 1387876"/>
              <a:gd name="connsiteY220" fmla="*/ 625085 h 1331201"/>
              <a:gd name="connsiteX221" fmla="*/ 962164 w 1387876"/>
              <a:gd name="connsiteY221" fmla="*/ 701285 h 1331201"/>
              <a:gd name="connsiteX222" fmla="*/ 1007883 w 1387876"/>
              <a:gd name="connsiteY222" fmla="*/ 701285 h 1331201"/>
              <a:gd name="connsiteX223" fmla="*/ 1007883 w 1387876"/>
              <a:gd name="connsiteY223" fmla="*/ 625085 h 1331201"/>
              <a:gd name="connsiteX224" fmla="*/ 855008 w 1387876"/>
              <a:gd name="connsiteY224" fmla="*/ 625085 h 1331201"/>
              <a:gd name="connsiteX225" fmla="*/ 855008 w 1387876"/>
              <a:gd name="connsiteY225" fmla="*/ 701285 h 1331201"/>
              <a:gd name="connsiteX226" fmla="*/ 900727 w 1387876"/>
              <a:gd name="connsiteY226" fmla="*/ 701285 h 1331201"/>
              <a:gd name="connsiteX227" fmla="*/ 900727 w 1387876"/>
              <a:gd name="connsiteY227" fmla="*/ 625085 h 1331201"/>
              <a:gd name="connsiteX228" fmla="*/ 766901 w 1387876"/>
              <a:gd name="connsiteY228" fmla="*/ 625085 h 1331201"/>
              <a:gd name="connsiteX229" fmla="*/ 766901 w 1387876"/>
              <a:gd name="connsiteY229" fmla="*/ 701285 h 1331201"/>
              <a:gd name="connsiteX230" fmla="*/ 812620 w 1387876"/>
              <a:gd name="connsiteY230" fmla="*/ 701285 h 1331201"/>
              <a:gd name="connsiteX231" fmla="*/ 812620 w 1387876"/>
              <a:gd name="connsiteY231" fmla="*/ 625085 h 1331201"/>
              <a:gd name="connsiteX232" fmla="*/ 678795 w 1387876"/>
              <a:gd name="connsiteY232" fmla="*/ 625085 h 1331201"/>
              <a:gd name="connsiteX233" fmla="*/ 678795 w 1387876"/>
              <a:gd name="connsiteY233" fmla="*/ 701285 h 1331201"/>
              <a:gd name="connsiteX234" fmla="*/ 724514 w 1387876"/>
              <a:gd name="connsiteY234" fmla="*/ 701285 h 1331201"/>
              <a:gd name="connsiteX235" fmla="*/ 724514 w 1387876"/>
              <a:gd name="connsiteY235" fmla="*/ 625085 h 1331201"/>
              <a:gd name="connsiteX236" fmla="*/ 590689 w 1387876"/>
              <a:gd name="connsiteY236" fmla="*/ 625085 h 1331201"/>
              <a:gd name="connsiteX237" fmla="*/ 590689 w 1387876"/>
              <a:gd name="connsiteY237" fmla="*/ 701285 h 1331201"/>
              <a:gd name="connsiteX238" fmla="*/ 636408 w 1387876"/>
              <a:gd name="connsiteY238" fmla="*/ 701285 h 1331201"/>
              <a:gd name="connsiteX239" fmla="*/ 636408 w 1387876"/>
              <a:gd name="connsiteY239" fmla="*/ 625085 h 1331201"/>
              <a:gd name="connsiteX240" fmla="*/ 502583 w 1387876"/>
              <a:gd name="connsiteY240" fmla="*/ 625085 h 1331201"/>
              <a:gd name="connsiteX241" fmla="*/ 502583 w 1387876"/>
              <a:gd name="connsiteY241" fmla="*/ 701285 h 1331201"/>
              <a:gd name="connsiteX242" fmla="*/ 548302 w 1387876"/>
              <a:gd name="connsiteY242" fmla="*/ 701285 h 1331201"/>
              <a:gd name="connsiteX243" fmla="*/ 548302 w 1387876"/>
              <a:gd name="connsiteY243" fmla="*/ 625085 h 1331201"/>
              <a:gd name="connsiteX244" fmla="*/ 397807 w 1387876"/>
              <a:gd name="connsiteY244" fmla="*/ 625085 h 1331201"/>
              <a:gd name="connsiteX245" fmla="*/ 397807 w 1387876"/>
              <a:gd name="connsiteY245" fmla="*/ 701285 h 1331201"/>
              <a:gd name="connsiteX246" fmla="*/ 443526 w 1387876"/>
              <a:gd name="connsiteY246" fmla="*/ 701285 h 1331201"/>
              <a:gd name="connsiteX247" fmla="*/ 443526 w 1387876"/>
              <a:gd name="connsiteY247" fmla="*/ 625085 h 1331201"/>
              <a:gd name="connsiteX248" fmla="*/ 309701 w 1387876"/>
              <a:gd name="connsiteY248" fmla="*/ 625085 h 1331201"/>
              <a:gd name="connsiteX249" fmla="*/ 309701 w 1387876"/>
              <a:gd name="connsiteY249" fmla="*/ 701285 h 1331201"/>
              <a:gd name="connsiteX250" fmla="*/ 355420 w 1387876"/>
              <a:gd name="connsiteY250" fmla="*/ 701285 h 1331201"/>
              <a:gd name="connsiteX251" fmla="*/ 355420 w 1387876"/>
              <a:gd name="connsiteY251" fmla="*/ 625085 h 1331201"/>
              <a:gd name="connsiteX252" fmla="*/ 221595 w 1387876"/>
              <a:gd name="connsiteY252" fmla="*/ 625085 h 1331201"/>
              <a:gd name="connsiteX253" fmla="*/ 221595 w 1387876"/>
              <a:gd name="connsiteY253" fmla="*/ 701285 h 1331201"/>
              <a:gd name="connsiteX254" fmla="*/ 267314 w 1387876"/>
              <a:gd name="connsiteY254" fmla="*/ 701285 h 1331201"/>
              <a:gd name="connsiteX255" fmla="*/ 267314 w 1387876"/>
              <a:gd name="connsiteY255" fmla="*/ 625085 h 1331201"/>
              <a:gd name="connsiteX256" fmla="*/ 133489 w 1387876"/>
              <a:gd name="connsiteY256" fmla="*/ 625085 h 1331201"/>
              <a:gd name="connsiteX257" fmla="*/ 133489 w 1387876"/>
              <a:gd name="connsiteY257" fmla="*/ 701285 h 1331201"/>
              <a:gd name="connsiteX258" fmla="*/ 179208 w 1387876"/>
              <a:gd name="connsiteY258" fmla="*/ 701285 h 1331201"/>
              <a:gd name="connsiteX259" fmla="*/ 179208 w 1387876"/>
              <a:gd name="connsiteY259" fmla="*/ 625085 h 1331201"/>
              <a:gd name="connsiteX260" fmla="*/ 1226482 w 1387876"/>
              <a:gd name="connsiteY260" fmla="*/ 497093 h 1331201"/>
              <a:gd name="connsiteX261" fmla="*/ 1226482 w 1387876"/>
              <a:gd name="connsiteY261" fmla="*/ 573293 h 1331201"/>
              <a:gd name="connsiteX262" fmla="*/ 1272201 w 1387876"/>
              <a:gd name="connsiteY262" fmla="*/ 573293 h 1331201"/>
              <a:gd name="connsiteX263" fmla="*/ 1272201 w 1387876"/>
              <a:gd name="connsiteY263" fmla="*/ 497093 h 1331201"/>
              <a:gd name="connsiteX264" fmla="*/ 1138376 w 1387876"/>
              <a:gd name="connsiteY264" fmla="*/ 497093 h 1331201"/>
              <a:gd name="connsiteX265" fmla="*/ 1138376 w 1387876"/>
              <a:gd name="connsiteY265" fmla="*/ 573293 h 1331201"/>
              <a:gd name="connsiteX266" fmla="*/ 1184095 w 1387876"/>
              <a:gd name="connsiteY266" fmla="*/ 573293 h 1331201"/>
              <a:gd name="connsiteX267" fmla="*/ 1184095 w 1387876"/>
              <a:gd name="connsiteY267" fmla="*/ 497093 h 1331201"/>
              <a:gd name="connsiteX268" fmla="*/ 1050270 w 1387876"/>
              <a:gd name="connsiteY268" fmla="*/ 497093 h 1331201"/>
              <a:gd name="connsiteX269" fmla="*/ 1050270 w 1387876"/>
              <a:gd name="connsiteY269" fmla="*/ 573293 h 1331201"/>
              <a:gd name="connsiteX270" fmla="*/ 1095989 w 1387876"/>
              <a:gd name="connsiteY270" fmla="*/ 573293 h 1331201"/>
              <a:gd name="connsiteX271" fmla="*/ 1095989 w 1387876"/>
              <a:gd name="connsiteY271" fmla="*/ 497093 h 1331201"/>
              <a:gd name="connsiteX272" fmla="*/ 962164 w 1387876"/>
              <a:gd name="connsiteY272" fmla="*/ 497093 h 1331201"/>
              <a:gd name="connsiteX273" fmla="*/ 962164 w 1387876"/>
              <a:gd name="connsiteY273" fmla="*/ 573293 h 1331201"/>
              <a:gd name="connsiteX274" fmla="*/ 1007883 w 1387876"/>
              <a:gd name="connsiteY274" fmla="*/ 573293 h 1331201"/>
              <a:gd name="connsiteX275" fmla="*/ 1007883 w 1387876"/>
              <a:gd name="connsiteY275" fmla="*/ 497093 h 1331201"/>
              <a:gd name="connsiteX276" fmla="*/ 855008 w 1387876"/>
              <a:gd name="connsiteY276" fmla="*/ 497093 h 1331201"/>
              <a:gd name="connsiteX277" fmla="*/ 855008 w 1387876"/>
              <a:gd name="connsiteY277" fmla="*/ 573293 h 1331201"/>
              <a:gd name="connsiteX278" fmla="*/ 900727 w 1387876"/>
              <a:gd name="connsiteY278" fmla="*/ 573293 h 1331201"/>
              <a:gd name="connsiteX279" fmla="*/ 900727 w 1387876"/>
              <a:gd name="connsiteY279" fmla="*/ 497093 h 1331201"/>
              <a:gd name="connsiteX280" fmla="*/ 766901 w 1387876"/>
              <a:gd name="connsiteY280" fmla="*/ 497093 h 1331201"/>
              <a:gd name="connsiteX281" fmla="*/ 766901 w 1387876"/>
              <a:gd name="connsiteY281" fmla="*/ 573293 h 1331201"/>
              <a:gd name="connsiteX282" fmla="*/ 812620 w 1387876"/>
              <a:gd name="connsiteY282" fmla="*/ 573293 h 1331201"/>
              <a:gd name="connsiteX283" fmla="*/ 812620 w 1387876"/>
              <a:gd name="connsiteY283" fmla="*/ 497093 h 1331201"/>
              <a:gd name="connsiteX284" fmla="*/ 678795 w 1387876"/>
              <a:gd name="connsiteY284" fmla="*/ 497093 h 1331201"/>
              <a:gd name="connsiteX285" fmla="*/ 678795 w 1387876"/>
              <a:gd name="connsiteY285" fmla="*/ 573293 h 1331201"/>
              <a:gd name="connsiteX286" fmla="*/ 724514 w 1387876"/>
              <a:gd name="connsiteY286" fmla="*/ 573293 h 1331201"/>
              <a:gd name="connsiteX287" fmla="*/ 724514 w 1387876"/>
              <a:gd name="connsiteY287" fmla="*/ 497093 h 1331201"/>
              <a:gd name="connsiteX288" fmla="*/ 590689 w 1387876"/>
              <a:gd name="connsiteY288" fmla="*/ 497093 h 1331201"/>
              <a:gd name="connsiteX289" fmla="*/ 590689 w 1387876"/>
              <a:gd name="connsiteY289" fmla="*/ 573293 h 1331201"/>
              <a:gd name="connsiteX290" fmla="*/ 636408 w 1387876"/>
              <a:gd name="connsiteY290" fmla="*/ 573293 h 1331201"/>
              <a:gd name="connsiteX291" fmla="*/ 636408 w 1387876"/>
              <a:gd name="connsiteY291" fmla="*/ 497093 h 1331201"/>
              <a:gd name="connsiteX292" fmla="*/ 502583 w 1387876"/>
              <a:gd name="connsiteY292" fmla="*/ 497093 h 1331201"/>
              <a:gd name="connsiteX293" fmla="*/ 502583 w 1387876"/>
              <a:gd name="connsiteY293" fmla="*/ 573293 h 1331201"/>
              <a:gd name="connsiteX294" fmla="*/ 548302 w 1387876"/>
              <a:gd name="connsiteY294" fmla="*/ 573293 h 1331201"/>
              <a:gd name="connsiteX295" fmla="*/ 548302 w 1387876"/>
              <a:gd name="connsiteY295" fmla="*/ 497093 h 1331201"/>
              <a:gd name="connsiteX296" fmla="*/ 397807 w 1387876"/>
              <a:gd name="connsiteY296" fmla="*/ 497093 h 1331201"/>
              <a:gd name="connsiteX297" fmla="*/ 397807 w 1387876"/>
              <a:gd name="connsiteY297" fmla="*/ 573293 h 1331201"/>
              <a:gd name="connsiteX298" fmla="*/ 443526 w 1387876"/>
              <a:gd name="connsiteY298" fmla="*/ 573293 h 1331201"/>
              <a:gd name="connsiteX299" fmla="*/ 443526 w 1387876"/>
              <a:gd name="connsiteY299" fmla="*/ 497093 h 1331201"/>
              <a:gd name="connsiteX300" fmla="*/ 309701 w 1387876"/>
              <a:gd name="connsiteY300" fmla="*/ 497093 h 1331201"/>
              <a:gd name="connsiteX301" fmla="*/ 309701 w 1387876"/>
              <a:gd name="connsiteY301" fmla="*/ 573293 h 1331201"/>
              <a:gd name="connsiteX302" fmla="*/ 355420 w 1387876"/>
              <a:gd name="connsiteY302" fmla="*/ 573293 h 1331201"/>
              <a:gd name="connsiteX303" fmla="*/ 355420 w 1387876"/>
              <a:gd name="connsiteY303" fmla="*/ 497093 h 1331201"/>
              <a:gd name="connsiteX304" fmla="*/ 221595 w 1387876"/>
              <a:gd name="connsiteY304" fmla="*/ 497093 h 1331201"/>
              <a:gd name="connsiteX305" fmla="*/ 221595 w 1387876"/>
              <a:gd name="connsiteY305" fmla="*/ 573293 h 1331201"/>
              <a:gd name="connsiteX306" fmla="*/ 267314 w 1387876"/>
              <a:gd name="connsiteY306" fmla="*/ 573293 h 1331201"/>
              <a:gd name="connsiteX307" fmla="*/ 267314 w 1387876"/>
              <a:gd name="connsiteY307" fmla="*/ 497093 h 1331201"/>
              <a:gd name="connsiteX308" fmla="*/ 133489 w 1387876"/>
              <a:gd name="connsiteY308" fmla="*/ 497093 h 1331201"/>
              <a:gd name="connsiteX309" fmla="*/ 133489 w 1387876"/>
              <a:gd name="connsiteY309" fmla="*/ 573293 h 1331201"/>
              <a:gd name="connsiteX310" fmla="*/ 179208 w 1387876"/>
              <a:gd name="connsiteY310" fmla="*/ 573293 h 1331201"/>
              <a:gd name="connsiteX311" fmla="*/ 179208 w 1387876"/>
              <a:gd name="connsiteY311" fmla="*/ 497093 h 1331201"/>
              <a:gd name="connsiteX312" fmla="*/ 856198 w 1387876"/>
              <a:gd name="connsiteY312" fmla="*/ 372078 h 1331201"/>
              <a:gd name="connsiteX313" fmla="*/ 856198 w 1387876"/>
              <a:gd name="connsiteY313" fmla="*/ 448278 h 1331201"/>
              <a:gd name="connsiteX314" fmla="*/ 901917 w 1387876"/>
              <a:gd name="connsiteY314" fmla="*/ 448278 h 1331201"/>
              <a:gd name="connsiteX315" fmla="*/ 901917 w 1387876"/>
              <a:gd name="connsiteY315" fmla="*/ 372078 h 1331201"/>
              <a:gd name="connsiteX316" fmla="*/ 768091 w 1387876"/>
              <a:gd name="connsiteY316" fmla="*/ 372078 h 1331201"/>
              <a:gd name="connsiteX317" fmla="*/ 768091 w 1387876"/>
              <a:gd name="connsiteY317" fmla="*/ 448278 h 1331201"/>
              <a:gd name="connsiteX318" fmla="*/ 813810 w 1387876"/>
              <a:gd name="connsiteY318" fmla="*/ 448278 h 1331201"/>
              <a:gd name="connsiteX319" fmla="*/ 813810 w 1387876"/>
              <a:gd name="connsiteY319" fmla="*/ 372078 h 1331201"/>
              <a:gd name="connsiteX320" fmla="*/ 679985 w 1387876"/>
              <a:gd name="connsiteY320" fmla="*/ 372078 h 1331201"/>
              <a:gd name="connsiteX321" fmla="*/ 679985 w 1387876"/>
              <a:gd name="connsiteY321" fmla="*/ 448278 h 1331201"/>
              <a:gd name="connsiteX322" fmla="*/ 725704 w 1387876"/>
              <a:gd name="connsiteY322" fmla="*/ 448278 h 1331201"/>
              <a:gd name="connsiteX323" fmla="*/ 725704 w 1387876"/>
              <a:gd name="connsiteY323" fmla="*/ 372078 h 1331201"/>
              <a:gd name="connsiteX324" fmla="*/ 591879 w 1387876"/>
              <a:gd name="connsiteY324" fmla="*/ 372078 h 1331201"/>
              <a:gd name="connsiteX325" fmla="*/ 591879 w 1387876"/>
              <a:gd name="connsiteY325" fmla="*/ 448278 h 1331201"/>
              <a:gd name="connsiteX326" fmla="*/ 637598 w 1387876"/>
              <a:gd name="connsiteY326" fmla="*/ 448278 h 1331201"/>
              <a:gd name="connsiteX327" fmla="*/ 637598 w 1387876"/>
              <a:gd name="connsiteY327" fmla="*/ 372078 h 1331201"/>
              <a:gd name="connsiteX328" fmla="*/ 503773 w 1387876"/>
              <a:gd name="connsiteY328" fmla="*/ 372078 h 1331201"/>
              <a:gd name="connsiteX329" fmla="*/ 503773 w 1387876"/>
              <a:gd name="connsiteY329" fmla="*/ 448278 h 1331201"/>
              <a:gd name="connsiteX330" fmla="*/ 549492 w 1387876"/>
              <a:gd name="connsiteY330" fmla="*/ 448278 h 1331201"/>
              <a:gd name="connsiteX331" fmla="*/ 549492 w 1387876"/>
              <a:gd name="connsiteY331" fmla="*/ 372078 h 1331201"/>
              <a:gd name="connsiteX332" fmla="*/ 856198 w 1387876"/>
              <a:gd name="connsiteY332" fmla="*/ 245871 h 1331201"/>
              <a:gd name="connsiteX333" fmla="*/ 856198 w 1387876"/>
              <a:gd name="connsiteY333" fmla="*/ 322071 h 1331201"/>
              <a:gd name="connsiteX334" fmla="*/ 901917 w 1387876"/>
              <a:gd name="connsiteY334" fmla="*/ 322071 h 1331201"/>
              <a:gd name="connsiteX335" fmla="*/ 901917 w 1387876"/>
              <a:gd name="connsiteY335" fmla="*/ 245871 h 1331201"/>
              <a:gd name="connsiteX336" fmla="*/ 768091 w 1387876"/>
              <a:gd name="connsiteY336" fmla="*/ 245871 h 1331201"/>
              <a:gd name="connsiteX337" fmla="*/ 768091 w 1387876"/>
              <a:gd name="connsiteY337" fmla="*/ 322071 h 1331201"/>
              <a:gd name="connsiteX338" fmla="*/ 813810 w 1387876"/>
              <a:gd name="connsiteY338" fmla="*/ 322071 h 1331201"/>
              <a:gd name="connsiteX339" fmla="*/ 813810 w 1387876"/>
              <a:gd name="connsiteY339" fmla="*/ 245871 h 1331201"/>
              <a:gd name="connsiteX340" fmla="*/ 679985 w 1387876"/>
              <a:gd name="connsiteY340" fmla="*/ 245871 h 1331201"/>
              <a:gd name="connsiteX341" fmla="*/ 679985 w 1387876"/>
              <a:gd name="connsiteY341" fmla="*/ 322071 h 1331201"/>
              <a:gd name="connsiteX342" fmla="*/ 725704 w 1387876"/>
              <a:gd name="connsiteY342" fmla="*/ 322071 h 1331201"/>
              <a:gd name="connsiteX343" fmla="*/ 725704 w 1387876"/>
              <a:gd name="connsiteY343" fmla="*/ 245871 h 1331201"/>
              <a:gd name="connsiteX344" fmla="*/ 591879 w 1387876"/>
              <a:gd name="connsiteY344" fmla="*/ 245871 h 1331201"/>
              <a:gd name="connsiteX345" fmla="*/ 591879 w 1387876"/>
              <a:gd name="connsiteY345" fmla="*/ 322071 h 1331201"/>
              <a:gd name="connsiteX346" fmla="*/ 637598 w 1387876"/>
              <a:gd name="connsiteY346" fmla="*/ 322071 h 1331201"/>
              <a:gd name="connsiteX347" fmla="*/ 637598 w 1387876"/>
              <a:gd name="connsiteY347" fmla="*/ 245871 h 1331201"/>
              <a:gd name="connsiteX348" fmla="*/ 503773 w 1387876"/>
              <a:gd name="connsiteY348" fmla="*/ 245871 h 1331201"/>
              <a:gd name="connsiteX349" fmla="*/ 503773 w 1387876"/>
              <a:gd name="connsiteY349" fmla="*/ 322071 h 1331201"/>
              <a:gd name="connsiteX350" fmla="*/ 549492 w 1387876"/>
              <a:gd name="connsiteY350" fmla="*/ 322071 h 1331201"/>
              <a:gd name="connsiteX351" fmla="*/ 549492 w 1387876"/>
              <a:gd name="connsiteY351" fmla="*/ 245871 h 1331201"/>
              <a:gd name="connsiteX352" fmla="*/ 856198 w 1387876"/>
              <a:gd name="connsiteY352" fmla="*/ 112521 h 1331201"/>
              <a:gd name="connsiteX353" fmla="*/ 856198 w 1387876"/>
              <a:gd name="connsiteY353" fmla="*/ 188721 h 1331201"/>
              <a:gd name="connsiteX354" fmla="*/ 901917 w 1387876"/>
              <a:gd name="connsiteY354" fmla="*/ 188721 h 1331201"/>
              <a:gd name="connsiteX355" fmla="*/ 901917 w 1387876"/>
              <a:gd name="connsiteY355" fmla="*/ 112521 h 1331201"/>
              <a:gd name="connsiteX356" fmla="*/ 768091 w 1387876"/>
              <a:gd name="connsiteY356" fmla="*/ 112521 h 1331201"/>
              <a:gd name="connsiteX357" fmla="*/ 768091 w 1387876"/>
              <a:gd name="connsiteY357" fmla="*/ 188721 h 1331201"/>
              <a:gd name="connsiteX358" fmla="*/ 813810 w 1387876"/>
              <a:gd name="connsiteY358" fmla="*/ 188721 h 1331201"/>
              <a:gd name="connsiteX359" fmla="*/ 813810 w 1387876"/>
              <a:gd name="connsiteY359" fmla="*/ 112521 h 1331201"/>
              <a:gd name="connsiteX360" fmla="*/ 679985 w 1387876"/>
              <a:gd name="connsiteY360" fmla="*/ 112521 h 1331201"/>
              <a:gd name="connsiteX361" fmla="*/ 679985 w 1387876"/>
              <a:gd name="connsiteY361" fmla="*/ 188721 h 1331201"/>
              <a:gd name="connsiteX362" fmla="*/ 725704 w 1387876"/>
              <a:gd name="connsiteY362" fmla="*/ 188721 h 1331201"/>
              <a:gd name="connsiteX363" fmla="*/ 725704 w 1387876"/>
              <a:gd name="connsiteY363" fmla="*/ 112521 h 1331201"/>
              <a:gd name="connsiteX364" fmla="*/ 591879 w 1387876"/>
              <a:gd name="connsiteY364" fmla="*/ 112521 h 1331201"/>
              <a:gd name="connsiteX365" fmla="*/ 591879 w 1387876"/>
              <a:gd name="connsiteY365" fmla="*/ 188721 h 1331201"/>
              <a:gd name="connsiteX366" fmla="*/ 637598 w 1387876"/>
              <a:gd name="connsiteY366" fmla="*/ 188721 h 1331201"/>
              <a:gd name="connsiteX367" fmla="*/ 637598 w 1387876"/>
              <a:gd name="connsiteY367" fmla="*/ 112521 h 1331201"/>
              <a:gd name="connsiteX368" fmla="*/ 503773 w 1387876"/>
              <a:gd name="connsiteY368" fmla="*/ 112521 h 1331201"/>
              <a:gd name="connsiteX369" fmla="*/ 503773 w 1387876"/>
              <a:gd name="connsiteY369" fmla="*/ 188721 h 1331201"/>
              <a:gd name="connsiteX370" fmla="*/ 549492 w 1387876"/>
              <a:gd name="connsiteY370" fmla="*/ 188721 h 1331201"/>
              <a:gd name="connsiteX371" fmla="*/ 549492 w 1387876"/>
              <a:gd name="connsiteY371" fmla="*/ 112521 h 1331201"/>
              <a:gd name="connsiteX372" fmla="*/ 452393 w 1387876"/>
              <a:gd name="connsiteY372" fmla="*/ 0 h 1331201"/>
              <a:gd name="connsiteX373" fmla="*/ 948782 w 1387876"/>
              <a:gd name="connsiteY373" fmla="*/ 0 h 1331201"/>
              <a:gd name="connsiteX374" fmla="*/ 948782 w 1387876"/>
              <a:gd name="connsiteY374" fmla="*/ 1 h 1331201"/>
              <a:gd name="connsiteX375" fmla="*/ 986519 w 1387876"/>
              <a:gd name="connsiteY375" fmla="*/ 1 h 1331201"/>
              <a:gd name="connsiteX376" fmla="*/ 986519 w 1387876"/>
              <a:gd name="connsiteY376" fmla="*/ 52253 h 1331201"/>
              <a:gd name="connsiteX377" fmla="*/ 948782 w 1387876"/>
              <a:gd name="connsiteY377" fmla="*/ 52253 h 1331201"/>
              <a:gd name="connsiteX378" fmla="*/ 948782 w 1387876"/>
              <a:gd name="connsiteY378" fmla="*/ 399142 h 1331201"/>
              <a:gd name="connsiteX379" fmla="*/ 1328876 w 1387876"/>
              <a:gd name="connsiteY379" fmla="*/ 399142 h 1331201"/>
              <a:gd name="connsiteX380" fmla="*/ 1328876 w 1387876"/>
              <a:gd name="connsiteY380" fmla="*/ 399143 h 1331201"/>
              <a:gd name="connsiteX381" fmla="*/ 1358924 w 1387876"/>
              <a:gd name="connsiteY381" fmla="*/ 399143 h 1331201"/>
              <a:gd name="connsiteX382" fmla="*/ 1358924 w 1387876"/>
              <a:gd name="connsiteY382" fmla="*/ 451395 h 1331201"/>
              <a:gd name="connsiteX383" fmla="*/ 1328876 w 1387876"/>
              <a:gd name="connsiteY383" fmla="*/ 451395 h 1331201"/>
              <a:gd name="connsiteX384" fmla="*/ 1328876 w 1387876"/>
              <a:gd name="connsiteY384" fmla="*/ 1285482 h 1331201"/>
              <a:gd name="connsiteX385" fmla="*/ 1387876 w 1387876"/>
              <a:gd name="connsiteY385" fmla="*/ 1285482 h 1331201"/>
              <a:gd name="connsiteX386" fmla="*/ 1387876 w 1387876"/>
              <a:gd name="connsiteY386" fmla="*/ 1331201 h 1331201"/>
              <a:gd name="connsiteX387" fmla="*/ 0 w 1387876"/>
              <a:gd name="connsiteY387" fmla="*/ 1331201 h 1331201"/>
              <a:gd name="connsiteX388" fmla="*/ 0 w 1387876"/>
              <a:gd name="connsiteY388" fmla="*/ 1285482 h 1331201"/>
              <a:gd name="connsiteX389" fmla="*/ 76339 w 1387876"/>
              <a:gd name="connsiteY389" fmla="*/ 1285482 h 1331201"/>
              <a:gd name="connsiteX390" fmla="*/ 76339 w 1387876"/>
              <a:gd name="connsiteY390" fmla="*/ 451395 h 1331201"/>
              <a:gd name="connsiteX391" fmla="*/ 45381 w 1387876"/>
              <a:gd name="connsiteY391" fmla="*/ 451395 h 1331201"/>
              <a:gd name="connsiteX392" fmla="*/ 45381 w 1387876"/>
              <a:gd name="connsiteY392" fmla="*/ 399143 h 1331201"/>
              <a:gd name="connsiteX393" fmla="*/ 76339 w 1387876"/>
              <a:gd name="connsiteY393" fmla="*/ 399143 h 1331201"/>
              <a:gd name="connsiteX394" fmla="*/ 76339 w 1387876"/>
              <a:gd name="connsiteY394" fmla="*/ 399142 h 1331201"/>
              <a:gd name="connsiteX395" fmla="*/ 452393 w 1387876"/>
              <a:gd name="connsiteY395" fmla="*/ 399142 h 1331201"/>
              <a:gd name="connsiteX396" fmla="*/ 452393 w 1387876"/>
              <a:gd name="connsiteY396" fmla="*/ 52253 h 1331201"/>
              <a:gd name="connsiteX397" fmla="*/ 408851 w 1387876"/>
              <a:gd name="connsiteY397" fmla="*/ 52253 h 1331201"/>
              <a:gd name="connsiteX398" fmla="*/ 408851 w 1387876"/>
              <a:gd name="connsiteY398" fmla="*/ 1 h 1331201"/>
              <a:gd name="connsiteX399" fmla="*/ 452393 w 1387876"/>
              <a:gd name="connsiteY399" fmla="*/ 1 h 133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</a:cxnLst>
            <a:rect l="l" t="t" r="r" b="b"/>
            <a:pathLst>
              <a:path w="1387876" h="1331201">
                <a:moveTo>
                  <a:pt x="1226482" y="1137650"/>
                </a:moveTo>
                <a:lnTo>
                  <a:pt x="1226482" y="1213850"/>
                </a:lnTo>
                <a:lnTo>
                  <a:pt x="1272201" y="1213850"/>
                </a:lnTo>
                <a:lnTo>
                  <a:pt x="1272201" y="1137650"/>
                </a:lnTo>
                <a:close/>
                <a:moveTo>
                  <a:pt x="1138376" y="1137650"/>
                </a:moveTo>
                <a:lnTo>
                  <a:pt x="1138376" y="1213850"/>
                </a:lnTo>
                <a:lnTo>
                  <a:pt x="1184095" y="1213850"/>
                </a:lnTo>
                <a:lnTo>
                  <a:pt x="1184095" y="1137650"/>
                </a:lnTo>
                <a:close/>
                <a:moveTo>
                  <a:pt x="1050270" y="1137650"/>
                </a:moveTo>
                <a:lnTo>
                  <a:pt x="1050270" y="1213850"/>
                </a:lnTo>
                <a:lnTo>
                  <a:pt x="1095989" y="1213850"/>
                </a:lnTo>
                <a:lnTo>
                  <a:pt x="1095989" y="1137650"/>
                </a:lnTo>
                <a:close/>
                <a:moveTo>
                  <a:pt x="962164" y="1137650"/>
                </a:moveTo>
                <a:lnTo>
                  <a:pt x="962164" y="1213850"/>
                </a:lnTo>
                <a:lnTo>
                  <a:pt x="1007883" y="1213850"/>
                </a:lnTo>
                <a:lnTo>
                  <a:pt x="1007883" y="1137650"/>
                </a:lnTo>
                <a:close/>
                <a:moveTo>
                  <a:pt x="855008" y="1137650"/>
                </a:moveTo>
                <a:lnTo>
                  <a:pt x="855008" y="1213850"/>
                </a:lnTo>
                <a:lnTo>
                  <a:pt x="900727" y="1213850"/>
                </a:lnTo>
                <a:lnTo>
                  <a:pt x="900727" y="1137650"/>
                </a:lnTo>
                <a:close/>
                <a:moveTo>
                  <a:pt x="502583" y="1137650"/>
                </a:moveTo>
                <a:lnTo>
                  <a:pt x="502583" y="1213850"/>
                </a:lnTo>
                <a:lnTo>
                  <a:pt x="548302" y="1213850"/>
                </a:lnTo>
                <a:lnTo>
                  <a:pt x="548302" y="1137650"/>
                </a:lnTo>
                <a:close/>
                <a:moveTo>
                  <a:pt x="397807" y="1137650"/>
                </a:moveTo>
                <a:lnTo>
                  <a:pt x="397807" y="1213850"/>
                </a:lnTo>
                <a:lnTo>
                  <a:pt x="443526" y="1213850"/>
                </a:lnTo>
                <a:lnTo>
                  <a:pt x="443526" y="1137650"/>
                </a:lnTo>
                <a:close/>
                <a:moveTo>
                  <a:pt x="309701" y="1137650"/>
                </a:moveTo>
                <a:lnTo>
                  <a:pt x="309701" y="1213850"/>
                </a:lnTo>
                <a:lnTo>
                  <a:pt x="355420" y="1213850"/>
                </a:lnTo>
                <a:lnTo>
                  <a:pt x="355420" y="1137650"/>
                </a:lnTo>
                <a:close/>
                <a:moveTo>
                  <a:pt x="221595" y="1137650"/>
                </a:moveTo>
                <a:lnTo>
                  <a:pt x="221595" y="1213850"/>
                </a:lnTo>
                <a:lnTo>
                  <a:pt x="267314" y="1213850"/>
                </a:lnTo>
                <a:lnTo>
                  <a:pt x="267314" y="1137650"/>
                </a:lnTo>
                <a:close/>
                <a:moveTo>
                  <a:pt x="133489" y="1137650"/>
                </a:moveTo>
                <a:lnTo>
                  <a:pt x="133489" y="1213850"/>
                </a:lnTo>
                <a:lnTo>
                  <a:pt x="179208" y="1213850"/>
                </a:lnTo>
                <a:lnTo>
                  <a:pt x="179208" y="1137650"/>
                </a:lnTo>
                <a:close/>
                <a:moveTo>
                  <a:pt x="750233" y="1122171"/>
                </a:moveTo>
                <a:lnTo>
                  <a:pt x="750233" y="1329340"/>
                </a:lnTo>
                <a:lnTo>
                  <a:pt x="805002" y="1329340"/>
                </a:lnTo>
                <a:lnTo>
                  <a:pt x="805002" y="1122171"/>
                </a:lnTo>
                <a:close/>
                <a:moveTo>
                  <a:pt x="674033" y="1122171"/>
                </a:moveTo>
                <a:lnTo>
                  <a:pt x="674033" y="1329340"/>
                </a:lnTo>
                <a:lnTo>
                  <a:pt x="728802" y="1329340"/>
                </a:lnTo>
                <a:lnTo>
                  <a:pt x="728802" y="1122171"/>
                </a:lnTo>
                <a:close/>
                <a:moveTo>
                  <a:pt x="597833" y="1122171"/>
                </a:moveTo>
                <a:lnTo>
                  <a:pt x="597833" y="1329340"/>
                </a:lnTo>
                <a:lnTo>
                  <a:pt x="652602" y="1329340"/>
                </a:lnTo>
                <a:lnTo>
                  <a:pt x="652602" y="1122171"/>
                </a:lnTo>
                <a:close/>
                <a:moveTo>
                  <a:pt x="1226482" y="1009063"/>
                </a:moveTo>
                <a:lnTo>
                  <a:pt x="1226482" y="1085263"/>
                </a:lnTo>
                <a:lnTo>
                  <a:pt x="1272201" y="1085263"/>
                </a:lnTo>
                <a:lnTo>
                  <a:pt x="1272201" y="1009063"/>
                </a:lnTo>
                <a:close/>
                <a:moveTo>
                  <a:pt x="1138376" y="1009063"/>
                </a:moveTo>
                <a:lnTo>
                  <a:pt x="1138376" y="1085263"/>
                </a:lnTo>
                <a:lnTo>
                  <a:pt x="1184095" y="1085263"/>
                </a:lnTo>
                <a:lnTo>
                  <a:pt x="1184095" y="1009063"/>
                </a:lnTo>
                <a:close/>
                <a:moveTo>
                  <a:pt x="1050270" y="1009063"/>
                </a:moveTo>
                <a:lnTo>
                  <a:pt x="1050270" y="1085263"/>
                </a:lnTo>
                <a:lnTo>
                  <a:pt x="1095989" y="1085263"/>
                </a:lnTo>
                <a:lnTo>
                  <a:pt x="1095989" y="1009063"/>
                </a:lnTo>
                <a:close/>
                <a:moveTo>
                  <a:pt x="962164" y="1009063"/>
                </a:moveTo>
                <a:lnTo>
                  <a:pt x="962164" y="1085263"/>
                </a:lnTo>
                <a:lnTo>
                  <a:pt x="1007883" y="1085263"/>
                </a:lnTo>
                <a:lnTo>
                  <a:pt x="1007883" y="1009063"/>
                </a:lnTo>
                <a:close/>
                <a:moveTo>
                  <a:pt x="855008" y="1009063"/>
                </a:moveTo>
                <a:lnTo>
                  <a:pt x="855008" y="1085263"/>
                </a:lnTo>
                <a:lnTo>
                  <a:pt x="900727" y="1085263"/>
                </a:lnTo>
                <a:lnTo>
                  <a:pt x="900727" y="1009063"/>
                </a:lnTo>
                <a:close/>
                <a:moveTo>
                  <a:pt x="766901" y="1009063"/>
                </a:moveTo>
                <a:lnTo>
                  <a:pt x="766901" y="1085263"/>
                </a:lnTo>
                <a:lnTo>
                  <a:pt x="812620" y="1085263"/>
                </a:lnTo>
                <a:lnTo>
                  <a:pt x="812620" y="1009063"/>
                </a:lnTo>
                <a:close/>
                <a:moveTo>
                  <a:pt x="678795" y="1009063"/>
                </a:moveTo>
                <a:lnTo>
                  <a:pt x="678795" y="1085263"/>
                </a:lnTo>
                <a:lnTo>
                  <a:pt x="724514" y="1085263"/>
                </a:lnTo>
                <a:lnTo>
                  <a:pt x="724514" y="1009063"/>
                </a:lnTo>
                <a:close/>
                <a:moveTo>
                  <a:pt x="590689" y="1009063"/>
                </a:moveTo>
                <a:lnTo>
                  <a:pt x="590689" y="1085263"/>
                </a:lnTo>
                <a:lnTo>
                  <a:pt x="636408" y="1085263"/>
                </a:lnTo>
                <a:lnTo>
                  <a:pt x="636408" y="1009063"/>
                </a:lnTo>
                <a:close/>
                <a:moveTo>
                  <a:pt x="502583" y="1009063"/>
                </a:moveTo>
                <a:lnTo>
                  <a:pt x="502583" y="1085263"/>
                </a:lnTo>
                <a:lnTo>
                  <a:pt x="548302" y="1085263"/>
                </a:lnTo>
                <a:lnTo>
                  <a:pt x="548302" y="1009063"/>
                </a:lnTo>
                <a:close/>
                <a:moveTo>
                  <a:pt x="397807" y="1009063"/>
                </a:moveTo>
                <a:lnTo>
                  <a:pt x="397807" y="1085263"/>
                </a:lnTo>
                <a:lnTo>
                  <a:pt x="443526" y="1085263"/>
                </a:lnTo>
                <a:lnTo>
                  <a:pt x="443526" y="1009063"/>
                </a:lnTo>
                <a:close/>
                <a:moveTo>
                  <a:pt x="309701" y="1009063"/>
                </a:moveTo>
                <a:lnTo>
                  <a:pt x="309701" y="1085263"/>
                </a:lnTo>
                <a:lnTo>
                  <a:pt x="355420" y="1085263"/>
                </a:lnTo>
                <a:lnTo>
                  <a:pt x="355420" y="1009063"/>
                </a:lnTo>
                <a:close/>
                <a:moveTo>
                  <a:pt x="221595" y="1009063"/>
                </a:moveTo>
                <a:lnTo>
                  <a:pt x="221595" y="1085263"/>
                </a:lnTo>
                <a:lnTo>
                  <a:pt x="267314" y="1085263"/>
                </a:lnTo>
                <a:lnTo>
                  <a:pt x="267314" y="1009063"/>
                </a:lnTo>
                <a:close/>
                <a:moveTo>
                  <a:pt x="133489" y="1009063"/>
                </a:moveTo>
                <a:lnTo>
                  <a:pt x="133489" y="1085263"/>
                </a:lnTo>
                <a:lnTo>
                  <a:pt x="179208" y="1085263"/>
                </a:lnTo>
                <a:lnTo>
                  <a:pt x="179208" y="1009063"/>
                </a:lnTo>
                <a:close/>
                <a:moveTo>
                  <a:pt x="1226482" y="881069"/>
                </a:moveTo>
                <a:lnTo>
                  <a:pt x="1226482" y="957269"/>
                </a:lnTo>
                <a:lnTo>
                  <a:pt x="1272201" y="957269"/>
                </a:lnTo>
                <a:lnTo>
                  <a:pt x="1272201" y="881069"/>
                </a:lnTo>
                <a:close/>
                <a:moveTo>
                  <a:pt x="1138376" y="881069"/>
                </a:moveTo>
                <a:lnTo>
                  <a:pt x="1138376" y="957269"/>
                </a:lnTo>
                <a:lnTo>
                  <a:pt x="1184095" y="957269"/>
                </a:lnTo>
                <a:lnTo>
                  <a:pt x="1184095" y="881069"/>
                </a:lnTo>
                <a:close/>
                <a:moveTo>
                  <a:pt x="1050270" y="881069"/>
                </a:moveTo>
                <a:lnTo>
                  <a:pt x="1050270" y="957269"/>
                </a:lnTo>
                <a:lnTo>
                  <a:pt x="1095989" y="957269"/>
                </a:lnTo>
                <a:lnTo>
                  <a:pt x="1095989" y="881069"/>
                </a:lnTo>
                <a:close/>
                <a:moveTo>
                  <a:pt x="962164" y="881069"/>
                </a:moveTo>
                <a:lnTo>
                  <a:pt x="962164" y="957269"/>
                </a:lnTo>
                <a:lnTo>
                  <a:pt x="1007883" y="957269"/>
                </a:lnTo>
                <a:lnTo>
                  <a:pt x="1007883" y="881069"/>
                </a:lnTo>
                <a:close/>
                <a:moveTo>
                  <a:pt x="855008" y="881069"/>
                </a:moveTo>
                <a:lnTo>
                  <a:pt x="855008" y="957269"/>
                </a:lnTo>
                <a:lnTo>
                  <a:pt x="900727" y="957269"/>
                </a:lnTo>
                <a:lnTo>
                  <a:pt x="900727" y="881069"/>
                </a:lnTo>
                <a:close/>
                <a:moveTo>
                  <a:pt x="766901" y="881069"/>
                </a:moveTo>
                <a:lnTo>
                  <a:pt x="766901" y="957269"/>
                </a:lnTo>
                <a:lnTo>
                  <a:pt x="812620" y="957269"/>
                </a:lnTo>
                <a:lnTo>
                  <a:pt x="812620" y="881069"/>
                </a:lnTo>
                <a:close/>
                <a:moveTo>
                  <a:pt x="678795" y="881069"/>
                </a:moveTo>
                <a:lnTo>
                  <a:pt x="678795" y="957269"/>
                </a:lnTo>
                <a:lnTo>
                  <a:pt x="724514" y="957269"/>
                </a:lnTo>
                <a:lnTo>
                  <a:pt x="724514" y="881069"/>
                </a:lnTo>
                <a:close/>
                <a:moveTo>
                  <a:pt x="590689" y="881069"/>
                </a:moveTo>
                <a:lnTo>
                  <a:pt x="590689" y="957269"/>
                </a:lnTo>
                <a:lnTo>
                  <a:pt x="636408" y="957269"/>
                </a:lnTo>
                <a:lnTo>
                  <a:pt x="636408" y="881069"/>
                </a:lnTo>
                <a:close/>
                <a:moveTo>
                  <a:pt x="502583" y="881069"/>
                </a:moveTo>
                <a:lnTo>
                  <a:pt x="502583" y="957269"/>
                </a:lnTo>
                <a:lnTo>
                  <a:pt x="548302" y="957269"/>
                </a:lnTo>
                <a:lnTo>
                  <a:pt x="548302" y="881069"/>
                </a:lnTo>
                <a:close/>
                <a:moveTo>
                  <a:pt x="397807" y="881069"/>
                </a:moveTo>
                <a:lnTo>
                  <a:pt x="397807" y="957269"/>
                </a:lnTo>
                <a:lnTo>
                  <a:pt x="443526" y="957269"/>
                </a:lnTo>
                <a:lnTo>
                  <a:pt x="443526" y="881069"/>
                </a:lnTo>
                <a:close/>
                <a:moveTo>
                  <a:pt x="309701" y="881069"/>
                </a:moveTo>
                <a:lnTo>
                  <a:pt x="309701" y="957269"/>
                </a:lnTo>
                <a:lnTo>
                  <a:pt x="355420" y="957269"/>
                </a:lnTo>
                <a:lnTo>
                  <a:pt x="355420" y="881069"/>
                </a:lnTo>
                <a:close/>
                <a:moveTo>
                  <a:pt x="221595" y="881069"/>
                </a:moveTo>
                <a:lnTo>
                  <a:pt x="221595" y="957269"/>
                </a:lnTo>
                <a:lnTo>
                  <a:pt x="267314" y="957269"/>
                </a:lnTo>
                <a:lnTo>
                  <a:pt x="267314" y="881069"/>
                </a:lnTo>
                <a:close/>
                <a:moveTo>
                  <a:pt x="133489" y="881069"/>
                </a:moveTo>
                <a:lnTo>
                  <a:pt x="133489" y="957269"/>
                </a:lnTo>
                <a:lnTo>
                  <a:pt x="179208" y="957269"/>
                </a:lnTo>
                <a:lnTo>
                  <a:pt x="179208" y="881069"/>
                </a:lnTo>
                <a:close/>
                <a:moveTo>
                  <a:pt x="1226482" y="753077"/>
                </a:moveTo>
                <a:lnTo>
                  <a:pt x="1226482" y="829277"/>
                </a:lnTo>
                <a:lnTo>
                  <a:pt x="1272201" y="829277"/>
                </a:lnTo>
                <a:lnTo>
                  <a:pt x="1272201" y="753077"/>
                </a:lnTo>
                <a:close/>
                <a:moveTo>
                  <a:pt x="1138376" y="753077"/>
                </a:moveTo>
                <a:lnTo>
                  <a:pt x="1138376" y="829277"/>
                </a:lnTo>
                <a:lnTo>
                  <a:pt x="1184095" y="829277"/>
                </a:lnTo>
                <a:lnTo>
                  <a:pt x="1184095" y="753077"/>
                </a:lnTo>
                <a:close/>
                <a:moveTo>
                  <a:pt x="1050270" y="753077"/>
                </a:moveTo>
                <a:lnTo>
                  <a:pt x="1050270" y="829277"/>
                </a:lnTo>
                <a:lnTo>
                  <a:pt x="1095989" y="829277"/>
                </a:lnTo>
                <a:lnTo>
                  <a:pt x="1095989" y="753077"/>
                </a:lnTo>
                <a:close/>
                <a:moveTo>
                  <a:pt x="962164" y="753077"/>
                </a:moveTo>
                <a:lnTo>
                  <a:pt x="962164" y="829277"/>
                </a:lnTo>
                <a:lnTo>
                  <a:pt x="1007883" y="829277"/>
                </a:lnTo>
                <a:lnTo>
                  <a:pt x="1007883" y="753077"/>
                </a:lnTo>
                <a:close/>
                <a:moveTo>
                  <a:pt x="855008" y="753077"/>
                </a:moveTo>
                <a:lnTo>
                  <a:pt x="855008" y="829277"/>
                </a:lnTo>
                <a:lnTo>
                  <a:pt x="900727" y="829277"/>
                </a:lnTo>
                <a:lnTo>
                  <a:pt x="900727" y="753077"/>
                </a:lnTo>
                <a:close/>
                <a:moveTo>
                  <a:pt x="766901" y="753077"/>
                </a:moveTo>
                <a:lnTo>
                  <a:pt x="766901" y="829277"/>
                </a:lnTo>
                <a:lnTo>
                  <a:pt x="812620" y="829277"/>
                </a:lnTo>
                <a:lnTo>
                  <a:pt x="812620" y="753077"/>
                </a:lnTo>
                <a:close/>
                <a:moveTo>
                  <a:pt x="678795" y="753077"/>
                </a:moveTo>
                <a:lnTo>
                  <a:pt x="678795" y="829277"/>
                </a:lnTo>
                <a:lnTo>
                  <a:pt x="724514" y="829277"/>
                </a:lnTo>
                <a:lnTo>
                  <a:pt x="724514" y="753077"/>
                </a:lnTo>
                <a:close/>
                <a:moveTo>
                  <a:pt x="590689" y="753077"/>
                </a:moveTo>
                <a:lnTo>
                  <a:pt x="590689" y="829277"/>
                </a:lnTo>
                <a:lnTo>
                  <a:pt x="636408" y="829277"/>
                </a:lnTo>
                <a:lnTo>
                  <a:pt x="636408" y="753077"/>
                </a:lnTo>
                <a:close/>
                <a:moveTo>
                  <a:pt x="502583" y="753077"/>
                </a:moveTo>
                <a:lnTo>
                  <a:pt x="502583" y="829277"/>
                </a:lnTo>
                <a:lnTo>
                  <a:pt x="548302" y="829277"/>
                </a:lnTo>
                <a:lnTo>
                  <a:pt x="548302" y="753077"/>
                </a:lnTo>
                <a:close/>
                <a:moveTo>
                  <a:pt x="397807" y="753077"/>
                </a:moveTo>
                <a:lnTo>
                  <a:pt x="397807" y="829277"/>
                </a:lnTo>
                <a:lnTo>
                  <a:pt x="443526" y="829277"/>
                </a:lnTo>
                <a:lnTo>
                  <a:pt x="443526" y="753077"/>
                </a:lnTo>
                <a:close/>
                <a:moveTo>
                  <a:pt x="309701" y="753077"/>
                </a:moveTo>
                <a:lnTo>
                  <a:pt x="309701" y="829277"/>
                </a:lnTo>
                <a:lnTo>
                  <a:pt x="355420" y="829277"/>
                </a:lnTo>
                <a:lnTo>
                  <a:pt x="355420" y="753077"/>
                </a:lnTo>
                <a:close/>
                <a:moveTo>
                  <a:pt x="221595" y="753077"/>
                </a:moveTo>
                <a:lnTo>
                  <a:pt x="221595" y="829277"/>
                </a:lnTo>
                <a:lnTo>
                  <a:pt x="267314" y="829277"/>
                </a:lnTo>
                <a:lnTo>
                  <a:pt x="267314" y="753077"/>
                </a:lnTo>
                <a:close/>
                <a:moveTo>
                  <a:pt x="133489" y="753077"/>
                </a:moveTo>
                <a:lnTo>
                  <a:pt x="133489" y="829277"/>
                </a:lnTo>
                <a:lnTo>
                  <a:pt x="179208" y="829277"/>
                </a:lnTo>
                <a:lnTo>
                  <a:pt x="179208" y="753077"/>
                </a:lnTo>
                <a:close/>
                <a:moveTo>
                  <a:pt x="1226482" y="625085"/>
                </a:moveTo>
                <a:lnTo>
                  <a:pt x="1226482" y="701285"/>
                </a:lnTo>
                <a:lnTo>
                  <a:pt x="1272201" y="701285"/>
                </a:lnTo>
                <a:lnTo>
                  <a:pt x="1272201" y="625085"/>
                </a:lnTo>
                <a:close/>
                <a:moveTo>
                  <a:pt x="1138376" y="625085"/>
                </a:moveTo>
                <a:lnTo>
                  <a:pt x="1138376" y="701285"/>
                </a:lnTo>
                <a:lnTo>
                  <a:pt x="1184095" y="701285"/>
                </a:lnTo>
                <a:lnTo>
                  <a:pt x="1184095" y="625085"/>
                </a:lnTo>
                <a:close/>
                <a:moveTo>
                  <a:pt x="1050270" y="625085"/>
                </a:moveTo>
                <a:lnTo>
                  <a:pt x="1050270" y="701285"/>
                </a:lnTo>
                <a:lnTo>
                  <a:pt x="1095989" y="701285"/>
                </a:lnTo>
                <a:lnTo>
                  <a:pt x="1095989" y="625085"/>
                </a:lnTo>
                <a:close/>
                <a:moveTo>
                  <a:pt x="962164" y="625085"/>
                </a:moveTo>
                <a:lnTo>
                  <a:pt x="962164" y="701285"/>
                </a:lnTo>
                <a:lnTo>
                  <a:pt x="1007883" y="701285"/>
                </a:lnTo>
                <a:lnTo>
                  <a:pt x="1007883" y="625085"/>
                </a:lnTo>
                <a:close/>
                <a:moveTo>
                  <a:pt x="855008" y="625085"/>
                </a:moveTo>
                <a:lnTo>
                  <a:pt x="855008" y="701285"/>
                </a:lnTo>
                <a:lnTo>
                  <a:pt x="900727" y="701285"/>
                </a:lnTo>
                <a:lnTo>
                  <a:pt x="900727" y="625085"/>
                </a:lnTo>
                <a:close/>
                <a:moveTo>
                  <a:pt x="766901" y="625085"/>
                </a:moveTo>
                <a:lnTo>
                  <a:pt x="766901" y="701285"/>
                </a:lnTo>
                <a:lnTo>
                  <a:pt x="812620" y="701285"/>
                </a:lnTo>
                <a:lnTo>
                  <a:pt x="812620" y="625085"/>
                </a:lnTo>
                <a:close/>
                <a:moveTo>
                  <a:pt x="678795" y="625085"/>
                </a:moveTo>
                <a:lnTo>
                  <a:pt x="678795" y="701285"/>
                </a:lnTo>
                <a:lnTo>
                  <a:pt x="724514" y="701285"/>
                </a:lnTo>
                <a:lnTo>
                  <a:pt x="724514" y="625085"/>
                </a:lnTo>
                <a:close/>
                <a:moveTo>
                  <a:pt x="590689" y="625085"/>
                </a:moveTo>
                <a:lnTo>
                  <a:pt x="590689" y="701285"/>
                </a:lnTo>
                <a:lnTo>
                  <a:pt x="636408" y="701285"/>
                </a:lnTo>
                <a:lnTo>
                  <a:pt x="636408" y="625085"/>
                </a:lnTo>
                <a:close/>
                <a:moveTo>
                  <a:pt x="502583" y="625085"/>
                </a:moveTo>
                <a:lnTo>
                  <a:pt x="502583" y="701285"/>
                </a:lnTo>
                <a:lnTo>
                  <a:pt x="548302" y="701285"/>
                </a:lnTo>
                <a:lnTo>
                  <a:pt x="548302" y="625085"/>
                </a:lnTo>
                <a:close/>
                <a:moveTo>
                  <a:pt x="397807" y="625085"/>
                </a:moveTo>
                <a:lnTo>
                  <a:pt x="397807" y="701285"/>
                </a:lnTo>
                <a:lnTo>
                  <a:pt x="443526" y="701285"/>
                </a:lnTo>
                <a:lnTo>
                  <a:pt x="443526" y="625085"/>
                </a:lnTo>
                <a:close/>
                <a:moveTo>
                  <a:pt x="309701" y="625085"/>
                </a:moveTo>
                <a:lnTo>
                  <a:pt x="309701" y="701285"/>
                </a:lnTo>
                <a:lnTo>
                  <a:pt x="355420" y="701285"/>
                </a:lnTo>
                <a:lnTo>
                  <a:pt x="355420" y="625085"/>
                </a:lnTo>
                <a:close/>
                <a:moveTo>
                  <a:pt x="221595" y="625085"/>
                </a:moveTo>
                <a:lnTo>
                  <a:pt x="221595" y="701285"/>
                </a:lnTo>
                <a:lnTo>
                  <a:pt x="267314" y="701285"/>
                </a:lnTo>
                <a:lnTo>
                  <a:pt x="267314" y="625085"/>
                </a:lnTo>
                <a:close/>
                <a:moveTo>
                  <a:pt x="133489" y="625085"/>
                </a:moveTo>
                <a:lnTo>
                  <a:pt x="133489" y="701285"/>
                </a:lnTo>
                <a:lnTo>
                  <a:pt x="179208" y="701285"/>
                </a:lnTo>
                <a:lnTo>
                  <a:pt x="179208" y="625085"/>
                </a:lnTo>
                <a:close/>
                <a:moveTo>
                  <a:pt x="1226482" y="497093"/>
                </a:moveTo>
                <a:lnTo>
                  <a:pt x="1226482" y="573293"/>
                </a:lnTo>
                <a:lnTo>
                  <a:pt x="1272201" y="573293"/>
                </a:lnTo>
                <a:lnTo>
                  <a:pt x="1272201" y="497093"/>
                </a:lnTo>
                <a:close/>
                <a:moveTo>
                  <a:pt x="1138376" y="497093"/>
                </a:moveTo>
                <a:lnTo>
                  <a:pt x="1138376" y="573293"/>
                </a:lnTo>
                <a:lnTo>
                  <a:pt x="1184095" y="573293"/>
                </a:lnTo>
                <a:lnTo>
                  <a:pt x="1184095" y="497093"/>
                </a:lnTo>
                <a:close/>
                <a:moveTo>
                  <a:pt x="1050270" y="497093"/>
                </a:moveTo>
                <a:lnTo>
                  <a:pt x="1050270" y="573293"/>
                </a:lnTo>
                <a:lnTo>
                  <a:pt x="1095989" y="573293"/>
                </a:lnTo>
                <a:lnTo>
                  <a:pt x="1095989" y="497093"/>
                </a:lnTo>
                <a:close/>
                <a:moveTo>
                  <a:pt x="962164" y="497093"/>
                </a:moveTo>
                <a:lnTo>
                  <a:pt x="962164" y="573293"/>
                </a:lnTo>
                <a:lnTo>
                  <a:pt x="1007883" y="573293"/>
                </a:lnTo>
                <a:lnTo>
                  <a:pt x="1007883" y="497093"/>
                </a:lnTo>
                <a:close/>
                <a:moveTo>
                  <a:pt x="855008" y="497093"/>
                </a:moveTo>
                <a:lnTo>
                  <a:pt x="855008" y="573293"/>
                </a:lnTo>
                <a:lnTo>
                  <a:pt x="900727" y="573293"/>
                </a:lnTo>
                <a:lnTo>
                  <a:pt x="900727" y="497093"/>
                </a:lnTo>
                <a:close/>
                <a:moveTo>
                  <a:pt x="766901" y="497093"/>
                </a:moveTo>
                <a:lnTo>
                  <a:pt x="766901" y="573293"/>
                </a:lnTo>
                <a:lnTo>
                  <a:pt x="812620" y="573293"/>
                </a:lnTo>
                <a:lnTo>
                  <a:pt x="812620" y="497093"/>
                </a:lnTo>
                <a:close/>
                <a:moveTo>
                  <a:pt x="678795" y="497093"/>
                </a:moveTo>
                <a:lnTo>
                  <a:pt x="678795" y="573293"/>
                </a:lnTo>
                <a:lnTo>
                  <a:pt x="724514" y="573293"/>
                </a:lnTo>
                <a:lnTo>
                  <a:pt x="724514" y="497093"/>
                </a:lnTo>
                <a:close/>
                <a:moveTo>
                  <a:pt x="590689" y="497093"/>
                </a:moveTo>
                <a:lnTo>
                  <a:pt x="590689" y="573293"/>
                </a:lnTo>
                <a:lnTo>
                  <a:pt x="636408" y="573293"/>
                </a:lnTo>
                <a:lnTo>
                  <a:pt x="636408" y="497093"/>
                </a:lnTo>
                <a:close/>
                <a:moveTo>
                  <a:pt x="502583" y="497093"/>
                </a:moveTo>
                <a:lnTo>
                  <a:pt x="502583" y="573293"/>
                </a:lnTo>
                <a:lnTo>
                  <a:pt x="548302" y="573293"/>
                </a:lnTo>
                <a:lnTo>
                  <a:pt x="548302" y="497093"/>
                </a:lnTo>
                <a:close/>
                <a:moveTo>
                  <a:pt x="397807" y="497093"/>
                </a:moveTo>
                <a:lnTo>
                  <a:pt x="397807" y="573293"/>
                </a:lnTo>
                <a:lnTo>
                  <a:pt x="443526" y="573293"/>
                </a:lnTo>
                <a:lnTo>
                  <a:pt x="443526" y="497093"/>
                </a:lnTo>
                <a:close/>
                <a:moveTo>
                  <a:pt x="309701" y="497093"/>
                </a:moveTo>
                <a:lnTo>
                  <a:pt x="309701" y="573293"/>
                </a:lnTo>
                <a:lnTo>
                  <a:pt x="355420" y="573293"/>
                </a:lnTo>
                <a:lnTo>
                  <a:pt x="355420" y="497093"/>
                </a:lnTo>
                <a:close/>
                <a:moveTo>
                  <a:pt x="221595" y="497093"/>
                </a:moveTo>
                <a:lnTo>
                  <a:pt x="221595" y="573293"/>
                </a:lnTo>
                <a:lnTo>
                  <a:pt x="267314" y="573293"/>
                </a:lnTo>
                <a:lnTo>
                  <a:pt x="267314" y="497093"/>
                </a:lnTo>
                <a:close/>
                <a:moveTo>
                  <a:pt x="133489" y="497093"/>
                </a:moveTo>
                <a:lnTo>
                  <a:pt x="133489" y="573293"/>
                </a:lnTo>
                <a:lnTo>
                  <a:pt x="179208" y="573293"/>
                </a:lnTo>
                <a:lnTo>
                  <a:pt x="179208" y="497093"/>
                </a:lnTo>
                <a:close/>
                <a:moveTo>
                  <a:pt x="856198" y="372078"/>
                </a:moveTo>
                <a:lnTo>
                  <a:pt x="856198" y="448278"/>
                </a:lnTo>
                <a:lnTo>
                  <a:pt x="901917" y="448278"/>
                </a:lnTo>
                <a:lnTo>
                  <a:pt x="901917" y="372078"/>
                </a:lnTo>
                <a:close/>
                <a:moveTo>
                  <a:pt x="768091" y="372078"/>
                </a:moveTo>
                <a:lnTo>
                  <a:pt x="768091" y="448278"/>
                </a:lnTo>
                <a:lnTo>
                  <a:pt x="813810" y="448278"/>
                </a:lnTo>
                <a:lnTo>
                  <a:pt x="813810" y="372078"/>
                </a:lnTo>
                <a:close/>
                <a:moveTo>
                  <a:pt x="679985" y="372078"/>
                </a:moveTo>
                <a:lnTo>
                  <a:pt x="679985" y="448278"/>
                </a:lnTo>
                <a:lnTo>
                  <a:pt x="725704" y="448278"/>
                </a:lnTo>
                <a:lnTo>
                  <a:pt x="725704" y="372078"/>
                </a:lnTo>
                <a:close/>
                <a:moveTo>
                  <a:pt x="591879" y="372078"/>
                </a:moveTo>
                <a:lnTo>
                  <a:pt x="591879" y="448278"/>
                </a:lnTo>
                <a:lnTo>
                  <a:pt x="637598" y="448278"/>
                </a:lnTo>
                <a:lnTo>
                  <a:pt x="637598" y="372078"/>
                </a:lnTo>
                <a:close/>
                <a:moveTo>
                  <a:pt x="503773" y="372078"/>
                </a:moveTo>
                <a:lnTo>
                  <a:pt x="503773" y="448278"/>
                </a:lnTo>
                <a:lnTo>
                  <a:pt x="549492" y="448278"/>
                </a:lnTo>
                <a:lnTo>
                  <a:pt x="549492" y="372078"/>
                </a:lnTo>
                <a:close/>
                <a:moveTo>
                  <a:pt x="856198" y="245871"/>
                </a:moveTo>
                <a:lnTo>
                  <a:pt x="856198" y="322071"/>
                </a:lnTo>
                <a:lnTo>
                  <a:pt x="901917" y="322071"/>
                </a:lnTo>
                <a:lnTo>
                  <a:pt x="901917" y="245871"/>
                </a:lnTo>
                <a:close/>
                <a:moveTo>
                  <a:pt x="768091" y="245871"/>
                </a:moveTo>
                <a:lnTo>
                  <a:pt x="768091" y="322071"/>
                </a:lnTo>
                <a:lnTo>
                  <a:pt x="813810" y="322071"/>
                </a:lnTo>
                <a:lnTo>
                  <a:pt x="813810" y="245871"/>
                </a:lnTo>
                <a:close/>
                <a:moveTo>
                  <a:pt x="679985" y="245871"/>
                </a:moveTo>
                <a:lnTo>
                  <a:pt x="679985" y="322071"/>
                </a:lnTo>
                <a:lnTo>
                  <a:pt x="725704" y="322071"/>
                </a:lnTo>
                <a:lnTo>
                  <a:pt x="725704" y="245871"/>
                </a:lnTo>
                <a:close/>
                <a:moveTo>
                  <a:pt x="591879" y="245871"/>
                </a:moveTo>
                <a:lnTo>
                  <a:pt x="591879" y="322071"/>
                </a:lnTo>
                <a:lnTo>
                  <a:pt x="637598" y="322071"/>
                </a:lnTo>
                <a:lnTo>
                  <a:pt x="637598" y="245871"/>
                </a:lnTo>
                <a:close/>
                <a:moveTo>
                  <a:pt x="503773" y="245871"/>
                </a:moveTo>
                <a:lnTo>
                  <a:pt x="503773" y="322071"/>
                </a:lnTo>
                <a:lnTo>
                  <a:pt x="549492" y="322071"/>
                </a:lnTo>
                <a:lnTo>
                  <a:pt x="549492" y="245871"/>
                </a:lnTo>
                <a:close/>
                <a:moveTo>
                  <a:pt x="856198" y="112521"/>
                </a:moveTo>
                <a:lnTo>
                  <a:pt x="856198" y="188721"/>
                </a:lnTo>
                <a:lnTo>
                  <a:pt x="901917" y="188721"/>
                </a:lnTo>
                <a:lnTo>
                  <a:pt x="901917" y="112521"/>
                </a:lnTo>
                <a:close/>
                <a:moveTo>
                  <a:pt x="768091" y="112521"/>
                </a:moveTo>
                <a:lnTo>
                  <a:pt x="768091" y="188721"/>
                </a:lnTo>
                <a:lnTo>
                  <a:pt x="813810" y="188721"/>
                </a:lnTo>
                <a:lnTo>
                  <a:pt x="813810" y="112521"/>
                </a:lnTo>
                <a:close/>
                <a:moveTo>
                  <a:pt x="679985" y="112521"/>
                </a:moveTo>
                <a:lnTo>
                  <a:pt x="679985" y="188721"/>
                </a:lnTo>
                <a:lnTo>
                  <a:pt x="725704" y="188721"/>
                </a:lnTo>
                <a:lnTo>
                  <a:pt x="725704" y="112521"/>
                </a:lnTo>
                <a:close/>
                <a:moveTo>
                  <a:pt x="591879" y="112521"/>
                </a:moveTo>
                <a:lnTo>
                  <a:pt x="591879" y="188721"/>
                </a:lnTo>
                <a:lnTo>
                  <a:pt x="637598" y="188721"/>
                </a:lnTo>
                <a:lnTo>
                  <a:pt x="637598" y="112521"/>
                </a:lnTo>
                <a:close/>
                <a:moveTo>
                  <a:pt x="503773" y="112521"/>
                </a:moveTo>
                <a:lnTo>
                  <a:pt x="503773" y="188721"/>
                </a:lnTo>
                <a:lnTo>
                  <a:pt x="549492" y="188721"/>
                </a:lnTo>
                <a:lnTo>
                  <a:pt x="549492" y="112521"/>
                </a:lnTo>
                <a:close/>
                <a:moveTo>
                  <a:pt x="452393" y="0"/>
                </a:moveTo>
                <a:lnTo>
                  <a:pt x="948782" y="0"/>
                </a:lnTo>
                <a:lnTo>
                  <a:pt x="948782" y="1"/>
                </a:lnTo>
                <a:lnTo>
                  <a:pt x="986519" y="1"/>
                </a:lnTo>
                <a:lnTo>
                  <a:pt x="986519" y="52253"/>
                </a:lnTo>
                <a:lnTo>
                  <a:pt x="948782" y="52253"/>
                </a:lnTo>
                <a:lnTo>
                  <a:pt x="948782" y="399142"/>
                </a:lnTo>
                <a:lnTo>
                  <a:pt x="1328876" y="399142"/>
                </a:lnTo>
                <a:lnTo>
                  <a:pt x="1328876" y="399143"/>
                </a:lnTo>
                <a:lnTo>
                  <a:pt x="1358924" y="399143"/>
                </a:lnTo>
                <a:lnTo>
                  <a:pt x="1358924" y="451395"/>
                </a:lnTo>
                <a:lnTo>
                  <a:pt x="1328876" y="451395"/>
                </a:lnTo>
                <a:lnTo>
                  <a:pt x="1328876" y="1285482"/>
                </a:lnTo>
                <a:lnTo>
                  <a:pt x="1387876" y="1285482"/>
                </a:lnTo>
                <a:lnTo>
                  <a:pt x="1387876" y="1331201"/>
                </a:lnTo>
                <a:lnTo>
                  <a:pt x="0" y="1331201"/>
                </a:lnTo>
                <a:lnTo>
                  <a:pt x="0" y="1285482"/>
                </a:lnTo>
                <a:lnTo>
                  <a:pt x="76339" y="1285482"/>
                </a:lnTo>
                <a:lnTo>
                  <a:pt x="76339" y="451395"/>
                </a:lnTo>
                <a:lnTo>
                  <a:pt x="45381" y="451395"/>
                </a:lnTo>
                <a:lnTo>
                  <a:pt x="45381" y="399143"/>
                </a:lnTo>
                <a:lnTo>
                  <a:pt x="76339" y="399143"/>
                </a:lnTo>
                <a:lnTo>
                  <a:pt x="76339" y="399142"/>
                </a:lnTo>
                <a:lnTo>
                  <a:pt x="452393" y="399142"/>
                </a:lnTo>
                <a:lnTo>
                  <a:pt x="452393" y="52253"/>
                </a:lnTo>
                <a:lnTo>
                  <a:pt x="408851" y="52253"/>
                </a:lnTo>
                <a:lnTo>
                  <a:pt x="408851" y="1"/>
                </a:lnTo>
                <a:lnTo>
                  <a:pt x="452393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" name="Freeform 196">
            <a:extLst>
              <a:ext uri="{FF2B5EF4-FFF2-40B4-BE49-F238E27FC236}">
                <a16:creationId xmlns="" xmlns:a16="http://schemas.microsoft.com/office/drawing/2014/main" id="{D033DDB5-D556-4A35-8766-BEE81991B014}"/>
              </a:ext>
            </a:extLst>
          </p:cNvPr>
          <p:cNvSpPr/>
          <p:nvPr/>
        </p:nvSpPr>
        <p:spPr>
          <a:xfrm>
            <a:off x="9129224" y="953350"/>
            <a:ext cx="50649" cy="114638"/>
          </a:xfrm>
          <a:custGeom>
            <a:avLst/>
            <a:gdLst>
              <a:gd name="connsiteX0" fmla="*/ 102041 w 195399"/>
              <a:gd name="connsiteY0" fmla="*/ 0 h 442913"/>
              <a:gd name="connsiteX1" fmla="*/ 126647 w 195399"/>
              <a:gd name="connsiteY1" fmla="*/ 401638 h 442913"/>
              <a:gd name="connsiteX2" fmla="*/ 125084 w 195399"/>
              <a:gd name="connsiteY2" fmla="*/ 401592 h 442913"/>
              <a:gd name="connsiteX3" fmla="*/ 125084 w 195399"/>
              <a:gd name="connsiteY3" fmla="*/ 442913 h 442913"/>
              <a:gd name="connsiteX4" fmla="*/ 70315 w 195399"/>
              <a:gd name="connsiteY4" fmla="*/ 442913 h 442913"/>
              <a:gd name="connsiteX5" fmla="*/ 70315 w 195399"/>
              <a:gd name="connsiteY5" fmla="*/ 397302 h 442913"/>
              <a:gd name="connsiteX6" fmla="*/ 29571 w 195399"/>
              <a:gd name="connsiteY6" fmla="*/ 361764 h 442913"/>
              <a:gd name="connsiteX7" fmla="*/ 102041 w 195399"/>
              <a:gd name="connsiteY7" fmla="*/ 0 h 4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399" h="442913">
                <a:moveTo>
                  <a:pt x="102041" y="0"/>
                </a:moveTo>
                <a:cubicBezTo>
                  <a:pt x="193586" y="82286"/>
                  <a:pt x="244652" y="345545"/>
                  <a:pt x="126647" y="401638"/>
                </a:cubicBezTo>
                <a:lnTo>
                  <a:pt x="125084" y="401592"/>
                </a:lnTo>
                <a:lnTo>
                  <a:pt x="125084" y="442913"/>
                </a:lnTo>
                <a:lnTo>
                  <a:pt x="70315" y="442913"/>
                </a:lnTo>
                <a:lnTo>
                  <a:pt x="70315" y="397302"/>
                </a:lnTo>
                <a:lnTo>
                  <a:pt x="29571" y="361764"/>
                </a:lnTo>
                <a:cubicBezTo>
                  <a:pt x="-47457" y="255761"/>
                  <a:pt x="43701" y="45840"/>
                  <a:pt x="10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Freeform 197">
            <a:extLst>
              <a:ext uri="{FF2B5EF4-FFF2-40B4-BE49-F238E27FC236}">
                <a16:creationId xmlns="" xmlns:a16="http://schemas.microsoft.com/office/drawing/2014/main" id="{552C431F-F54A-4691-B00B-6A7FC21ED33A}"/>
              </a:ext>
            </a:extLst>
          </p:cNvPr>
          <p:cNvSpPr/>
          <p:nvPr/>
        </p:nvSpPr>
        <p:spPr>
          <a:xfrm>
            <a:off x="8724313" y="953350"/>
            <a:ext cx="50649" cy="114638"/>
          </a:xfrm>
          <a:custGeom>
            <a:avLst/>
            <a:gdLst>
              <a:gd name="connsiteX0" fmla="*/ 102041 w 195399"/>
              <a:gd name="connsiteY0" fmla="*/ 0 h 442913"/>
              <a:gd name="connsiteX1" fmla="*/ 126647 w 195399"/>
              <a:gd name="connsiteY1" fmla="*/ 401638 h 442913"/>
              <a:gd name="connsiteX2" fmla="*/ 125084 w 195399"/>
              <a:gd name="connsiteY2" fmla="*/ 401592 h 442913"/>
              <a:gd name="connsiteX3" fmla="*/ 125084 w 195399"/>
              <a:gd name="connsiteY3" fmla="*/ 442913 h 442913"/>
              <a:gd name="connsiteX4" fmla="*/ 70315 w 195399"/>
              <a:gd name="connsiteY4" fmla="*/ 442913 h 442913"/>
              <a:gd name="connsiteX5" fmla="*/ 70315 w 195399"/>
              <a:gd name="connsiteY5" fmla="*/ 397302 h 442913"/>
              <a:gd name="connsiteX6" fmla="*/ 29571 w 195399"/>
              <a:gd name="connsiteY6" fmla="*/ 361764 h 442913"/>
              <a:gd name="connsiteX7" fmla="*/ 102041 w 195399"/>
              <a:gd name="connsiteY7" fmla="*/ 0 h 4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399" h="442913">
                <a:moveTo>
                  <a:pt x="102041" y="0"/>
                </a:moveTo>
                <a:cubicBezTo>
                  <a:pt x="193586" y="82286"/>
                  <a:pt x="244652" y="345545"/>
                  <a:pt x="126647" y="401638"/>
                </a:cubicBezTo>
                <a:lnTo>
                  <a:pt x="125084" y="401592"/>
                </a:lnTo>
                <a:lnTo>
                  <a:pt x="125084" y="442913"/>
                </a:lnTo>
                <a:lnTo>
                  <a:pt x="70315" y="442913"/>
                </a:lnTo>
                <a:lnTo>
                  <a:pt x="70315" y="397302"/>
                </a:lnTo>
                <a:lnTo>
                  <a:pt x="29571" y="361764"/>
                </a:lnTo>
                <a:cubicBezTo>
                  <a:pt x="-47457" y="255761"/>
                  <a:pt x="43701" y="45840"/>
                  <a:pt x="10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71" name="Straight Connector 193">
            <a:extLst>
              <a:ext uri="{FF2B5EF4-FFF2-40B4-BE49-F238E27FC236}">
                <a16:creationId xmlns="" xmlns:a16="http://schemas.microsoft.com/office/drawing/2014/main" id="{71D92BF1-9AA8-45FC-A2E4-188B07023E8F}"/>
              </a:ext>
            </a:extLst>
          </p:cNvPr>
          <p:cNvCxnSpPr/>
          <p:nvPr/>
        </p:nvCxnSpPr>
        <p:spPr>
          <a:xfrm>
            <a:off x="4945929" y="690377"/>
            <a:ext cx="0" cy="40591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94">
            <a:extLst>
              <a:ext uri="{FF2B5EF4-FFF2-40B4-BE49-F238E27FC236}">
                <a16:creationId xmlns="" xmlns:a16="http://schemas.microsoft.com/office/drawing/2014/main" id="{03698DD7-2761-4352-B018-DA38073CE5AD}"/>
              </a:ext>
            </a:extLst>
          </p:cNvPr>
          <p:cNvSpPr txBox="1"/>
          <p:nvPr/>
        </p:nvSpPr>
        <p:spPr>
          <a:xfrm>
            <a:off x="4428947" y="693576"/>
            <a:ext cx="474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99" name="Groupe 98">
            <a:extLst>
              <a:ext uri="{FF2B5EF4-FFF2-40B4-BE49-F238E27FC236}">
                <a16:creationId xmlns="" xmlns:a16="http://schemas.microsoft.com/office/drawing/2014/main" id="{E099730E-05A3-429E-92ED-536413529284}"/>
              </a:ext>
            </a:extLst>
          </p:cNvPr>
          <p:cNvGrpSpPr/>
          <p:nvPr/>
        </p:nvGrpSpPr>
        <p:grpSpPr>
          <a:xfrm>
            <a:off x="2255153" y="1384548"/>
            <a:ext cx="7116763" cy="1700524"/>
            <a:chOff x="2255152" y="1384548"/>
            <a:chExt cx="7116763" cy="1700524"/>
          </a:xfrm>
        </p:grpSpPr>
        <p:sp>
          <p:nvSpPr>
            <p:cNvPr id="93" name="Rectangle 107">
              <a:extLst>
                <a:ext uri="{FF2B5EF4-FFF2-40B4-BE49-F238E27FC236}">
                  <a16:creationId xmlns="" xmlns:a16="http://schemas.microsoft.com/office/drawing/2014/main" id="{423DC3C1-DF3B-434F-887C-649846CD4937}"/>
                </a:ext>
              </a:extLst>
            </p:cNvPr>
            <p:cNvSpPr/>
            <p:nvPr/>
          </p:nvSpPr>
          <p:spPr>
            <a:xfrm>
              <a:off x="2255152" y="1384548"/>
              <a:ext cx="2069386" cy="1700524"/>
            </a:xfrm>
            <a:custGeom>
              <a:avLst/>
              <a:gdLst>
                <a:gd name="connsiteX0" fmla="*/ 0 w 2119393"/>
                <a:gd name="connsiteY0" fmla="*/ 0 h 960089"/>
                <a:gd name="connsiteX1" fmla="*/ 2119393 w 2119393"/>
                <a:gd name="connsiteY1" fmla="*/ 0 h 960089"/>
                <a:gd name="connsiteX2" fmla="*/ 2119393 w 2119393"/>
                <a:gd name="connsiteY2" fmla="*/ 960089 h 960089"/>
                <a:gd name="connsiteX3" fmla="*/ 0 w 2119393"/>
                <a:gd name="connsiteY3" fmla="*/ 960089 h 960089"/>
                <a:gd name="connsiteX4" fmla="*/ 0 w 2119393"/>
                <a:gd name="connsiteY4" fmla="*/ 0 h 960089"/>
                <a:gd name="connsiteX0" fmla="*/ 0 w 2119393"/>
                <a:gd name="connsiteY0" fmla="*/ 0 h 1607789"/>
                <a:gd name="connsiteX1" fmla="*/ 2119393 w 2119393"/>
                <a:gd name="connsiteY1" fmla="*/ 0 h 1607789"/>
                <a:gd name="connsiteX2" fmla="*/ 2119393 w 2119393"/>
                <a:gd name="connsiteY2" fmla="*/ 960089 h 1607789"/>
                <a:gd name="connsiteX3" fmla="*/ 95250 w 2119393"/>
                <a:gd name="connsiteY3" fmla="*/ 1607789 h 1607789"/>
                <a:gd name="connsiteX4" fmla="*/ 0 w 2119393"/>
                <a:gd name="connsiteY4" fmla="*/ 0 h 1607789"/>
                <a:gd name="connsiteX0" fmla="*/ 0 w 2057480"/>
                <a:gd name="connsiteY0" fmla="*/ 664369 h 1607789"/>
                <a:gd name="connsiteX1" fmla="*/ 2057480 w 2057480"/>
                <a:gd name="connsiteY1" fmla="*/ 0 h 1607789"/>
                <a:gd name="connsiteX2" fmla="*/ 2057480 w 2057480"/>
                <a:gd name="connsiteY2" fmla="*/ 960089 h 1607789"/>
                <a:gd name="connsiteX3" fmla="*/ 33337 w 2057480"/>
                <a:gd name="connsiteY3" fmla="*/ 1607789 h 1607789"/>
                <a:gd name="connsiteX4" fmla="*/ 0 w 2057480"/>
                <a:gd name="connsiteY4" fmla="*/ 664369 h 1607789"/>
                <a:gd name="connsiteX0" fmla="*/ 0 w 2064624"/>
                <a:gd name="connsiteY0" fmla="*/ 669131 h 1607789"/>
                <a:gd name="connsiteX1" fmla="*/ 2064624 w 2064624"/>
                <a:gd name="connsiteY1" fmla="*/ 0 h 1607789"/>
                <a:gd name="connsiteX2" fmla="*/ 2064624 w 2064624"/>
                <a:gd name="connsiteY2" fmla="*/ 960089 h 1607789"/>
                <a:gd name="connsiteX3" fmla="*/ 40481 w 2064624"/>
                <a:gd name="connsiteY3" fmla="*/ 1607789 h 1607789"/>
                <a:gd name="connsiteX4" fmla="*/ 0 w 2064624"/>
                <a:gd name="connsiteY4" fmla="*/ 669131 h 1607789"/>
                <a:gd name="connsiteX0" fmla="*/ 0 w 2071767"/>
                <a:gd name="connsiteY0" fmla="*/ 671512 h 1607789"/>
                <a:gd name="connsiteX1" fmla="*/ 2071767 w 2071767"/>
                <a:gd name="connsiteY1" fmla="*/ 0 h 1607789"/>
                <a:gd name="connsiteX2" fmla="*/ 2071767 w 2071767"/>
                <a:gd name="connsiteY2" fmla="*/ 960089 h 1607789"/>
                <a:gd name="connsiteX3" fmla="*/ 47624 w 2071767"/>
                <a:gd name="connsiteY3" fmla="*/ 1607789 h 1607789"/>
                <a:gd name="connsiteX4" fmla="*/ 0 w 2071767"/>
                <a:gd name="connsiteY4" fmla="*/ 671512 h 1607789"/>
                <a:gd name="connsiteX0" fmla="*/ 0 w 2207499"/>
                <a:gd name="connsiteY0" fmla="*/ 678656 h 1607789"/>
                <a:gd name="connsiteX1" fmla="*/ 2207499 w 2207499"/>
                <a:gd name="connsiteY1" fmla="*/ 0 h 1607789"/>
                <a:gd name="connsiteX2" fmla="*/ 2207499 w 2207499"/>
                <a:gd name="connsiteY2" fmla="*/ 960089 h 1607789"/>
                <a:gd name="connsiteX3" fmla="*/ 183356 w 2207499"/>
                <a:gd name="connsiteY3" fmla="*/ 1607789 h 1607789"/>
                <a:gd name="connsiteX4" fmla="*/ 0 w 2207499"/>
                <a:gd name="connsiteY4" fmla="*/ 678656 h 1607789"/>
                <a:gd name="connsiteX0" fmla="*/ 0 w 2057480"/>
                <a:gd name="connsiteY0" fmla="*/ 707231 h 1607789"/>
                <a:gd name="connsiteX1" fmla="*/ 2057480 w 2057480"/>
                <a:gd name="connsiteY1" fmla="*/ 0 h 1607789"/>
                <a:gd name="connsiteX2" fmla="*/ 2057480 w 2057480"/>
                <a:gd name="connsiteY2" fmla="*/ 960089 h 1607789"/>
                <a:gd name="connsiteX3" fmla="*/ 33337 w 2057480"/>
                <a:gd name="connsiteY3" fmla="*/ 1607789 h 1607789"/>
                <a:gd name="connsiteX4" fmla="*/ 0 w 2057480"/>
                <a:gd name="connsiteY4" fmla="*/ 707231 h 1607789"/>
                <a:gd name="connsiteX0" fmla="*/ 0 w 2052717"/>
                <a:gd name="connsiteY0" fmla="*/ 1059656 h 1607789"/>
                <a:gd name="connsiteX1" fmla="*/ 2052717 w 2052717"/>
                <a:gd name="connsiteY1" fmla="*/ 0 h 1607789"/>
                <a:gd name="connsiteX2" fmla="*/ 2052717 w 2052717"/>
                <a:gd name="connsiteY2" fmla="*/ 960089 h 1607789"/>
                <a:gd name="connsiteX3" fmla="*/ 28574 w 2052717"/>
                <a:gd name="connsiteY3" fmla="*/ 1607789 h 1607789"/>
                <a:gd name="connsiteX4" fmla="*/ 0 w 2052717"/>
                <a:gd name="connsiteY4" fmla="*/ 1059656 h 1607789"/>
                <a:gd name="connsiteX0" fmla="*/ 0 w 2040811"/>
                <a:gd name="connsiteY0" fmla="*/ 1285875 h 1607789"/>
                <a:gd name="connsiteX1" fmla="*/ 2040811 w 2040811"/>
                <a:gd name="connsiteY1" fmla="*/ 0 h 1607789"/>
                <a:gd name="connsiteX2" fmla="*/ 2040811 w 2040811"/>
                <a:gd name="connsiteY2" fmla="*/ 960089 h 1607789"/>
                <a:gd name="connsiteX3" fmla="*/ 16668 w 2040811"/>
                <a:gd name="connsiteY3" fmla="*/ 1607789 h 1607789"/>
                <a:gd name="connsiteX4" fmla="*/ 0 w 2040811"/>
                <a:gd name="connsiteY4" fmla="*/ 1285875 h 1607789"/>
                <a:gd name="connsiteX0" fmla="*/ 0 w 2040811"/>
                <a:gd name="connsiteY0" fmla="*/ 1285875 h 1607789"/>
                <a:gd name="connsiteX1" fmla="*/ 2040811 w 2040811"/>
                <a:gd name="connsiteY1" fmla="*/ 0 h 1607789"/>
                <a:gd name="connsiteX2" fmla="*/ 2040811 w 2040811"/>
                <a:gd name="connsiteY2" fmla="*/ 960089 h 1607789"/>
                <a:gd name="connsiteX3" fmla="*/ 16668 w 2040811"/>
                <a:gd name="connsiteY3" fmla="*/ 1607789 h 1607789"/>
                <a:gd name="connsiteX4" fmla="*/ 0 w 2040811"/>
                <a:gd name="connsiteY4" fmla="*/ 1285875 h 1607789"/>
                <a:gd name="connsiteX0" fmla="*/ 0 w 2045574"/>
                <a:gd name="connsiteY0" fmla="*/ 1285875 h 1607789"/>
                <a:gd name="connsiteX1" fmla="*/ 2045574 w 2045574"/>
                <a:gd name="connsiteY1" fmla="*/ 0 h 1607789"/>
                <a:gd name="connsiteX2" fmla="*/ 2045574 w 2045574"/>
                <a:gd name="connsiteY2" fmla="*/ 960089 h 1607789"/>
                <a:gd name="connsiteX3" fmla="*/ 21431 w 2045574"/>
                <a:gd name="connsiteY3" fmla="*/ 1607789 h 1607789"/>
                <a:gd name="connsiteX4" fmla="*/ 0 w 2045574"/>
                <a:gd name="connsiteY4" fmla="*/ 1285875 h 1607789"/>
                <a:gd name="connsiteX0" fmla="*/ 2382 w 2047956"/>
                <a:gd name="connsiteY0" fmla="*/ 1285875 h 1607789"/>
                <a:gd name="connsiteX1" fmla="*/ 2047956 w 2047956"/>
                <a:gd name="connsiteY1" fmla="*/ 0 h 1607789"/>
                <a:gd name="connsiteX2" fmla="*/ 2047956 w 2047956"/>
                <a:gd name="connsiteY2" fmla="*/ 960089 h 1607789"/>
                <a:gd name="connsiteX3" fmla="*/ 0 w 2047956"/>
                <a:gd name="connsiteY3" fmla="*/ 1607789 h 1607789"/>
                <a:gd name="connsiteX4" fmla="*/ 2382 w 2047956"/>
                <a:gd name="connsiteY4" fmla="*/ 1285875 h 1607789"/>
                <a:gd name="connsiteX0" fmla="*/ 0 w 2050336"/>
                <a:gd name="connsiteY0" fmla="*/ 1281113 h 1607789"/>
                <a:gd name="connsiteX1" fmla="*/ 2050336 w 2050336"/>
                <a:gd name="connsiteY1" fmla="*/ 0 h 1607789"/>
                <a:gd name="connsiteX2" fmla="*/ 2050336 w 2050336"/>
                <a:gd name="connsiteY2" fmla="*/ 960089 h 1607789"/>
                <a:gd name="connsiteX3" fmla="*/ 2380 w 2050336"/>
                <a:gd name="connsiteY3" fmla="*/ 1607789 h 1607789"/>
                <a:gd name="connsiteX4" fmla="*/ 0 w 2050336"/>
                <a:gd name="connsiteY4" fmla="*/ 1281113 h 1607789"/>
                <a:gd name="connsiteX0" fmla="*/ 7195 w 2057531"/>
                <a:gd name="connsiteY0" fmla="*/ 1281113 h 1607789"/>
                <a:gd name="connsiteX1" fmla="*/ 2057531 w 2057531"/>
                <a:gd name="connsiteY1" fmla="*/ 0 h 1607789"/>
                <a:gd name="connsiteX2" fmla="*/ 2057531 w 2057531"/>
                <a:gd name="connsiteY2" fmla="*/ 960089 h 1607789"/>
                <a:gd name="connsiteX3" fmla="*/ 50 w 2057531"/>
                <a:gd name="connsiteY3" fmla="*/ 1607789 h 1607789"/>
                <a:gd name="connsiteX4" fmla="*/ 7195 w 2057531"/>
                <a:gd name="connsiteY4" fmla="*/ 1281113 h 1607789"/>
                <a:gd name="connsiteX0" fmla="*/ 7195 w 2057531"/>
                <a:gd name="connsiteY0" fmla="*/ 1281113 h 1607789"/>
                <a:gd name="connsiteX1" fmla="*/ 2057531 w 2057531"/>
                <a:gd name="connsiteY1" fmla="*/ 0 h 1607789"/>
                <a:gd name="connsiteX2" fmla="*/ 2057531 w 2057531"/>
                <a:gd name="connsiteY2" fmla="*/ 960089 h 1607789"/>
                <a:gd name="connsiteX3" fmla="*/ 50 w 2057531"/>
                <a:gd name="connsiteY3" fmla="*/ 1607789 h 1607789"/>
                <a:gd name="connsiteX4" fmla="*/ 7195 w 2057531"/>
                <a:gd name="connsiteY4" fmla="*/ 1281113 h 1607789"/>
                <a:gd name="connsiteX0" fmla="*/ 2487 w 2057586"/>
                <a:gd name="connsiteY0" fmla="*/ 1281113 h 1607789"/>
                <a:gd name="connsiteX1" fmla="*/ 2057586 w 2057586"/>
                <a:gd name="connsiteY1" fmla="*/ 0 h 1607789"/>
                <a:gd name="connsiteX2" fmla="*/ 2057586 w 2057586"/>
                <a:gd name="connsiteY2" fmla="*/ 960089 h 1607789"/>
                <a:gd name="connsiteX3" fmla="*/ 105 w 2057586"/>
                <a:gd name="connsiteY3" fmla="*/ 1607789 h 1607789"/>
                <a:gd name="connsiteX4" fmla="*/ 2487 w 2057586"/>
                <a:gd name="connsiteY4" fmla="*/ 1281113 h 1607789"/>
                <a:gd name="connsiteX0" fmla="*/ 229 w 2055328"/>
                <a:gd name="connsiteY0" fmla="*/ 1281113 h 1607789"/>
                <a:gd name="connsiteX1" fmla="*/ 2055328 w 2055328"/>
                <a:gd name="connsiteY1" fmla="*/ 0 h 1607789"/>
                <a:gd name="connsiteX2" fmla="*/ 2055328 w 2055328"/>
                <a:gd name="connsiteY2" fmla="*/ 960089 h 1607789"/>
                <a:gd name="connsiteX3" fmla="*/ 229 w 2055328"/>
                <a:gd name="connsiteY3" fmla="*/ 1607789 h 1607789"/>
                <a:gd name="connsiteX4" fmla="*/ 229 w 2055328"/>
                <a:gd name="connsiteY4" fmla="*/ 1281113 h 1607789"/>
                <a:gd name="connsiteX0" fmla="*/ 0 w 2058274"/>
                <a:gd name="connsiteY0" fmla="*/ 1281113 h 1607789"/>
                <a:gd name="connsiteX1" fmla="*/ 2058274 w 2058274"/>
                <a:gd name="connsiteY1" fmla="*/ 0 h 1607789"/>
                <a:gd name="connsiteX2" fmla="*/ 2058274 w 2058274"/>
                <a:gd name="connsiteY2" fmla="*/ 960089 h 1607789"/>
                <a:gd name="connsiteX3" fmla="*/ 3175 w 2058274"/>
                <a:gd name="connsiteY3" fmla="*/ 1607789 h 1607789"/>
                <a:gd name="connsiteX4" fmla="*/ 0 w 2058274"/>
                <a:gd name="connsiteY4" fmla="*/ 1281113 h 1607789"/>
                <a:gd name="connsiteX0" fmla="*/ 1715 w 2059989"/>
                <a:gd name="connsiteY0" fmla="*/ 1281113 h 1607789"/>
                <a:gd name="connsiteX1" fmla="*/ 2059989 w 2059989"/>
                <a:gd name="connsiteY1" fmla="*/ 0 h 1607789"/>
                <a:gd name="connsiteX2" fmla="*/ 2059989 w 2059989"/>
                <a:gd name="connsiteY2" fmla="*/ 960089 h 1607789"/>
                <a:gd name="connsiteX3" fmla="*/ 128 w 2059989"/>
                <a:gd name="connsiteY3" fmla="*/ 1607789 h 1607789"/>
                <a:gd name="connsiteX4" fmla="*/ 1715 w 2059989"/>
                <a:gd name="connsiteY4" fmla="*/ 1281113 h 1607789"/>
                <a:gd name="connsiteX0" fmla="*/ 1715 w 2059989"/>
                <a:gd name="connsiteY0" fmla="*/ 1281113 h 1607789"/>
                <a:gd name="connsiteX1" fmla="*/ 2059989 w 2059989"/>
                <a:gd name="connsiteY1" fmla="*/ 0 h 1607789"/>
                <a:gd name="connsiteX2" fmla="*/ 2059989 w 2059989"/>
                <a:gd name="connsiteY2" fmla="*/ 960089 h 1607789"/>
                <a:gd name="connsiteX3" fmla="*/ 128 w 2059989"/>
                <a:gd name="connsiteY3" fmla="*/ 1607789 h 1607789"/>
                <a:gd name="connsiteX4" fmla="*/ 1715 w 2059989"/>
                <a:gd name="connsiteY4" fmla="*/ 1281113 h 1607789"/>
                <a:gd name="connsiteX0" fmla="*/ 0 w 2058274"/>
                <a:gd name="connsiteY0" fmla="*/ 1281113 h 1605408"/>
                <a:gd name="connsiteX1" fmla="*/ 2058274 w 2058274"/>
                <a:gd name="connsiteY1" fmla="*/ 0 h 1605408"/>
                <a:gd name="connsiteX2" fmla="*/ 2058274 w 2058274"/>
                <a:gd name="connsiteY2" fmla="*/ 960089 h 1605408"/>
                <a:gd name="connsiteX3" fmla="*/ 794 w 2058274"/>
                <a:gd name="connsiteY3" fmla="*/ 1605408 h 1605408"/>
                <a:gd name="connsiteX4" fmla="*/ 0 w 2058274"/>
                <a:gd name="connsiteY4" fmla="*/ 1281113 h 1605408"/>
                <a:gd name="connsiteX0" fmla="*/ 0 w 2058274"/>
                <a:gd name="connsiteY0" fmla="*/ 1281113 h 1611758"/>
                <a:gd name="connsiteX1" fmla="*/ 2058274 w 2058274"/>
                <a:gd name="connsiteY1" fmla="*/ 0 h 1611758"/>
                <a:gd name="connsiteX2" fmla="*/ 2058274 w 2058274"/>
                <a:gd name="connsiteY2" fmla="*/ 960089 h 1611758"/>
                <a:gd name="connsiteX3" fmla="*/ 794 w 2058274"/>
                <a:gd name="connsiteY3" fmla="*/ 1611758 h 1611758"/>
                <a:gd name="connsiteX4" fmla="*/ 0 w 2058274"/>
                <a:gd name="connsiteY4" fmla="*/ 1281113 h 1611758"/>
                <a:gd name="connsiteX0" fmla="*/ 0 w 2058274"/>
                <a:gd name="connsiteY0" fmla="*/ 1249363 h 1611758"/>
                <a:gd name="connsiteX1" fmla="*/ 2058274 w 2058274"/>
                <a:gd name="connsiteY1" fmla="*/ 0 h 1611758"/>
                <a:gd name="connsiteX2" fmla="*/ 2058274 w 2058274"/>
                <a:gd name="connsiteY2" fmla="*/ 960089 h 1611758"/>
                <a:gd name="connsiteX3" fmla="*/ 794 w 2058274"/>
                <a:gd name="connsiteY3" fmla="*/ 1611758 h 1611758"/>
                <a:gd name="connsiteX4" fmla="*/ 0 w 2058274"/>
                <a:gd name="connsiteY4" fmla="*/ 1249363 h 1611758"/>
                <a:gd name="connsiteX0" fmla="*/ 0 w 2058274"/>
                <a:gd name="connsiteY0" fmla="*/ 1249363 h 1602233"/>
                <a:gd name="connsiteX1" fmla="*/ 2058274 w 2058274"/>
                <a:gd name="connsiteY1" fmla="*/ 0 h 1602233"/>
                <a:gd name="connsiteX2" fmla="*/ 2058274 w 2058274"/>
                <a:gd name="connsiteY2" fmla="*/ 960089 h 1602233"/>
                <a:gd name="connsiteX3" fmla="*/ 794 w 2058274"/>
                <a:gd name="connsiteY3" fmla="*/ 1602233 h 1602233"/>
                <a:gd name="connsiteX4" fmla="*/ 0 w 2058274"/>
                <a:gd name="connsiteY4" fmla="*/ 1249363 h 1602233"/>
                <a:gd name="connsiteX0" fmla="*/ 0 w 2060655"/>
                <a:gd name="connsiteY0" fmla="*/ 1204119 h 1602233"/>
                <a:gd name="connsiteX1" fmla="*/ 2060655 w 2060655"/>
                <a:gd name="connsiteY1" fmla="*/ 0 h 1602233"/>
                <a:gd name="connsiteX2" fmla="*/ 2060655 w 2060655"/>
                <a:gd name="connsiteY2" fmla="*/ 960089 h 1602233"/>
                <a:gd name="connsiteX3" fmla="*/ 3175 w 2060655"/>
                <a:gd name="connsiteY3" fmla="*/ 1602233 h 1602233"/>
                <a:gd name="connsiteX4" fmla="*/ 0 w 2060655"/>
                <a:gd name="connsiteY4" fmla="*/ 1204119 h 1602233"/>
                <a:gd name="connsiteX0" fmla="*/ 0 w 2060655"/>
                <a:gd name="connsiteY0" fmla="*/ 1204119 h 1604615"/>
                <a:gd name="connsiteX1" fmla="*/ 2060655 w 2060655"/>
                <a:gd name="connsiteY1" fmla="*/ 0 h 1604615"/>
                <a:gd name="connsiteX2" fmla="*/ 2060655 w 2060655"/>
                <a:gd name="connsiteY2" fmla="*/ 960089 h 1604615"/>
                <a:gd name="connsiteX3" fmla="*/ 794 w 2060655"/>
                <a:gd name="connsiteY3" fmla="*/ 1604615 h 1604615"/>
                <a:gd name="connsiteX4" fmla="*/ 0 w 2060655"/>
                <a:gd name="connsiteY4" fmla="*/ 1204119 h 1604615"/>
                <a:gd name="connsiteX0" fmla="*/ 0 w 2060655"/>
                <a:gd name="connsiteY0" fmla="*/ 1197769 h 1598265"/>
                <a:gd name="connsiteX1" fmla="*/ 2060655 w 2060655"/>
                <a:gd name="connsiteY1" fmla="*/ 0 h 1598265"/>
                <a:gd name="connsiteX2" fmla="*/ 2060655 w 2060655"/>
                <a:gd name="connsiteY2" fmla="*/ 953739 h 1598265"/>
                <a:gd name="connsiteX3" fmla="*/ 794 w 2060655"/>
                <a:gd name="connsiteY3" fmla="*/ 1598265 h 1598265"/>
                <a:gd name="connsiteX4" fmla="*/ 0 w 2060655"/>
                <a:gd name="connsiteY4" fmla="*/ 1197769 h 1598265"/>
                <a:gd name="connsiteX0" fmla="*/ 0 w 2060655"/>
                <a:gd name="connsiteY0" fmla="*/ 1200944 h 1601440"/>
                <a:gd name="connsiteX1" fmla="*/ 2060655 w 2060655"/>
                <a:gd name="connsiteY1" fmla="*/ 0 h 1601440"/>
                <a:gd name="connsiteX2" fmla="*/ 2060655 w 2060655"/>
                <a:gd name="connsiteY2" fmla="*/ 956914 h 1601440"/>
                <a:gd name="connsiteX3" fmla="*/ 794 w 2060655"/>
                <a:gd name="connsiteY3" fmla="*/ 1601440 h 1601440"/>
                <a:gd name="connsiteX4" fmla="*/ 0 w 2060655"/>
                <a:gd name="connsiteY4" fmla="*/ 1200944 h 1601440"/>
                <a:gd name="connsiteX0" fmla="*/ 0 w 2063037"/>
                <a:gd name="connsiteY0" fmla="*/ 1200944 h 1601440"/>
                <a:gd name="connsiteX1" fmla="*/ 2063037 w 2063037"/>
                <a:gd name="connsiteY1" fmla="*/ 0 h 1601440"/>
                <a:gd name="connsiteX2" fmla="*/ 2060655 w 2063037"/>
                <a:gd name="connsiteY2" fmla="*/ 956914 h 1601440"/>
                <a:gd name="connsiteX3" fmla="*/ 794 w 2063037"/>
                <a:gd name="connsiteY3" fmla="*/ 1601440 h 1601440"/>
                <a:gd name="connsiteX4" fmla="*/ 0 w 2063037"/>
                <a:gd name="connsiteY4" fmla="*/ 1200944 h 1601440"/>
                <a:gd name="connsiteX0" fmla="*/ 0 w 2063037"/>
                <a:gd name="connsiteY0" fmla="*/ 1203325 h 1603821"/>
                <a:gd name="connsiteX1" fmla="*/ 2063037 w 2063037"/>
                <a:gd name="connsiteY1" fmla="*/ 0 h 1603821"/>
                <a:gd name="connsiteX2" fmla="*/ 2060655 w 2063037"/>
                <a:gd name="connsiteY2" fmla="*/ 959295 h 1603821"/>
                <a:gd name="connsiteX3" fmla="*/ 794 w 2063037"/>
                <a:gd name="connsiteY3" fmla="*/ 1603821 h 1603821"/>
                <a:gd name="connsiteX4" fmla="*/ 0 w 2063037"/>
                <a:gd name="connsiteY4" fmla="*/ 1203325 h 1603821"/>
                <a:gd name="connsiteX0" fmla="*/ 0 w 2063037"/>
                <a:gd name="connsiteY0" fmla="*/ 1203325 h 1603821"/>
                <a:gd name="connsiteX1" fmla="*/ 2063037 w 2063037"/>
                <a:gd name="connsiteY1" fmla="*/ 0 h 1603821"/>
                <a:gd name="connsiteX2" fmla="*/ 2063036 w 2063037"/>
                <a:gd name="connsiteY2" fmla="*/ 959295 h 1603821"/>
                <a:gd name="connsiteX3" fmla="*/ 794 w 2063037"/>
                <a:gd name="connsiteY3" fmla="*/ 1603821 h 1603821"/>
                <a:gd name="connsiteX4" fmla="*/ 0 w 2063037"/>
                <a:gd name="connsiteY4" fmla="*/ 1203325 h 1603821"/>
                <a:gd name="connsiteX0" fmla="*/ 1715 w 2064752"/>
                <a:gd name="connsiteY0" fmla="*/ 1203325 h 1449040"/>
                <a:gd name="connsiteX1" fmla="*/ 2064752 w 2064752"/>
                <a:gd name="connsiteY1" fmla="*/ 0 h 1449040"/>
                <a:gd name="connsiteX2" fmla="*/ 2064751 w 2064752"/>
                <a:gd name="connsiteY2" fmla="*/ 959295 h 1449040"/>
                <a:gd name="connsiteX3" fmla="*/ 128 w 2064752"/>
                <a:gd name="connsiteY3" fmla="*/ 1449040 h 1449040"/>
                <a:gd name="connsiteX4" fmla="*/ 1715 w 2064752"/>
                <a:gd name="connsiteY4" fmla="*/ 1203325 h 1449040"/>
                <a:gd name="connsiteX0" fmla="*/ 0 w 2063037"/>
                <a:gd name="connsiteY0" fmla="*/ 1203325 h 1453802"/>
                <a:gd name="connsiteX1" fmla="*/ 2063037 w 2063037"/>
                <a:gd name="connsiteY1" fmla="*/ 0 h 1453802"/>
                <a:gd name="connsiteX2" fmla="*/ 2063036 w 2063037"/>
                <a:gd name="connsiteY2" fmla="*/ 959295 h 1453802"/>
                <a:gd name="connsiteX3" fmla="*/ 3175 w 2063037"/>
                <a:gd name="connsiteY3" fmla="*/ 1453802 h 1453802"/>
                <a:gd name="connsiteX4" fmla="*/ 0 w 2063037"/>
                <a:gd name="connsiteY4" fmla="*/ 1203325 h 1453802"/>
                <a:gd name="connsiteX0" fmla="*/ 1715 w 2064752"/>
                <a:gd name="connsiteY0" fmla="*/ 1203325 h 1463327"/>
                <a:gd name="connsiteX1" fmla="*/ 2064752 w 2064752"/>
                <a:gd name="connsiteY1" fmla="*/ 0 h 1463327"/>
                <a:gd name="connsiteX2" fmla="*/ 2064751 w 2064752"/>
                <a:gd name="connsiteY2" fmla="*/ 959295 h 1463327"/>
                <a:gd name="connsiteX3" fmla="*/ 128 w 2064752"/>
                <a:gd name="connsiteY3" fmla="*/ 1463327 h 1463327"/>
                <a:gd name="connsiteX4" fmla="*/ 1715 w 2064752"/>
                <a:gd name="connsiteY4" fmla="*/ 1203325 h 1463327"/>
                <a:gd name="connsiteX0" fmla="*/ 0 w 2067800"/>
                <a:gd name="connsiteY0" fmla="*/ 1203325 h 1463327"/>
                <a:gd name="connsiteX1" fmla="*/ 2067800 w 2067800"/>
                <a:gd name="connsiteY1" fmla="*/ 0 h 1463327"/>
                <a:gd name="connsiteX2" fmla="*/ 2067799 w 2067800"/>
                <a:gd name="connsiteY2" fmla="*/ 959295 h 1463327"/>
                <a:gd name="connsiteX3" fmla="*/ 3176 w 2067800"/>
                <a:gd name="connsiteY3" fmla="*/ 1463327 h 1463327"/>
                <a:gd name="connsiteX4" fmla="*/ 0 w 2067800"/>
                <a:gd name="connsiteY4" fmla="*/ 1203325 h 1463327"/>
                <a:gd name="connsiteX0" fmla="*/ 1715 w 2069515"/>
                <a:gd name="connsiteY0" fmla="*/ 1203325 h 1472852"/>
                <a:gd name="connsiteX1" fmla="*/ 2069515 w 2069515"/>
                <a:gd name="connsiteY1" fmla="*/ 0 h 1472852"/>
                <a:gd name="connsiteX2" fmla="*/ 2069514 w 2069515"/>
                <a:gd name="connsiteY2" fmla="*/ 959295 h 1472852"/>
                <a:gd name="connsiteX3" fmla="*/ 128 w 2069515"/>
                <a:gd name="connsiteY3" fmla="*/ 1472852 h 1472852"/>
                <a:gd name="connsiteX4" fmla="*/ 1715 w 2069515"/>
                <a:gd name="connsiteY4" fmla="*/ 1203325 h 1472852"/>
                <a:gd name="connsiteX0" fmla="*/ 0 w 2067800"/>
                <a:gd name="connsiteY0" fmla="*/ 1203325 h 1477615"/>
                <a:gd name="connsiteX1" fmla="*/ 2067800 w 2067800"/>
                <a:gd name="connsiteY1" fmla="*/ 0 h 1477615"/>
                <a:gd name="connsiteX2" fmla="*/ 2067799 w 2067800"/>
                <a:gd name="connsiteY2" fmla="*/ 959295 h 1477615"/>
                <a:gd name="connsiteX3" fmla="*/ 3175 w 2067800"/>
                <a:gd name="connsiteY3" fmla="*/ 1477615 h 1477615"/>
                <a:gd name="connsiteX4" fmla="*/ 0 w 2067800"/>
                <a:gd name="connsiteY4" fmla="*/ 1203325 h 1477615"/>
                <a:gd name="connsiteX0" fmla="*/ 0 w 2067800"/>
                <a:gd name="connsiteY0" fmla="*/ 1203325 h 1477615"/>
                <a:gd name="connsiteX1" fmla="*/ 2067800 w 2067800"/>
                <a:gd name="connsiteY1" fmla="*/ 0 h 1477615"/>
                <a:gd name="connsiteX2" fmla="*/ 2063037 w 2067800"/>
                <a:gd name="connsiteY2" fmla="*/ 790227 h 1477615"/>
                <a:gd name="connsiteX3" fmla="*/ 3175 w 2067800"/>
                <a:gd name="connsiteY3" fmla="*/ 1477615 h 1477615"/>
                <a:gd name="connsiteX4" fmla="*/ 0 w 2067800"/>
                <a:gd name="connsiteY4" fmla="*/ 1203325 h 1477615"/>
                <a:gd name="connsiteX0" fmla="*/ 0 w 2067800"/>
                <a:gd name="connsiteY0" fmla="*/ 1203325 h 1477615"/>
                <a:gd name="connsiteX1" fmla="*/ 2067800 w 2067800"/>
                <a:gd name="connsiteY1" fmla="*/ 0 h 1477615"/>
                <a:gd name="connsiteX2" fmla="*/ 2067799 w 2067800"/>
                <a:gd name="connsiteY2" fmla="*/ 794989 h 1477615"/>
                <a:gd name="connsiteX3" fmla="*/ 3175 w 2067800"/>
                <a:gd name="connsiteY3" fmla="*/ 1477615 h 1477615"/>
                <a:gd name="connsiteX4" fmla="*/ 0 w 2067800"/>
                <a:gd name="connsiteY4" fmla="*/ 1203325 h 1477615"/>
                <a:gd name="connsiteX0" fmla="*/ 1716 w 2069516"/>
                <a:gd name="connsiteY0" fmla="*/ 1203325 h 1477615"/>
                <a:gd name="connsiteX1" fmla="*/ 2069516 w 2069516"/>
                <a:gd name="connsiteY1" fmla="*/ 0 h 1477615"/>
                <a:gd name="connsiteX2" fmla="*/ 2069515 w 2069516"/>
                <a:gd name="connsiteY2" fmla="*/ 794989 h 1477615"/>
                <a:gd name="connsiteX3" fmla="*/ 128 w 2069516"/>
                <a:gd name="connsiteY3" fmla="*/ 1477615 h 1477615"/>
                <a:gd name="connsiteX4" fmla="*/ 1716 w 2069516"/>
                <a:gd name="connsiteY4" fmla="*/ 1203325 h 1477615"/>
                <a:gd name="connsiteX0" fmla="*/ 0 w 2067800"/>
                <a:gd name="connsiteY0" fmla="*/ 1203325 h 1479996"/>
                <a:gd name="connsiteX1" fmla="*/ 2067800 w 2067800"/>
                <a:gd name="connsiteY1" fmla="*/ 0 h 1479996"/>
                <a:gd name="connsiteX2" fmla="*/ 2067799 w 2067800"/>
                <a:gd name="connsiteY2" fmla="*/ 794989 h 1479996"/>
                <a:gd name="connsiteX3" fmla="*/ 3175 w 2067800"/>
                <a:gd name="connsiteY3" fmla="*/ 1479996 h 1479996"/>
                <a:gd name="connsiteX4" fmla="*/ 0 w 2067800"/>
                <a:gd name="connsiteY4" fmla="*/ 1203325 h 1479996"/>
                <a:gd name="connsiteX0" fmla="*/ 0 w 2067800"/>
                <a:gd name="connsiteY0" fmla="*/ 1203325 h 1479996"/>
                <a:gd name="connsiteX1" fmla="*/ 2067800 w 2067800"/>
                <a:gd name="connsiteY1" fmla="*/ 0 h 1479996"/>
                <a:gd name="connsiteX2" fmla="*/ 2067799 w 2067800"/>
                <a:gd name="connsiteY2" fmla="*/ 794989 h 1479996"/>
                <a:gd name="connsiteX3" fmla="*/ 3175 w 2067800"/>
                <a:gd name="connsiteY3" fmla="*/ 1479996 h 1479996"/>
                <a:gd name="connsiteX4" fmla="*/ 0 w 2067800"/>
                <a:gd name="connsiteY4" fmla="*/ 1203325 h 1479996"/>
                <a:gd name="connsiteX0" fmla="*/ 1716 w 2069516"/>
                <a:gd name="connsiteY0" fmla="*/ 1203325 h 1479996"/>
                <a:gd name="connsiteX1" fmla="*/ 2069516 w 2069516"/>
                <a:gd name="connsiteY1" fmla="*/ 0 h 1479996"/>
                <a:gd name="connsiteX2" fmla="*/ 2069515 w 2069516"/>
                <a:gd name="connsiteY2" fmla="*/ 794989 h 1479996"/>
                <a:gd name="connsiteX3" fmla="*/ 128 w 2069516"/>
                <a:gd name="connsiteY3" fmla="*/ 1479996 h 1479996"/>
                <a:gd name="connsiteX4" fmla="*/ 1716 w 2069516"/>
                <a:gd name="connsiteY4" fmla="*/ 1203325 h 1479996"/>
                <a:gd name="connsiteX0" fmla="*/ 1716 w 2069516"/>
                <a:gd name="connsiteY0" fmla="*/ 1203325 h 1479996"/>
                <a:gd name="connsiteX1" fmla="*/ 2069516 w 2069516"/>
                <a:gd name="connsiteY1" fmla="*/ 0 h 1479996"/>
                <a:gd name="connsiteX2" fmla="*/ 2069515 w 2069516"/>
                <a:gd name="connsiteY2" fmla="*/ 794989 h 1479996"/>
                <a:gd name="connsiteX3" fmla="*/ 128 w 2069516"/>
                <a:gd name="connsiteY3" fmla="*/ 1479996 h 1479996"/>
                <a:gd name="connsiteX4" fmla="*/ 1716 w 2069516"/>
                <a:gd name="connsiteY4" fmla="*/ 1203325 h 1479996"/>
                <a:gd name="connsiteX0" fmla="*/ 1716 w 2069516"/>
                <a:gd name="connsiteY0" fmla="*/ 1203325 h 1479996"/>
                <a:gd name="connsiteX1" fmla="*/ 2069516 w 2069516"/>
                <a:gd name="connsiteY1" fmla="*/ 0 h 1479996"/>
                <a:gd name="connsiteX2" fmla="*/ 2069515 w 2069516"/>
                <a:gd name="connsiteY2" fmla="*/ 794989 h 1479996"/>
                <a:gd name="connsiteX3" fmla="*/ 128 w 2069516"/>
                <a:gd name="connsiteY3" fmla="*/ 1479996 h 1479996"/>
                <a:gd name="connsiteX4" fmla="*/ 1716 w 2069516"/>
                <a:gd name="connsiteY4" fmla="*/ 1203325 h 1479996"/>
                <a:gd name="connsiteX0" fmla="*/ 1716 w 2069516"/>
                <a:gd name="connsiteY0" fmla="*/ 1203325 h 1479996"/>
                <a:gd name="connsiteX1" fmla="*/ 2069516 w 2069516"/>
                <a:gd name="connsiteY1" fmla="*/ 0 h 1479996"/>
                <a:gd name="connsiteX2" fmla="*/ 2069515 w 2069516"/>
                <a:gd name="connsiteY2" fmla="*/ 794989 h 1479996"/>
                <a:gd name="connsiteX3" fmla="*/ 128 w 2069516"/>
                <a:gd name="connsiteY3" fmla="*/ 1479996 h 1479996"/>
                <a:gd name="connsiteX4" fmla="*/ 1716 w 2069516"/>
                <a:gd name="connsiteY4" fmla="*/ 1203325 h 1479996"/>
                <a:gd name="connsiteX0" fmla="*/ 0 w 2070181"/>
                <a:gd name="connsiteY0" fmla="*/ 1203325 h 1479996"/>
                <a:gd name="connsiteX1" fmla="*/ 2070181 w 2070181"/>
                <a:gd name="connsiteY1" fmla="*/ 0 h 1479996"/>
                <a:gd name="connsiteX2" fmla="*/ 2070180 w 2070181"/>
                <a:gd name="connsiteY2" fmla="*/ 794989 h 1479996"/>
                <a:gd name="connsiteX3" fmla="*/ 793 w 2070181"/>
                <a:gd name="connsiteY3" fmla="*/ 1479996 h 1479996"/>
                <a:gd name="connsiteX4" fmla="*/ 0 w 2070181"/>
                <a:gd name="connsiteY4" fmla="*/ 1203325 h 1479996"/>
                <a:gd name="connsiteX0" fmla="*/ 0 w 2070181"/>
                <a:gd name="connsiteY0" fmla="*/ 1193800 h 1479996"/>
                <a:gd name="connsiteX1" fmla="*/ 2070181 w 2070181"/>
                <a:gd name="connsiteY1" fmla="*/ 0 h 1479996"/>
                <a:gd name="connsiteX2" fmla="*/ 2070180 w 2070181"/>
                <a:gd name="connsiteY2" fmla="*/ 794989 h 1479996"/>
                <a:gd name="connsiteX3" fmla="*/ 793 w 2070181"/>
                <a:gd name="connsiteY3" fmla="*/ 1479996 h 1479996"/>
                <a:gd name="connsiteX4" fmla="*/ 0 w 2070181"/>
                <a:gd name="connsiteY4" fmla="*/ 1193800 h 1479996"/>
                <a:gd name="connsiteX0" fmla="*/ 0 w 2070181"/>
                <a:gd name="connsiteY0" fmla="*/ 1193800 h 1553021"/>
                <a:gd name="connsiteX1" fmla="*/ 2070181 w 2070181"/>
                <a:gd name="connsiteY1" fmla="*/ 0 h 1553021"/>
                <a:gd name="connsiteX2" fmla="*/ 2070180 w 2070181"/>
                <a:gd name="connsiteY2" fmla="*/ 794989 h 1553021"/>
                <a:gd name="connsiteX3" fmla="*/ 3968 w 2070181"/>
                <a:gd name="connsiteY3" fmla="*/ 1553021 h 1553021"/>
                <a:gd name="connsiteX4" fmla="*/ 0 w 2070181"/>
                <a:gd name="connsiteY4" fmla="*/ 1193800 h 1553021"/>
                <a:gd name="connsiteX0" fmla="*/ 0 w 2067006"/>
                <a:gd name="connsiteY0" fmla="*/ 1282700 h 1553021"/>
                <a:gd name="connsiteX1" fmla="*/ 2067006 w 2067006"/>
                <a:gd name="connsiteY1" fmla="*/ 0 h 1553021"/>
                <a:gd name="connsiteX2" fmla="*/ 2067005 w 2067006"/>
                <a:gd name="connsiteY2" fmla="*/ 794989 h 1553021"/>
                <a:gd name="connsiteX3" fmla="*/ 793 w 2067006"/>
                <a:gd name="connsiteY3" fmla="*/ 1553021 h 1553021"/>
                <a:gd name="connsiteX4" fmla="*/ 0 w 2067006"/>
                <a:gd name="connsiteY4" fmla="*/ 1282700 h 1553021"/>
                <a:gd name="connsiteX0" fmla="*/ 0 w 2067006"/>
                <a:gd name="connsiteY0" fmla="*/ 1282700 h 1553021"/>
                <a:gd name="connsiteX1" fmla="*/ 2067006 w 2067006"/>
                <a:gd name="connsiteY1" fmla="*/ 0 h 1553021"/>
                <a:gd name="connsiteX2" fmla="*/ 2067005 w 2067006"/>
                <a:gd name="connsiteY2" fmla="*/ 794989 h 1553021"/>
                <a:gd name="connsiteX3" fmla="*/ 793 w 2067006"/>
                <a:gd name="connsiteY3" fmla="*/ 1553021 h 1553021"/>
                <a:gd name="connsiteX4" fmla="*/ 0 w 2067006"/>
                <a:gd name="connsiteY4" fmla="*/ 1282700 h 1553021"/>
                <a:gd name="connsiteX0" fmla="*/ 0 w 2067006"/>
                <a:gd name="connsiteY0" fmla="*/ 1282700 h 1553021"/>
                <a:gd name="connsiteX1" fmla="*/ 2067006 w 2067006"/>
                <a:gd name="connsiteY1" fmla="*/ 0 h 1553021"/>
                <a:gd name="connsiteX2" fmla="*/ 2067005 w 2067006"/>
                <a:gd name="connsiteY2" fmla="*/ 794989 h 1553021"/>
                <a:gd name="connsiteX3" fmla="*/ 793 w 2067006"/>
                <a:gd name="connsiteY3" fmla="*/ 1553021 h 1553021"/>
                <a:gd name="connsiteX4" fmla="*/ 0 w 2067006"/>
                <a:gd name="connsiteY4" fmla="*/ 1282700 h 1553021"/>
                <a:gd name="connsiteX0" fmla="*/ 0 w 2067006"/>
                <a:gd name="connsiteY0" fmla="*/ 1282700 h 1741139"/>
                <a:gd name="connsiteX1" fmla="*/ 2067006 w 2067006"/>
                <a:gd name="connsiteY1" fmla="*/ 0 h 1741139"/>
                <a:gd name="connsiteX2" fmla="*/ 2067005 w 2067006"/>
                <a:gd name="connsiteY2" fmla="*/ 794989 h 1741139"/>
                <a:gd name="connsiteX3" fmla="*/ 5556 w 2067006"/>
                <a:gd name="connsiteY3" fmla="*/ 1741139 h 1741139"/>
                <a:gd name="connsiteX4" fmla="*/ 0 w 2067006"/>
                <a:gd name="connsiteY4" fmla="*/ 1282700 h 1741139"/>
                <a:gd name="connsiteX0" fmla="*/ 0 w 2067006"/>
                <a:gd name="connsiteY0" fmla="*/ 1282700 h 1741139"/>
                <a:gd name="connsiteX1" fmla="*/ 2067006 w 2067006"/>
                <a:gd name="connsiteY1" fmla="*/ 0 h 1741139"/>
                <a:gd name="connsiteX2" fmla="*/ 2067005 w 2067006"/>
                <a:gd name="connsiteY2" fmla="*/ 794989 h 1741139"/>
                <a:gd name="connsiteX3" fmla="*/ 5556 w 2067006"/>
                <a:gd name="connsiteY3" fmla="*/ 1741139 h 1741139"/>
                <a:gd name="connsiteX4" fmla="*/ 0 w 2067006"/>
                <a:gd name="connsiteY4" fmla="*/ 1282700 h 1741139"/>
                <a:gd name="connsiteX0" fmla="*/ 0 w 2067006"/>
                <a:gd name="connsiteY0" fmla="*/ 1411288 h 1741139"/>
                <a:gd name="connsiteX1" fmla="*/ 2067006 w 2067006"/>
                <a:gd name="connsiteY1" fmla="*/ 0 h 1741139"/>
                <a:gd name="connsiteX2" fmla="*/ 2067005 w 2067006"/>
                <a:gd name="connsiteY2" fmla="*/ 794989 h 1741139"/>
                <a:gd name="connsiteX3" fmla="*/ 5556 w 2067006"/>
                <a:gd name="connsiteY3" fmla="*/ 1741139 h 1741139"/>
                <a:gd name="connsiteX4" fmla="*/ 0 w 2067006"/>
                <a:gd name="connsiteY4" fmla="*/ 1411288 h 1741139"/>
                <a:gd name="connsiteX0" fmla="*/ 0 w 2064624"/>
                <a:gd name="connsiteY0" fmla="*/ 1387476 h 1741139"/>
                <a:gd name="connsiteX1" fmla="*/ 2064624 w 2064624"/>
                <a:gd name="connsiteY1" fmla="*/ 0 h 1741139"/>
                <a:gd name="connsiteX2" fmla="*/ 2064623 w 2064624"/>
                <a:gd name="connsiteY2" fmla="*/ 794989 h 1741139"/>
                <a:gd name="connsiteX3" fmla="*/ 3174 w 2064624"/>
                <a:gd name="connsiteY3" fmla="*/ 1741139 h 1741139"/>
                <a:gd name="connsiteX4" fmla="*/ 0 w 2064624"/>
                <a:gd name="connsiteY4" fmla="*/ 1387476 h 1741139"/>
                <a:gd name="connsiteX0" fmla="*/ 4046 w 2068670"/>
                <a:gd name="connsiteY0" fmla="*/ 1387476 h 1722089"/>
                <a:gd name="connsiteX1" fmla="*/ 2068670 w 2068670"/>
                <a:gd name="connsiteY1" fmla="*/ 0 h 1722089"/>
                <a:gd name="connsiteX2" fmla="*/ 2068669 w 2068670"/>
                <a:gd name="connsiteY2" fmla="*/ 794989 h 1722089"/>
                <a:gd name="connsiteX3" fmla="*/ 77 w 2068670"/>
                <a:gd name="connsiteY3" fmla="*/ 1722089 h 1722089"/>
                <a:gd name="connsiteX4" fmla="*/ 4046 w 2068670"/>
                <a:gd name="connsiteY4" fmla="*/ 1387476 h 1722089"/>
                <a:gd name="connsiteX0" fmla="*/ 4046 w 2068670"/>
                <a:gd name="connsiteY0" fmla="*/ 1387476 h 1722089"/>
                <a:gd name="connsiteX1" fmla="*/ 2068670 w 2068670"/>
                <a:gd name="connsiteY1" fmla="*/ 0 h 1722089"/>
                <a:gd name="connsiteX2" fmla="*/ 2068669 w 2068670"/>
                <a:gd name="connsiteY2" fmla="*/ 794989 h 1722089"/>
                <a:gd name="connsiteX3" fmla="*/ 77 w 2068670"/>
                <a:gd name="connsiteY3" fmla="*/ 1722089 h 1722089"/>
                <a:gd name="connsiteX4" fmla="*/ 4046 w 2068670"/>
                <a:gd name="connsiteY4" fmla="*/ 1387476 h 1722089"/>
                <a:gd name="connsiteX0" fmla="*/ 1716 w 2068721"/>
                <a:gd name="connsiteY0" fmla="*/ 1387476 h 1722089"/>
                <a:gd name="connsiteX1" fmla="*/ 2068721 w 2068721"/>
                <a:gd name="connsiteY1" fmla="*/ 0 h 1722089"/>
                <a:gd name="connsiteX2" fmla="*/ 2068720 w 2068721"/>
                <a:gd name="connsiteY2" fmla="*/ 794989 h 1722089"/>
                <a:gd name="connsiteX3" fmla="*/ 128 w 2068721"/>
                <a:gd name="connsiteY3" fmla="*/ 1722089 h 1722089"/>
                <a:gd name="connsiteX4" fmla="*/ 1716 w 2068721"/>
                <a:gd name="connsiteY4" fmla="*/ 1387476 h 1722089"/>
                <a:gd name="connsiteX0" fmla="*/ 0 w 2069386"/>
                <a:gd name="connsiteY0" fmla="*/ 1387476 h 1722089"/>
                <a:gd name="connsiteX1" fmla="*/ 2069386 w 2069386"/>
                <a:gd name="connsiteY1" fmla="*/ 0 h 1722089"/>
                <a:gd name="connsiteX2" fmla="*/ 2069385 w 2069386"/>
                <a:gd name="connsiteY2" fmla="*/ 794989 h 1722089"/>
                <a:gd name="connsiteX3" fmla="*/ 793 w 2069386"/>
                <a:gd name="connsiteY3" fmla="*/ 1722089 h 1722089"/>
                <a:gd name="connsiteX4" fmla="*/ 0 w 2069386"/>
                <a:gd name="connsiteY4" fmla="*/ 1387476 h 1722089"/>
                <a:gd name="connsiteX0" fmla="*/ 0 w 2069386"/>
                <a:gd name="connsiteY0" fmla="*/ 1387476 h 1722089"/>
                <a:gd name="connsiteX1" fmla="*/ 2069386 w 2069386"/>
                <a:gd name="connsiteY1" fmla="*/ 0 h 1722089"/>
                <a:gd name="connsiteX2" fmla="*/ 2069385 w 2069386"/>
                <a:gd name="connsiteY2" fmla="*/ 794989 h 1722089"/>
                <a:gd name="connsiteX3" fmla="*/ 793 w 2069386"/>
                <a:gd name="connsiteY3" fmla="*/ 1722089 h 1722089"/>
                <a:gd name="connsiteX4" fmla="*/ 0 w 2069386"/>
                <a:gd name="connsiteY4" fmla="*/ 1387476 h 1722089"/>
                <a:gd name="connsiteX0" fmla="*/ 0 w 2069386"/>
                <a:gd name="connsiteY0" fmla="*/ 1387476 h 1722089"/>
                <a:gd name="connsiteX1" fmla="*/ 2069386 w 2069386"/>
                <a:gd name="connsiteY1" fmla="*/ 0 h 1722089"/>
                <a:gd name="connsiteX2" fmla="*/ 2069385 w 2069386"/>
                <a:gd name="connsiteY2" fmla="*/ 794989 h 1722089"/>
                <a:gd name="connsiteX3" fmla="*/ 793 w 2069386"/>
                <a:gd name="connsiteY3" fmla="*/ 1722089 h 1722089"/>
                <a:gd name="connsiteX4" fmla="*/ 0 w 2069386"/>
                <a:gd name="connsiteY4" fmla="*/ 1387476 h 1722089"/>
                <a:gd name="connsiteX0" fmla="*/ 0 w 2069386"/>
                <a:gd name="connsiteY0" fmla="*/ 1387476 h 1722089"/>
                <a:gd name="connsiteX1" fmla="*/ 2069386 w 2069386"/>
                <a:gd name="connsiteY1" fmla="*/ 0 h 1722089"/>
                <a:gd name="connsiteX2" fmla="*/ 2069385 w 2069386"/>
                <a:gd name="connsiteY2" fmla="*/ 794989 h 1722089"/>
                <a:gd name="connsiteX3" fmla="*/ 793 w 2069386"/>
                <a:gd name="connsiteY3" fmla="*/ 1722089 h 1722089"/>
                <a:gd name="connsiteX4" fmla="*/ 0 w 2069386"/>
                <a:gd name="connsiteY4" fmla="*/ 1387476 h 1722089"/>
                <a:gd name="connsiteX0" fmla="*/ 0 w 2069386"/>
                <a:gd name="connsiteY0" fmla="*/ 1387476 h 1722089"/>
                <a:gd name="connsiteX1" fmla="*/ 2069386 w 2069386"/>
                <a:gd name="connsiteY1" fmla="*/ 0 h 1722089"/>
                <a:gd name="connsiteX2" fmla="*/ 2069385 w 2069386"/>
                <a:gd name="connsiteY2" fmla="*/ 799752 h 1722089"/>
                <a:gd name="connsiteX3" fmla="*/ 793 w 2069386"/>
                <a:gd name="connsiteY3" fmla="*/ 1722089 h 1722089"/>
                <a:gd name="connsiteX4" fmla="*/ 0 w 2069386"/>
                <a:gd name="connsiteY4" fmla="*/ 1387476 h 1722089"/>
                <a:gd name="connsiteX0" fmla="*/ 0 w 2069386"/>
                <a:gd name="connsiteY0" fmla="*/ 1387476 h 1722089"/>
                <a:gd name="connsiteX1" fmla="*/ 2069386 w 2069386"/>
                <a:gd name="connsiteY1" fmla="*/ 0 h 1722089"/>
                <a:gd name="connsiteX2" fmla="*/ 2069385 w 2069386"/>
                <a:gd name="connsiteY2" fmla="*/ 802134 h 1722089"/>
                <a:gd name="connsiteX3" fmla="*/ 793 w 2069386"/>
                <a:gd name="connsiteY3" fmla="*/ 1722089 h 1722089"/>
                <a:gd name="connsiteX4" fmla="*/ 0 w 2069386"/>
                <a:gd name="connsiteY4" fmla="*/ 1387476 h 1722089"/>
                <a:gd name="connsiteX0" fmla="*/ 0 w 2069386"/>
                <a:gd name="connsiteY0" fmla="*/ 1387476 h 1722089"/>
                <a:gd name="connsiteX1" fmla="*/ 2069386 w 2069386"/>
                <a:gd name="connsiteY1" fmla="*/ 0 h 1722089"/>
                <a:gd name="connsiteX2" fmla="*/ 2069385 w 2069386"/>
                <a:gd name="connsiteY2" fmla="*/ 802134 h 1722089"/>
                <a:gd name="connsiteX3" fmla="*/ 793 w 2069386"/>
                <a:gd name="connsiteY3" fmla="*/ 1722089 h 1722089"/>
                <a:gd name="connsiteX4" fmla="*/ 0 w 2069386"/>
                <a:gd name="connsiteY4" fmla="*/ 1387476 h 1722089"/>
                <a:gd name="connsiteX0" fmla="*/ 0 w 2069386"/>
                <a:gd name="connsiteY0" fmla="*/ 1387476 h 1722089"/>
                <a:gd name="connsiteX1" fmla="*/ 2069386 w 2069386"/>
                <a:gd name="connsiteY1" fmla="*/ 0 h 1722089"/>
                <a:gd name="connsiteX2" fmla="*/ 2069385 w 2069386"/>
                <a:gd name="connsiteY2" fmla="*/ 802134 h 1722089"/>
                <a:gd name="connsiteX3" fmla="*/ 793 w 2069386"/>
                <a:gd name="connsiteY3" fmla="*/ 1722089 h 1722089"/>
                <a:gd name="connsiteX4" fmla="*/ 0 w 2069386"/>
                <a:gd name="connsiteY4" fmla="*/ 1387476 h 1722089"/>
                <a:gd name="connsiteX0" fmla="*/ 0 w 2074148"/>
                <a:gd name="connsiteY0" fmla="*/ 1351757 h 1722089"/>
                <a:gd name="connsiteX1" fmla="*/ 2074148 w 2074148"/>
                <a:gd name="connsiteY1" fmla="*/ 0 h 1722089"/>
                <a:gd name="connsiteX2" fmla="*/ 2074147 w 2074148"/>
                <a:gd name="connsiteY2" fmla="*/ 802134 h 1722089"/>
                <a:gd name="connsiteX3" fmla="*/ 5555 w 2074148"/>
                <a:gd name="connsiteY3" fmla="*/ 1722089 h 1722089"/>
                <a:gd name="connsiteX4" fmla="*/ 0 w 2074148"/>
                <a:gd name="connsiteY4" fmla="*/ 1351757 h 1722089"/>
                <a:gd name="connsiteX0" fmla="*/ 0 w 2074148"/>
                <a:gd name="connsiteY0" fmla="*/ 1351757 h 1679227"/>
                <a:gd name="connsiteX1" fmla="*/ 2074148 w 2074148"/>
                <a:gd name="connsiteY1" fmla="*/ 0 h 1679227"/>
                <a:gd name="connsiteX2" fmla="*/ 2074147 w 2074148"/>
                <a:gd name="connsiteY2" fmla="*/ 802134 h 1679227"/>
                <a:gd name="connsiteX3" fmla="*/ 5555 w 2074148"/>
                <a:gd name="connsiteY3" fmla="*/ 1679227 h 1679227"/>
                <a:gd name="connsiteX4" fmla="*/ 0 w 2074148"/>
                <a:gd name="connsiteY4" fmla="*/ 1351757 h 1679227"/>
                <a:gd name="connsiteX0" fmla="*/ 0 w 2076529"/>
                <a:gd name="connsiteY0" fmla="*/ 1349375 h 1679227"/>
                <a:gd name="connsiteX1" fmla="*/ 2076529 w 2076529"/>
                <a:gd name="connsiteY1" fmla="*/ 0 h 1679227"/>
                <a:gd name="connsiteX2" fmla="*/ 2076528 w 2076529"/>
                <a:gd name="connsiteY2" fmla="*/ 802134 h 1679227"/>
                <a:gd name="connsiteX3" fmla="*/ 7936 w 2076529"/>
                <a:gd name="connsiteY3" fmla="*/ 1679227 h 1679227"/>
                <a:gd name="connsiteX4" fmla="*/ 0 w 2076529"/>
                <a:gd name="connsiteY4" fmla="*/ 1349375 h 1679227"/>
                <a:gd name="connsiteX0" fmla="*/ 0 w 2076529"/>
                <a:gd name="connsiteY0" fmla="*/ 1349375 h 1693514"/>
                <a:gd name="connsiteX1" fmla="*/ 2076529 w 2076529"/>
                <a:gd name="connsiteY1" fmla="*/ 0 h 1693514"/>
                <a:gd name="connsiteX2" fmla="*/ 2076528 w 2076529"/>
                <a:gd name="connsiteY2" fmla="*/ 802134 h 1693514"/>
                <a:gd name="connsiteX3" fmla="*/ 3173 w 2076529"/>
                <a:gd name="connsiteY3" fmla="*/ 1693514 h 1693514"/>
                <a:gd name="connsiteX4" fmla="*/ 0 w 2076529"/>
                <a:gd name="connsiteY4" fmla="*/ 1349375 h 1693514"/>
                <a:gd name="connsiteX0" fmla="*/ 0 w 2076529"/>
                <a:gd name="connsiteY0" fmla="*/ 1349375 h 1693514"/>
                <a:gd name="connsiteX1" fmla="*/ 2076529 w 2076529"/>
                <a:gd name="connsiteY1" fmla="*/ 0 h 1693514"/>
                <a:gd name="connsiteX2" fmla="*/ 2076528 w 2076529"/>
                <a:gd name="connsiteY2" fmla="*/ 802134 h 1693514"/>
                <a:gd name="connsiteX3" fmla="*/ 5555 w 2076529"/>
                <a:gd name="connsiteY3" fmla="*/ 1693514 h 1693514"/>
                <a:gd name="connsiteX4" fmla="*/ 0 w 2076529"/>
                <a:gd name="connsiteY4" fmla="*/ 1349375 h 1693514"/>
                <a:gd name="connsiteX0" fmla="*/ 0 w 2076529"/>
                <a:gd name="connsiteY0" fmla="*/ 1366043 h 1693514"/>
                <a:gd name="connsiteX1" fmla="*/ 2076529 w 2076529"/>
                <a:gd name="connsiteY1" fmla="*/ 0 h 1693514"/>
                <a:gd name="connsiteX2" fmla="*/ 2076528 w 2076529"/>
                <a:gd name="connsiteY2" fmla="*/ 802134 h 1693514"/>
                <a:gd name="connsiteX3" fmla="*/ 5555 w 2076529"/>
                <a:gd name="connsiteY3" fmla="*/ 1693514 h 1693514"/>
                <a:gd name="connsiteX4" fmla="*/ 0 w 2076529"/>
                <a:gd name="connsiteY4" fmla="*/ 1366043 h 1693514"/>
                <a:gd name="connsiteX0" fmla="*/ 0 w 2071766"/>
                <a:gd name="connsiteY0" fmla="*/ 1366043 h 1693514"/>
                <a:gd name="connsiteX1" fmla="*/ 2071766 w 2071766"/>
                <a:gd name="connsiteY1" fmla="*/ 0 h 1693514"/>
                <a:gd name="connsiteX2" fmla="*/ 2071765 w 2071766"/>
                <a:gd name="connsiteY2" fmla="*/ 802134 h 1693514"/>
                <a:gd name="connsiteX3" fmla="*/ 792 w 2071766"/>
                <a:gd name="connsiteY3" fmla="*/ 1693514 h 1693514"/>
                <a:gd name="connsiteX4" fmla="*/ 0 w 2071766"/>
                <a:gd name="connsiteY4" fmla="*/ 1366043 h 1693514"/>
                <a:gd name="connsiteX0" fmla="*/ 0 w 2071766"/>
                <a:gd name="connsiteY0" fmla="*/ 1366043 h 1688752"/>
                <a:gd name="connsiteX1" fmla="*/ 2071766 w 2071766"/>
                <a:gd name="connsiteY1" fmla="*/ 0 h 1688752"/>
                <a:gd name="connsiteX2" fmla="*/ 2071765 w 2071766"/>
                <a:gd name="connsiteY2" fmla="*/ 802134 h 1688752"/>
                <a:gd name="connsiteX3" fmla="*/ 792 w 2071766"/>
                <a:gd name="connsiteY3" fmla="*/ 1688752 h 1688752"/>
                <a:gd name="connsiteX4" fmla="*/ 0 w 2071766"/>
                <a:gd name="connsiteY4" fmla="*/ 1366043 h 1688752"/>
                <a:gd name="connsiteX0" fmla="*/ 0 w 2071766"/>
                <a:gd name="connsiteY0" fmla="*/ 1356518 h 1688752"/>
                <a:gd name="connsiteX1" fmla="*/ 2071766 w 2071766"/>
                <a:gd name="connsiteY1" fmla="*/ 0 h 1688752"/>
                <a:gd name="connsiteX2" fmla="*/ 2071765 w 2071766"/>
                <a:gd name="connsiteY2" fmla="*/ 802134 h 1688752"/>
                <a:gd name="connsiteX3" fmla="*/ 792 w 2071766"/>
                <a:gd name="connsiteY3" fmla="*/ 1688752 h 1688752"/>
                <a:gd name="connsiteX4" fmla="*/ 0 w 2071766"/>
                <a:gd name="connsiteY4" fmla="*/ 1356518 h 1688752"/>
                <a:gd name="connsiteX0" fmla="*/ 0 w 2071766"/>
                <a:gd name="connsiteY0" fmla="*/ 1356518 h 1669702"/>
                <a:gd name="connsiteX1" fmla="*/ 2071766 w 2071766"/>
                <a:gd name="connsiteY1" fmla="*/ 0 h 1669702"/>
                <a:gd name="connsiteX2" fmla="*/ 2071765 w 2071766"/>
                <a:gd name="connsiteY2" fmla="*/ 802134 h 1669702"/>
                <a:gd name="connsiteX3" fmla="*/ 3173 w 2071766"/>
                <a:gd name="connsiteY3" fmla="*/ 1669702 h 1669702"/>
                <a:gd name="connsiteX4" fmla="*/ 0 w 2071766"/>
                <a:gd name="connsiteY4" fmla="*/ 1356518 h 1669702"/>
                <a:gd name="connsiteX0" fmla="*/ 0 w 2071766"/>
                <a:gd name="connsiteY0" fmla="*/ 1356518 h 1674465"/>
                <a:gd name="connsiteX1" fmla="*/ 2071766 w 2071766"/>
                <a:gd name="connsiteY1" fmla="*/ 0 h 1674465"/>
                <a:gd name="connsiteX2" fmla="*/ 2071765 w 2071766"/>
                <a:gd name="connsiteY2" fmla="*/ 802134 h 1674465"/>
                <a:gd name="connsiteX3" fmla="*/ 3173 w 2071766"/>
                <a:gd name="connsiteY3" fmla="*/ 1674465 h 1674465"/>
                <a:gd name="connsiteX4" fmla="*/ 0 w 2071766"/>
                <a:gd name="connsiteY4" fmla="*/ 1356518 h 1674465"/>
                <a:gd name="connsiteX0" fmla="*/ 1718 w 2068722"/>
                <a:gd name="connsiteY0" fmla="*/ 1356518 h 1674465"/>
                <a:gd name="connsiteX1" fmla="*/ 2068722 w 2068722"/>
                <a:gd name="connsiteY1" fmla="*/ 0 h 1674465"/>
                <a:gd name="connsiteX2" fmla="*/ 2068721 w 2068722"/>
                <a:gd name="connsiteY2" fmla="*/ 802134 h 1674465"/>
                <a:gd name="connsiteX3" fmla="*/ 129 w 2068722"/>
                <a:gd name="connsiteY3" fmla="*/ 1674465 h 1674465"/>
                <a:gd name="connsiteX4" fmla="*/ 1718 w 2068722"/>
                <a:gd name="connsiteY4" fmla="*/ 1356518 h 1674465"/>
                <a:gd name="connsiteX0" fmla="*/ 0 w 2069385"/>
                <a:gd name="connsiteY0" fmla="*/ 1356518 h 1674465"/>
                <a:gd name="connsiteX1" fmla="*/ 2069385 w 2069385"/>
                <a:gd name="connsiteY1" fmla="*/ 0 h 1674465"/>
                <a:gd name="connsiteX2" fmla="*/ 2069384 w 2069385"/>
                <a:gd name="connsiteY2" fmla="*/ 802134 h 1674465"/>
                <a:gd name="connsiteX3" fmla="*/ 792 w 2069385"/>
                <a:gd name="connsiteY3" fmla="*/ 1674465 h 1674465"/>
                <a:gd name="connsiteX4" fmla="*/ 0 w 2069385"/>
                <a:gd name="connsiteY4" fmla="*/ 1356518 h 1674465"/>
                <a:gd name="connsiteX0" fmla="*/ 0 w 2069385"/>
                <a:gd name="connsiteY0" fmla="*/ 1349374 h 1674465"/>
                <a:gd name="connsiteX1" fmla="*/ 2069385 w 2069385"/>
                <a:gd name="connsiteY1" fmla="*/ 0 h 1674465"/>
                <a:gd name="connsiteX2" fmla="*/ 2069384 w 2069385"/>
                <a:gd name="connsiteY2" fmla="*/ 802134 h 1674465"/>
                <a:gd name="connsiteX3" fmla="*/ 792 w 2069385"/>
                <a:gd name="connsiteY3" fmla="*/ 1674465 h 1674465"/>
                <a:gd name="connsiteX4" fmla="*/ 0 w 2069385"/>
                <a:gd name="connsiteY4" fmla="*/ 1349374 h 1674465"/>
                <a:gd name="connsiteX0" fmla="*/ 0 w 2071766"/>
                <a:gd name="connsiteY0" fmla="*/ 1344611 h 1674465"/>
                <a:gd name="connsiteX1" fmla="*/ 2071766 w 2071766"/>
                <a:gd name="connsiteY1" fmla="*/ 0 h 1674465"/>
                <a:gd name="connsiteX2" fmla="*/ 2071765 w 2071766"/>
                <a:gd name="connsiteY2" fmla="*/ 802134 h 1674465"/>
                <a:gd name="connsiteX3" fmla="*/ 3173 w 2071766"/>
                <a:gd name="connsiteY3" fmla="*/ 1674465 h 1674465"/>
                <a:gd name="connsiteX4" fmla="*/ 0 w 2071766"/>
                <a:gd name="connsiteY4" fmla="*/ 1344611 h 1674465"/>
                <a:gd name="connsiteX0" fmla="*/ 0 w 2069385"/>
                <a:gd name="connsiteY0" fmla="*/ 1344611 h 1674465"/>
                <a:gd name="connsiteX1" fmla="*/ 2069385 w 2069385"/>
                <a:gd name="connsiteY1" fmla="*/ 0 h 1674465"/>
                <a:gd name="connsiteX2" fmla="*/ 2069384 w 2069385"/>
                <a:gd name="connsiteY2" fmla="*/ 802134 h 1674465"/>
                <a:gd name="connsiteX3" fmla="*/ 792 w 2069385"/>
                <a:gd name="connsiteY3" fmla="*/ 1674465 h 1674465"/>
                <a:gd name="connsiteX4" fmla="*/ 0 w 2069385"/>
                <a:gd name="connsiteY4" fmla="*/ 1344611 h 1674465"/>
                <a:gd name="connsiteX0" fmla="*/ 0 w 2069385"/>
                <a:gd name="connsiteY0" fmla="*/ 1344611 h 1679227"/>
                <a:gd name="connsiteX1" fmla="*/ 2069385 w 2069385"/>
                <a:gd name="connsiteY1" fmla="*/ 0 h 1679227"/>
                <a:gd name="connsiteX2" fmla="*/ 2069384 w 2069385"/>
                <a:gd name="connsiteY2" fmla="*/ 802134 h 1679227"/>
                <a:gd name="connsiteX3" fmla="*/ 792 w 2069385"/>
                <a:gd name="connsiteY3" fmla="*/ 1679227 h 1679227"/>
                <a:gd name="connsiteX4" fmla="*/ 0 w 2069385"/>
                <a:gd name="connsiteY4" fmla="*/ 1344611 h 1679227"/>
                <a:gd name="connsiteX0" fmla="*/ 0 w 2071766"/>
                <a:gd name="connsiteY0" fmla="*/ 1332704 h 1679227"/>
                <a:gd name="connsiteX1" fmla="*/ 2071766 w 2071766"/>
                <a:gd name="connsiteY1" fmla="*/ 0 h 1679227"/>
                <a:gd name="connsiteX2" fmla="*/ 2071765 w 2071766"/>
                <a:gd name="connsiteY2" fmla="*/ 802134 h 1679227"/>
                <a:gd name="connsiteX3" fmla="*/ 3173 w 2071766"/>
                <a:gd name="connsiteY3" fmla="*/ 1679227 h 1679227"/>
                <a:gd name="connsiteX4" fmla="*/ 0 w 2071766"/>
                <a:gd name="connsiteY4" fmla="*/ 1332704 h 1679227"/>
                <a:gd name="connsiteX0" fmla="*/ 1718 w 2073484"/>
                <a:gd name="connsiteY0" fmla="*/ 1332704 h 1667321"/>
                <a:gd name="connsiteX1" fmla="*/ 2073484 w 2073484"/>
                <a:gd name="connsiteY1" fmla="*/ 0 h 1667321"/>
                <a:gd name="connsiteX2" fmla="*/ 2073483 w 2073484"/>
                <a:gd name="connsiteY2" fmla="*/ 802134 h 1667321"/>
                <a:gd name="connsiteX3" fmla="*/ 128 w 2073484"/>
                <a:gd name="connsiteY3" fmla="*/ 1667321 h 1667321"/>
                <a:gd name="connsiteX4" fmla="*/ 1718 w 2073484"/>
                <a:gd name="connsiteY4" fmla="*/ 1332704 h 1667321"/>
                <a:gd name="connsiteX0" fmla="*/ 0 w 2071766"/>
                <a:gd name="connsiteY0" fmla="*/ 1332704 h 1657796"/>
                <a:gd name="connsiteX1" fmla="*/ 2071766 w 2071766"/>
                <a:gd name="connsiteY1" fmla="*/ 0 h 1657796"/>
                <a:gd name="connsiteX2" fmla="*/ 2071765 w 2071766"/>
                <a:gd name="connsiteY2" fmla="*/ 802134 h 1657796"/>
                <a:gd name="connsiteX3" fmla="*/ 791 w 2071766"/>
                <a:gd name="connsiteY3" fmla="*/ 1657796 h 1657796"/>
                <a:gd name="connsiteX4" fmla="*/ 0 w 2071766"/>
                <a:gd name="connsiteY4" fmla="*/ 1332704 h 1657796"/>
                <a:gd name="connsiteX0" fmla="*/ 0 w 2071766"/>
                <a:gd name="connsiteY0" fmla="*/ 1332704 h 1657796"/>
                <a:gd name="connsiteX1" fmla="*/ 2071766 w 2071766"/>
                <a:gd name="connsiteY1" fmla="*/ 0 h 1657796"/>
                <a:gd name="connsiteX2" fmla="*/ 2071765 w 2071766"/>
                <a:gd name="connsiteY2" fmla="*/ 714028 h 1657796"/>
                <a:gd name="connsiteX3" fmla="*/ 791 w 2071766"/>
                <a:gd name="connsiteY3" fmla="*/ 1657796 h 1657796"/>
                <a:gd name="connsiteX4" fmla="*/ 0 w 2071766"/>
                <a:gd name="connsiteY4" fmla="*/ 1332704 h 1657796"/>
                <a:gd name="connsiteX0" fmla="*/ 0 w 2071766"/>
                <a:gd name="connsiteY0" fmla="*/ 1332704 h 1657796"/>
                <a:gd name="connsiteX1" fmla="*/ 2071766 w 2071766"/>
                <a:gd name="connsiteY1" fmla="*/ 0 h 1657796"/>
                <a:gd name="connsiteX2" fmla="*/ 2071765 w 2071766"/>
                <a:gd name="connsiteY2" fmla="*/ 716410 h 1657796"/>
                <a:gd name="connsiteX3" fmla="*/ 791 w 2071766"/>
                <a:gd name="connsiteY3" fmla="*/ 1657796 h 1657796"/>
                <a:gd name="connsiteX4" fmla="*/ 0 w 2071766"/>
                <a:gd name="connsiteY4" fmla="*/ 1332704 h 1657796"/>
                <a:gd name="connsiteX0" fmla="*/ 0 w 2071766"/>
                <a:gd name="connsiteY0" fmla="*/ 1332704 h 1657796"/>
                <a:gd name="connsiteX1" fmla="*/ 2071766 w 2071766"/>
                <a:gd name="connsiteY1" fmla="*/ 0 h 1657796"/>
                <a:gd name="connsiteX2" fmla="*/ 2069384 w 2071766"/>
                <a:gd name="connsiteY2" fmla="*/ 718791 h 1657796"/>
                <a:gd name="connsiteX3" fmla="*/ 791 w 2071766"/>
                <a:gd name="connsiteY3" fmla="*/ 1657796 h 1657796"/>
                <a:gd name="connsiteX4" fmla="*/ 0 w 2071766"/>
                <a:gd name="connsiteY4" fmla="*/ 1332704 h 1657796"/>
                <a:gd name="connsiteX0" fmla="*/ 0 w 2071766"/>
                <a:gd name="connsiteY0" fmla="*/ 1332704 h 1657796"/>
                <a:gd name="connsiteX1" fmla="*/ 2071766 w 2071766"/>
                <a:gd name="connsiteY1" fmla="*/ 0 h 1657796"/>
                <a:gd name="connsiteX2" fmla="*/ 2071765 w 2071766"/>
                <a:gd name="connsiteY2" fmla="*/ 718791 h 1657796"/>
                <a:gd name="connsiteX3" fmla="*/ 791 w 2071766"/>
                <a:gd name="connsiteY3" fmla="*/ 1657796 h 1657796"/>
                <a:gd name="connsiteX4" fmla="*/ 0 w 2071766"/>
                <a:gd name="connsiteY4" fmla="*/ 1332704 h 1657796"/>
                <a:gd name="connsiteX0" fmla="*/ 0 w 2071766"/>
                <a:gd name="connsiteY0" fmla="*/ 1351754 h 1657796"/>
                <a:gd name="connsiteX1" fmla="*/ 2071766 w 2071766"/>
                <a:gd name="connsiteY1" fmla="*/ 0 h 1657796"/>
                <a:gd name="connsiteX2" fmla="*/ 2071765 w 2071766"/>
                <a:gd name="connsiteY2" fmla="*/ 718791 h 1657796"/>
                <a:gd name="connsiteX3" fmla="*/ 791 w 2071766"/>
                <a:gd name="connsiteY3" fmla="*/ 1657796 h 1657796"/>
                <a:gd name="connsiteX4" fmla="*/ 0 w 2071766"/>
                <a:gd name="connsiteY4" fmla="*/ 1351754 h 1657796"/>
                <a:gd name="connsiteX0" fmla="*/ 0 w 2071766"/>
                <a:gd name="connsiteY0" fmla="*/ 1363661 h 1657796"/>
                <a:gd name="connsiteX1" fmla="*/ 2071766 w 2071766"/>
                <a:gd name="connsiteY1" fmla="*/ 0 h 1657796"/>
                <a:gd name="connsiteX2" fmla="*/ 2071765 w 2071766"/>
                <a:gd name="connsiteY2" fmla="*/ 718791 h 1657796"/>
                <a:gd name="connsiteX3" fmla="*/ 791 w 2071766"/>
                <a:gd name="connsiteY3" fmla="*/ 1657796 h 1657796"/>
                <a:gd name="connsiteX4" fmla="*/ 0 w 2071766"/>
                <a:gd name="connsiteY4" fmla="*/ 1363661 h 1657796"/>
                <a:gd name="connsiteX0" fmla="*/ 0 w 2074147"/>
                <a:gd name="connsiteY0" fmla="*/ 1370805 h 1657796"/>
                <a:gd name="connsiteX1" fmla="*/ 2074147 w 2074147"/>
                <a:gd name="connsiteY1" fmla="*/ 0 h 1657796"/>
                <a:gd name="connsiteX2" fmla="*/ 2074146 w 2074147"/>
                <a:gd name="connsiteY2" fmla="*/ 718791 h 1657796"/>
                <a:gd name="connsiteX3" fmla="*/ 3172 w 2074147"/>
                <a:gd name="connsiteY3" fmla="*/ 1657796 h 1657796"/>
                <a:gd name="connsiteX4" fmla="*/ 0 w 2074147"/>
                <a:gd name="connsiteY4" fmla="*/ 1370805 h 1657796"/>
                <a:gd name="connsiteX0" fmla="*/ 1720 w 2071104"/>
                <a:gd name="connsiteY0" fmla="*/ 1370805 h 1657796"/>
                <a:gd name="connsiteX1" fmla="*/ 2071104 w 2071104"/>
                <a:gd name="connsiteY1" fmla="*/ 0 h 1657796"/>
                <a:gd name="connsiteX2" fmla="*/ 2071103 w 2071104"/>
                <a:gd name="connsiteY2" fmla="*/ 718791 h 1657796"/>
                <a:gd name="connsiteX3" fmla="*/ 129 w 2071104"/>
                <a:gd name="connsiteY3" fmla="*/ 1657796 h 1657796"/>
                <a:gd name="connsiteX4" fmla="*/ 1720 w 2071104"/>
                <a:gd name="connsiteY4" fmla="*/ 1370805 h 1657796"/>
                <a:gd name="connsiteX0" fmla="*/ 0 w 2071766"/>
                <a:gd name="connsiteY0" fmla="*/ 1380330 h 1657796"/>
                <a:gd name="connsiteX1" fmla="*/ 2071766 w 2071766"/>
                <a:gd name="connsiteY1" fmla="*/ 0 h 1657796"/>
                <a:gd name="connsiteX2" fmla="*/ 2071765 w 2071766"/>
                <a:gd name="connsiteY2" fmla="*/ 718791 h 1657796"/>
                <a:gd name="connsiteX3" fmla="*/ 791 w 2071766"/>
                <a:gd name="connsiteY3" fmla="*/ 1657796 h 1657796"/>
                <a:gd name="connsiteX4" fmla="*/ 0 w 2071766"/>
                <a:gd name="connsiteY4" fmla="*/ 1380330 h 1657796"/>
                <a:gd name="connsiteX0" fmla="*/ 0 w 2071766"/>
                <a:gd name="connsiteY0" fmla="*/ 1380330 h 1633984"/>
                <a:gd name="connsiteX1" fmla="*/ 2071766 w 2071766"/>
                <a:gd name="connsiteY1" fmla="*/ 0 h 1633984"/>
                <a:gd name="connsiteX2" fmla="*/ 2071765 w 2071766"/>
                <a:gd name="connsiteY2" fmla="*/ 718791 h 1633984"/>
                <a:gd name="connsiteX3" fmla="*/ 791 w 2071766"/>
                <a:gd name="connsiteY3" fmla="*/ 1633984 h 1633984"/>
                <a:gd name="connsiteX4" fmla="*/ 0 w 2071766"/>
                <a:gd name="connsiteY4" fmla="*/ 1380330 h 1633984"/>
                <a:gd name="connsiteX0" fmla="*/ 0 w 2071766"/>
                <a:gd name="connsiteY0" fmla="*/ 1380330 h 1664940"/>
                <a:gd name="connsiteX1" fmla="*/ 2071766 w 2071766"/>
                <a:gd name="connsiteY1" fmla="*/ 0 h 1664940"/>
                <a:gd name="connsiteX2" fmla="*/ 2071765 w 2071766"/>
                <a:gd name="connsiteY2" fmla="*/ 718791 h 1664940"/>
                <a:gd name="connsiteX3" fmla="*/ 791 w 2071766"/>
                <a:gd name="connsiteY3" fmla="*/ 1664940 h 1664940"/>
                <a:gd name="connsiteX4" fmla="*/ 0 w 2071766"/>
                <a:gd name="connsiteY4" fmla="*/ 1380330 h 1664940"/>
                <a:gd name="connsiteX0" fmla="*/ 0 w 2071766"/>
                <a:gd name="connsiteY0" fmla="*/ 1380330 h 1664940"/>
                <a:gd name="connsiteX1" fmla="*/ 2071766 w 2071766"/>
                <a:gd name="connsiteY1" fmla="*/ 0 h 1664940"/>
                <a:gd name="connsiteX2" fmla="*/ 2071765 w 2071766"/>
                <a:gd name="connsiteY2" fmla="*/ 718791 h 1664940"/>
                <a:gd name="connsiteX3" fmla="*/ 3172 w 2071766"/>
                <a:gd name="connsiteY3" fmla="*/ 1664940 h 1664940"/>
                <a:gd name="connsiteX4" fmla="*/ 0 w 2071766"/>
                <a:gd name="connsiteY4" fmla="*/ 1380330 h 1664940"/>
                <a:gd name="connsiteX0" fmla="*/ 0 w 2071766"/>
                <a:gd name="connsiteY0" fmla="*/ 1396999 h 1664940"/>
                <a:gd name="connsiteX1" fmla="*/ 2071766 w 2071766"/>
                <a:gd name="connsiteY1" fmla="*/ 0 h 1664940"/>
                <a:gd name="connsiteX2" fmla="*/ 2071765 w 2071766"/>
                <a:gd name="connsiteY2" fmla="*/ 718791 h 1664940"/>
                <a:gd name="connsiteX3" fmla="*/ 3172 w 2071766"/>
                <a:gd name="connsiteY3" fmla="*/ 1664940 h 1664940"/>
                <a:gd name="connsiteX4" fmla="*/ 0 w 2071766"/>
                <a:gd name="connsiteY4" fmla="*/ 1396999 h 1664940"/>
                <a:gd name="connsiteX0" fmla="*/ 0 w 2071766"/>
                <a:gd name="connsiteY0" fmla="*/ 1396999 h 1672084"/>
                <a:gd name="connsiteX1" fmla="*/ 2071766 w 2071766"/>
                <a:gd name="connsiteY1" fmla="*/ 0 h 1672084"/>
                <a:gd name="connsiteX2" fmla="*/ 2071765 w 2071766"/>
                <a:gd name="connsiteY2" fmla="*/ 718791 h 1672084"/>
                <a:gd name="connsiteX3" fmla="*/ 3172 w 2071766"/>
                <a:gd name="connsiteY3" fmla="*/ 1672084 h 1672084"/>
                <a:gd name="connsiteX4" fmla="*/ 0 w 2071766"/>
                <a:gd name="connsiteY4" fmla="*/ 1396999 h 1672084"/>
                <a:gd name="connsiteX0" fmla="*/ 0 w 2071766"/>
                <a:gd name="connsiteY0" fmla="*/ 1396999 h 1672084"/>
                <a:gd name="connsiteX1" fmla="*/ 2071766 w 2071766"/>
                <a:gd name="connsiteY1" fmla="*/ 0 h 1672084"/>
                <a:gd name="connsiteX2" fmla="*/ 2071765 w 2071766"/>
                <a:gd name="connsiteY2" fmla="*/ 718791 h 1672084"/>
                <a:gd name="connsiteX3" fmla="*/ 3172 w 2071766"/>
                <a:gd name="connsiteY3" fmla="*/ 1672084 h 1672084"/>
                <a:gd name="connsiteX4" fmla="*/ 0 w 2071766"/>
                <a:gd name="connsiteY4" fmla="*/ 1396999 h 1672084"/>
                <a:gd name="connsiteX0" fmla="*/ 0 w 2071765"/>
                <a:gd name="connsiteY0" fmla="*/ 1396999 h 1672084"/>
                <a:gd name="connsiteX1" fmla="*/ 2064622 w 2071765"/>
                <a:gd name="connsiteY1" fmla="*/ 0 h 1672084"/>
                <a:gd name="connsiteX2" fmla="*/ 2071765 w 2071765"/>
                <a:gd name="connsiteY2" fmla="*/ 718791 h 1672084"/>
                <a:gd name="connsiteX3" fmla="*/ 3172 w 2071765"/>
                <a:gd name="connsiteY3" fmla="*/ 1672084 h 1672084"/>
                <a:gd name="connsiteX4" fmla="*/ 0 w 2071765"/>
                <a:gd name="connsiteY4" fmla="*/ 1396999 h 1672084"/>
                <a:gd name="connsiteX0" fmla="*/ 0 w 2071765"/>
                <a:gd name="connsiteY0" fmla="*/ 1396999 h 1672084"/>
                <a:gd name="connsiteX1" fmla="*/ 2069385 w 2071765"/>
                <a:gd name="connsiteY1" fmla="*/ 0 h 1672084"/>
                <a:gd name="connsiteX2" fmla="*/ 2071765 w 2071765"/>
                <a:gd name="connsiteY2" fmla="*/ 718791 h 1672084"/>
                <a:gd name="connsiteX3" fmla="*/ 3172 w 2071765"/>
                <a:gd name="connsiteY3" fmla="*/ 1672084 h 1672084"/>
                <a:gd name="connsiteX4" fmla="*/ 0 w 2071765"/>
                <a:gd name="connsiteY4" fmla="*/ 1396999 h 1672084"/>
                <a:gd name="connsiteX0" fmla="*/ 0 w 2071767"/>
                <a:gd name="connsiteY0" fmla="*/ 1399380 h 1674465"/>
                <a:gd name="connsiteX1" fmla="*/ 2071767 w 2071767"/>
                <a:gd name="connsiteY1" fmla="*/ 0 h 1674465"/>
                <a:gd name="connsiteX2" fmla="*/ 2071765 w 2071767"/>
                <a:gd name="connsiteY2" fmla="*/ 721172 h 1674465"/>
                <a:gd name="connsiteX3" fmla="*/ 3172 w 2071767"/>
                <a:gd name="connsiteY3" fmla="*/ 1674465 h 1674465"/>
                <a:gd name="connsiteX4" fmla="*/ 0 w 2071767"/>
                <a:gd name="connsiteY4" fmla="*/ 1399380 h 1674465"/>
                <a:gd name="connsiteX0" fmla="*/ 0 w 2071767"/>
                <a:gd name="connsiteY0" fmla="*/ 1399380 h 1691134"/>
                <a:gd name="connsiteX1" fmla="*/ 2071767 w 2071767"/>
                <a:gd name="connsiteY1" fmla="*/ 0 h 1691134"/>
                <a:gd name="connsiteX2" fmla="*/ 2071765 w 2071767"/>
                <a:gd name="connsiteY2" fmla="*/ 721172 h 1691134"/>
                <a:gd name="connsiteX3" fmla="*/ 3172 w 2071767"/>
                <a:gd name="connsiteY3" fmla="*/ 1691134 h 1691134"/>
                <a:gd name="connsiteX4" fmla="*/ 0 w 2071767"/>
                <a:gd name="connsiteY4" fmla="*/ 1399380 h 1691134"/>
                <a:gd name="connsiteX0" fmla="*/ 0 w 2071767"/>
                <a:gd name="connsiteY0" fmla="*/ 1399380 h 1693515"/>
                <a:gd name="connsiteX1" fmla="*/ 2071767 w 2071767"/>
                <a:gd name="connsiteY1" fmla="*/ 0 h 1693515"/>
                <a:gd name="connsiteX2" fmla="*/ 2071765 w 2071767"/>
                <a:gd name="connsiteY2" fmla="*/ 721172 h 1693515"/>
                <a:gd name="connsiteX3" fmla="*/ 5553 w 2071767"/>
                <a:gd name="connsiteY3" fmla="*/ 1693515 h 1693515"/>
                <a:gd name="connsiteX4" fmla="*/ 0 w 2071767"/>
                <a:gd name="connsiteY4" fmla="*/ 1399380 h 1693515"/>
                <a:gd name="connsiteX0" fmla="*/ 0 w 2071767"/>
                <a:gd name="connsiteY0" fmla="*/ 1396999 h 1693515"/>
                <a:gd name="connsiteX1" fmla="*/ 2071767 w 2071767"/>
                <a:gd name="connsiteY1" fmla="*/ 0 h 1693515"/>
                <a:gd name="connsiteX2" fmla="*/ 2071765 w 2071767"/>
                <a:gd name="connsiteY2" fmla="*/ 721172 h 1693515"/>
                <a:gd name="connsiteX3" fmla="*/ 5553 w 2071767"/>
                <a:gd name="connsiteY3" fmla="*/ 1693515 h 1693515"/>
                <a:gd name="connsiteX4" fmla="*/ 0 w 2071767"/>
                <a:gd name="connsiteY4" fmla="*/ 1396999 h 1693515"/>
                <a:gd name="connsiteX0" fmla="*/ 0 w 2071767"/>
                <a:gd name="connsiteY0" fmla="*/ 1396999 h 1693515"/>
                <a:gd name="connsiteX1" fmla="*/ 2071767 w 2071767"/>
                <a:gd name="connsiteY1" fmla="*/ 0 h 1693515"/>
                <a:gd name="connsiteX2" fmla="*/ 2071765 w 2071767"/>
                <a:gd name="connsiteY2" fmla="*/ 721172 h 1693515"/>
                <a:gd name="connsiteX3" fmla="*/ 3172 w 2071767"/>
                <a:gd name="connsiteY3" fmla="*/ 1693515 h 1693515"/>
                <a:gd name="connsiteX4" fmla="*/ 0 w 2071767"/>
                <a:gd name="connsiteY4" fmla="*/ 1396999 h 1693515"/>
                <a:gd name="connsiteX0" fmla="*/ 0 w 2069386"/>
                <a:gd name="connsiteY0" fmla="*/ 1401761 h 1693515"/>
                <a:gd name="connsiteX1" fmla="*/ 2069386 w 2069386"/>
                <a:gd name="connsiteY1" fmla="*/ 0 h 1693515"/>
                <a:gd name="connsiteX2" fmla="*/ 2069384 w 2069386"/>
                <a:gd name="connsiteY2" fmla="*/ 721172 h 1693515"/>
                <a:gd name="connsiteX3" fmla="*/ 791 w 2069386"/>
                <a:gd name="connsiteY3" fmla="*/ 1693515 h 1693515"/>
                <a:gd name="connsiteX4" fmla="*/ 0 w 2069386"/>
                <a:gd name="connsiteY4" fmla="*/ 1401761 h 1693515"/>
                <a:gd name="connsiteX0" fmla="*/ 0 w 2069386"/>
                <a:gd name="connsiteY0" fmla="*/ 1401761 h 1703040"/>
                <a:gd name="connsiteX1" fmla="*/ 2069386 w 2069386"/>
                <a:gd name="connsiteY1" fmla="*/ 0 h 1703040"/>
                <a:gd name="connsiteX2" fmla="*/ 2069384 w 2069386"/>
                <a:gd name="connsiteY2" fmla="*/ 721172 h 1703040"/>
                <a:gd name="connsiteX3" fmla="*/ 791 w 2069386"/>
                <a:gd name="connsiteY3" fmla="*/ 1703040 h 1703040"/>
                <a:gd name="connsiteX4" fmla="*/ 0 w 2069386"/>
                <a:gd name="connsiteY4" fmla="*/ 1401761 h 1703040"/>
                <a:gd name="connsiteX0" fmla="*/ 0 w 2069386"/>
                <a:gd name="connsiteY0" fmla="*/ 1416048 h 1703040"/>
                <a:gd name="connsiteX1" fmla="*/ 2069386 w 2069386"/>
                <a:gd name="connsiteY1" fmla="*/ 0 h 1703040"/>
                <a:gd name="connsiteX2" fmla="*/ 2069384 w 2069386"/>
                <a:gd name="connsiteY2" fmla="*/ 721172 h 1703040"/>
                <a:gd name="connsiteX3" fmla="*/ 791 w 2069386"/>
                <a:gd name="connsiteY3" fmla="*/ 1703040 h 1703040"/>
                <a:gd name="connsiteX4" fmla="*/ 0 w 2069386"/>
                <a:gd name="connsiteY4" fmla="*/ 1416048 h 170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386" h="1703040">
                  <a:moveTo>
                    <a:pt x="0" y="1416048"/>
                  </a:moveTo>
                  <a:lnTo>
                    <a:pt x="2069386" y="0"/>
                  </a:lnTo>
                  <a:cubicBezTo>
                    <a:pt x="2069386" y="319765"/>
                    <a:pt x="2069384" y="401407"/>
                    <a:pt x="2069384" y="721172"/>
                  </a:cubicBezTo>
                  <a:cubicBezTo>
                    <a:pt x="1304183" y="1041582"/>
                    <a:pt x="775517" y="1343736"/>
                    <a:pt x="791" y="1703040"/>
                  </a:cubicBezTo>
                  <a:cubicBezTo>
                    <a:pt x="-2" y="1594148"/>
                    <a:pt x="793" y="1524940"/>
                    <a:pt x="0" y="1416048"/>
                  </a:cubicBezTo>
                  <a:close/>
                </a:path>
              </a:pathLst>
            </a:custGeom>
            <a:solidFill>
              <a:srgbClr val="ABDB7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EBD18DC9-133F-419A-AA24-67EB17F08435}"/>
                </a:ext>
              </a:extLst>
            </p:cNvPr>
            <p:cNvSpPr/>
            <p:nvPr/>
          </p:nvSpPr>
          <p:spPr>
            <a:xfrm>
              <a:off x="4322869" y="1385629"/>
              <a:ext cx="5049046" cy="715835"/>
            </a:xfrm>
            <a:prstGeom prst="rect">
              <a:avLst/>
            </a:prstGeom>
            <a:solidFill>
              <a:srgbClr val="69A1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5EA1E7DE-4B2E-43DF-84B9-044872921643}"/>
                </a:ext>
              </a:extLst>
            </p:cNvPr>
            <p:cNvSpPr/>
            <p:nvPr/>
          </p:nvSpPr>
          <p:spPr>
            <a:xfrm>
              <a:off x="5050276" y="1574268"/>
              <a:ext cx="41295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 smtClean="0">
                  <a:solidFill>
                    <a:schemeClr val="bg1"/>
                  </a:solidFill>
                  <a:latin typeface="Georgia"/>
                </a:rPr>
                <a:t>RECRUTER DE NOUVEAUX MEMBRES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Straight Connector 188">
              <a:extLst>
                <a:ext uri="{FF2B5EF4-FFF2-40B4-BE49-F238E27FC236}">
                  <a16:creationId xmlns="" xmlns:a16="http://schemas.microsoft.com/office/drawing/2014/main" id="{8D0271D3-800B-4A1F-868E-6D799279E400}"/>
                </a:ext>
              </a:extLst>
            </p:cNvPr>
            <p:cNvCxnSpPr/>
            <p:nvPr/>
          </p:nvCxnSpPr>
          <p:spPr>
            <a:xfrm>
              <a:off x="4938113" y="1540586"/>
              <a:ext cx="0" cy="40591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189">
              <a:extLst>
                <a:ext uri="{FF2B5EF4-FFF2-40B4-BE49-F238E27FC236}">
                  <a16:creationId xmlns="" xmlns:a16="http://schemas.microsoft.com/office/drawing/2014/main" id="{9BF1BAE5-591C-4882-9A71-59AA81093497}"/>
                </a:ext>
              </a:extLst>
            </p:cNvPr>
            <p:cNvSpPr txBox="1"/>
            <p:nvPr/>
          </p:nvSpPr>
          <p:spPr>
            <a:xfrm>
              <a:off x="4421129" y="1543786"/>
              <a:ext cx="4749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="" xmlns:a16="http://schemas.microsoft.com/office/drawing/2014/main" id="{E8962C78-51BF-4844-8DBF-A34818A645B1}"/>
              </a:ext>
            </a:extLst>
          </p:cNvPr>
          <p:cNvGrpSpPr/>
          <p:nvPr/>
        </p:nvGrpSpPr>
        <p:grpSpPr>
          <a:xfrm>
            <a:off x="2250265" y="2235840"/>
            <a:ext cx="7121651" cy="1193934"/>
            <a:chOff x="2250264" y="2235840"/>
            <a:chExt cx="7121651" cy="1193934"/>
          </a:xfrm>
        </p:grpSpPr>
        <p:sp>
          <p:nvSpPr>
            <p:cNvPr id="85" name="Rectangle 107">
              <a:extLst>
                <a:ext uri="{FF2B5EF4-FFF2-40B4-BE49-F238E27FC236}">
                  <a16:creationId xmlns="" xmlns:a16="http://schemas.microsoft.com/office/drawing/2014/main" id="{CF693A97-9764-466C-B989-9D247280F174}"/>
                </a:ext>
              </a:extLst>
            </p:cNvPr>
            <p:cNvSpPr/>
            <p:nvPr/>
          </p:nvSpPr>
          <p:spPr>
            <a:xfrm>
              <a:off x="2250264" y="2236820"/>
              <a:ext cx="2072817" cy="1192954"/>
            </a:xfrm>
            <a:custGeom>
              <a:avLst/>
              <a:gdLst>
                <a:gd name="connsiteX0" fmla="*/ 0 w 2119393"/>
                <a:gd name="connsiteY0" fmla="*/ 0 h 960089"/>
                <a:gd name="connsiteX1" fmla="*/ 2119393 w 2119393"/>
                <a:gd name="connsiteY1" fmla="*/ 0 h 960089"/>
                <a:gd name="connsiteX2" fmla="*/ 2119393 w 2119393"/>
                <a:gd name="connsiteY2" fmla="*/ 960089 h 960089"/>
                <a:gd name="connsiteX3" fmla="*/ 0 w 2119393"/>
                <a:gd name="connsiteY3" fmla="*/ 960089 h 960089"/>
                <a:gd name="connsiteX4" fmla="*/ 0 w 2119393"/>
                <a:gd name="connsiteY4" fmla="*/ 0 h 960089"/>
                <a:gd name="connsiteX0" fmla="*/ 0 w 2119393"/>
                <a:gd name="connsiteY0" fmla="*/ 0 h 1607789"/>
                <a:gd name="connsiteX1" fmla="*/ 2119393 w 2119393"/>
                <a:gd name="connsiteY1" fmla="*/ 0 h 1607789"/>
                <a:gd name="connsiteX2" fmla="*/ 2119393 w 2119393"/>
                <a:gd name="connsiteY2" fmla="*/ 960089 h 1607789"/>
                <a:gd name="connsiteX3" fmla="*/ 95250 w 2119393"/>
                <a:gd name="connsiteY3" fmla="*/ 1607789 h 1607789"/>
                <a:gd name="connsiteX4" fmla="*/ 0 w 2119393"/>
                <a:gd name="connsiteY4" fmla="*/ 0 h 1607789"/>
                <a:gd name="connsiteX0" fmla="*/ 0 w 2057480"/>
                <a:gd name="connsiteY0" fmla="*/ 664369 h 1607789"/>
                <a:gd name="connsiteX1" fmla="*/ 2057480 w 2057480"/>
                <a:gd name="connsiteY1" fmla="*/ 0 h 1607789"/>
                <a:gd name="connsiteX2" fmla="*/ 2057480 w 2057480"/>
                <a:gd name="connsiteY2" fmla="*/ 960089 h 1607789"/>
                <a:gd name="connsiteX3" fmla="*/ 33337 w 2057480"/>
                <a:gd name="connsiteY3" fmla="*/ 1607789 h 1607789"/>
                <a:gd name="connsiteX4" fmla="*/ 0 w 2057480"/>
                <a:gd name="connsiteY4" fmla="*/ 664369 h 1607789"/>
                <a:gd name="connsiteX0" fmla="*/ 0 w 2064624"/>
                <a:gd name="connsiteY0" fmla="*/ 669131 h 1607789"/>
                <a:gd name="connsiteX1" fmla="*/ 2064624 w 2064624"/>
                <a:gd name="connsiteY1" fmla="*/ 0 h 1607789"/>
                <a:gd name="connsiteX2" fmla="*/ 2064624 w 2064624"/>
                <a:gd name="connsiteY2" fmla="*/ 960089 h 1607789"/>
                <a:gd name="connsiteX3" fmla="*/ 40481 w 2064624"/>
                <a:gd name="connsiteY3" fmla="*/ 1607789 h 1607789"/>
                <a:gd name="connsiteX4" fmla="*/ 0 w 2064624"/>
                <a:gd name="connsiteY4" fmla="*/ 669131 h 1607789"/>
                <a:gd name="connsiteX0" fmla="*/ 0 w 2071767"/>
                <a:gd name="connsiteY0" fmla="*/ 671512 h 1607789"/>
                <a:gd name="connsiteX1" fmla="*/ 2071767 w 2071767"/>
                <a:gd name="connsiteY1" fmla="*/ 0 h 1607789"/>
                <a:gd name="connsiteX2" fmla="*/ 2071767 w 2071767"/>
                <a:gd name="connsiteY2" fmla="*/ 960089 h 1607789"/>
                <a:gd name="connsiteX3" fmla="*/ 47624 w 2071767"/>
                <a:gd name="connsiteY3" fmla="*/ 1607789 h 1607789"/>
                <a:gd name="connsiteX4" fmla="*/ 0 w 2071767"/>
                <a:gd name="connsiteY4" fmla="*/ 671512 h 1607789"/>
                <a:gd name="connsiteX0" fmla="*/ 0 w 2207499"/>
                <a:gd name="connsiteY0" fmla="*/ 678656 h 1607789"/>
                <a:gd name="connsiteX1" fmla="*/ 2207499 w 2207499"/>
                <a:gd name="connsiteY1" fmla="*/ 0 h 1607789"/>
                <a:gd name="connsiteX2" fmla="*/ 2207499 w 2207499"/>
                <a:gd name="connsiteY2" fmla="*/ 960089 h 1607789"/>
                <a:gd name="connsiteX3" fmla="*/ 183356 w 2207499"/>
                <a:gd name="connsiteY3" fmla="*/ 1607789 h 1607789"/>
                <a:gd name="connsiteX4" fmla="*/ 0 w 2207499"/>
                <a:gd name="connsiteY4" fmla="*/ 678656 h 1607789"/>
                <a:gd name="connsiteX0" fmla="*/ 0 w 2057480"/>
                <a:gd name="connsiteY0" fmla="*/ 707231 h 1607789"/>
                <a:gd name="connsiteX1" fmla="*/ 2057480 w 2057480"/>
                <a:gd name="connsiteY1" fmla="*/ 0 h 1607789"/>
                <a:gd name="connsiteX2" fmla="*/ 2057480 w 2057480"/>
                <a:gd name="connsiteY2" fmla="*/ 960089 h 1607789"/>
                <a:gd name="connsiteX3" fmla="*/ 33337 w 2057480"/>
                <a:gd name="connsiteY3" fmla="*/ 1607789 h 1607789"/>
                <a:gd name="connsiteX4" fmla="*/ 0 w 2057480"/>
                <a:gd name="connsiteY4" fmla="*/ 707231 h 1607789"/>
                <a:gd name="connsiteX0" fmla="*/ 0 w 2052717"/>
                <a:gd name="connsiteY0" fmla="*/ 1059656 h 1607789"/>
                <a:gd name="connsiteX1" fmla="*/ 2052717 w 2052717"/>
                <a:gd name="connsiteY1" fmla="*/ 0 h 1607789"/>
                <a:gd name="connsiteX2" fmla="*/ 2052717 w 2052717"/>
                <a:gd name="connsiteY2" fmla="*/ 960089 h 1607789"/>
                <a:gd name="connsiteX3" fmla="*/ 28574 w 2052717"/>
                <a:gd name="connsiteY3" fmla="*/ 1607789 h 1607789"/>
                <a:gd name="connsiteX4" fmla="*/ 0 w 2052717"/>
                <a:gd name="connsiteY4" fmla="*/ 1059656 h 1607789"/>
                <a:gd name="connsiteX0" fmla="*/ 0 w 2040811"/>
                <a:gd name="connsiteY0" fmla="*/ 1285875 h 1607789"/>
                <a:gd name="connsiteX1" fmla="*/ 2040811 w 2040811"/>
                <a:gd name="connsiteY1" fmla="*/ 0 h 1607789"/>
                <a:gd name="connsiteX2" fmla="*/ 2040811 w 2040811"/>
                <a:gd name="connsiteY2" fmla="*/ 960089 h 1607789"/>
                <a:gd name="connsiteX3" fmla="*/ 16668 w 2040811"/>
                <a:gd name="connsiteY3" fmla="*/ 1607789 h 1607789"/>
                <a:gd name="connsiteX4" fmla="*/ 0 w 2040811"/>
                <a:gd name="connsiteY4" fmla="*/ 1285875 h 1607789"/>
                <a:gd name="connsiteX0" fmla="*/ 0 w 2040811"/>
                <a:gd name="connsiteY0" fmla="*/ 1285875 h 1607789"/>
                <a:gd name="connsiteX1" fmla="*/ 2040811 w 2040811"/>
                <a:gd name="connsiteY1" fmla="*/ 0 h 1607789"/>
                <a:gd name="connsiteX2" fmla="*/ 2040811 w 2040811"/>
                <a:gd name="connsiteY2" fmla="*/ 960089 h 1607789"/>
                <a:gd name="connsiteX3" fmla="*/ 16668 w 2040811"/>
                <a:gd name="connsiteY3" fmla="*/ 1607789 h 1607789"/>
                <a:gd name="connsiteX4" fmla="*/ 0 w 2040811"/>
                <a:gd name="connsiteY4" fmla="*/ 1285875 h 1607789"/>
                <a:gd name="connsiteX0" fmla="*/ 0 w 2045574"/>
                <a:gd name="connsiteY0" fmla="*/ 1285875 h 1607789"/>
                <a:gd name="connsiteX1" fmla="*/ 2045574 w 2045574"/>
                <a:gd name="connsiteY1" fmla="*/ 0 h 1607789"/>
                <a:gd name="connsiteX2" fmla="*/ 2045574 w 2045574"/>
                <a:gd name="connsiteY2" fmla="*/ 960089 h 1607789"/>
                <a:gd name="connsiteX3" fmla="*/ 21431 w 2045574"/>
                <a:gd name="connsiteY3" fmla="*/ 1607789 h 1607789"/>
                <a:gd name="connsiteX4" fmla="*/ 0 w 2045574"/>
                <a:gd name="connsiteY4" fmla="*/ 1285875 h 1607789"/>
                <a:gd name="connsiteX0" fmla="*/ 2382 w 2047956"/>
                <a:gd name="connsiteY0" fmla="*/ 1285875 h 1607789"/>
                <a:gd name="connsiteX1" fmla="*/ 2047956 w 2047956"/>
                <a:gd name="connsiteY1" fmla="*/ 0 h 1607789"/>
                <a:gd name="connsiteX2" fmla="*/ 2047956 w 2047956"/>
                <a:gd name="connsiteY2" fmla="*/ 960089 h 1607789"/>
                <a:gd name="connsiteX3" fmla="*/ 0 w 2047956"/>
                <a:gd name="connsiteY3" fmla="*/ 1607789 h 1607789"/>
                <a:gd name="connsiteX4" fmla="*/ 2382 w 2047956"/>
                <a:gd name="connsiteY4" fmla="*/ 1285875 h 1607789"/>
                <a:gd name="connsiteX0" fmla="*/ 0 w 2050336"/>
                <a:gd name="connsiteY0" fmla="*/ 1281113 h 1607789"/>
                <a:gd name="connsiteX1" fmla="*/ 2050336 w 2050336"/>
                <a:gd name="connsiteY1" fmla="*/ 0 h 1607789"/>
                <a:gd name="connsiteX2" fmla="*/ 2050336 w 2050336"/>
                <a:gd name="connsiteY2" fmla="*/ 960089 h 1607789"/>
                <a:gd name="connsiteX3" fmla="*/ 2380 w 2050336"/>
                <a:gd name="connsiteY3" fmla="*/ 1607789 h 1607789"/>
                <a:gd name="connsiteX4" fmla="*/ 0 w 2050336"/>
                <a:gd name="connsiteY4" fmla="*/ 1281113 h 1607789"/>
                <a:gd name="connsiteX0" fmla="*/ 7195 w 2057531"/>
                <a:gd name="connsiteY0" fmla="*/ 1281113 h 1607789"/>
                <a:gd name="connsiteX1" fmla="*/ 2057531 w 2057531"/>
                <a:gd name="connsiteY1" fmla="*/ 0 h 1607789"/>
                <a:gd name="connsiteX2" fmla="*/ 2057531 w 2057531"/>
                <a:gd name="connsiteY2" fmla="*/ 960089 h 1607789"/>
                <a:gd name="connsiteX3" fmla="*/ 50 w 2057531"/>
                <a:gd name="connsiteY3" fmla="*/ 1607789 h 1607789"/>
                <a:gd name="connsiteX4" fmla="*/ 7195 w 2057531"/>
                <a:gd name="connsiteY4" fmla="*/ 1281113 h 1607789"/>
                <a:gd name="connsiteX0" fmla="*/ 7195 w 2057531"/>
                <a:gd name="connsiteY0" fmla="*/ 1281113 h 1607789"/>
                <a:gd name="connsiteX1" fmla="*/ 2057531 w 2057531"/>
                <a:gd name="connsiteY1" fmla="*/ 0 h 1607789"/>
                <a:gd name="connsiteX2" fmla="*/ 2057531 w 2057531"/>
                <a:gd name="connsiteY2" fmla="*/ 960089 h 1607789"/>
                <a:gd name="connsiteX3" fmla="*/ 50 w 2057531"/>
                <a:gd name="connsiteY3" fmla="*/ 1607789 h 1607789"/>
                <a:gd name="connsiteX4" fmla="*/ 7195 w 2057531"/>
                <a:gd name="connsiteY4" fmla="*/ 1281113 h 1607789"/>
                <a:gd name="connsiteX0" fmla="*/ 2487 w 2057586"/>
                <a:gd name="connsiteY0" fmla="*/ 1281113 h 1607789"/>
                <a:gd name="connsiteX1" fmla="*/ 2057586 w 2057586"/>
                <a:gd name="connsiteY1" fmla="*/ 0 h 1607789"/>
                <a:gd name="connsiteX2" fmla="*/ 2057586 w 2057586"/>
                <a:gd name="connsiteY2" fmla="*/ 960089 h 1607789"/>
                <a:gd name="connsiteX3" fmla="*/ 105 w 2057586"/>
                <a:gd name="connsiteY3" fmla="*/ 1607789 h 1607789"/>
                <a:gd name="connsiteX4" fmla="*/ 2487 w 2057586"/>
                <a:gd name="connsiteY4" fmla="*/ 1281113 h 1607789"/>
                <a:gd name="connsiteX0" fmla="*/ 229 w 2055328"/>
                <a:gd name="connsiteY0" fmla="*/ 1281113 h 1607789"/>
                <a:gd name="connsiteX1" fmla="*/ 2055328 w 2055328"/>
                <a:gd name="connsiteY1" fmla="*/ 0 h 1607789"/>
                <a:gd name="connsiteX2" fmla="*/ 2055328 w 2055328"/>
                <a:gd name="connsiteY2" fmla="*/ 960089 h 1607789"/>
                <a:gd name="connsiteX3" fmla="*/ 229 w 2055328"/>
                <a:gd name="connsiteY3" fmla="*/ 1607789 h 1607789"/>
                <a:gd name="connsiteX4" fmla="*/ 229 w 2055328"/>
                <a:gd name="connsiteY4" fmla="*/ 1281113 h 1607789"/>
                <a:gd name="connsiteX0" fmla="*/ 0 w 2058274"/>
                <a:gd name="connsiteY0" fmla="*/ 1281113 h 1607789"/>
                <a:gd name="connsiteX1" fmla="*/ 2058274 w 2058274"/>
                <a:gd name="connsiteY1" fmla="*/ 0 h 1607789"/>
                <a:gd name="connsiteX2" fmla="*/ 2058274 w 2058274"/>
                <a:gd name="connsiteY2" fmla="*/ 960089 h 1607789"/>
                <a:gd name="connsiteX3" fmla="*/ 3175 w 2058274"/>
                <a:gd name="connsiteY3" fmla="*/ 1607789 h 1607789"/>
                <a:gd name="connsiteX4" fmla="*/ 0 w 2058274"/>
                <a:gd name="connsiteY4" fmla="*/ 1281113 h 1607789"/>
                <a:gd name="connsiteX0" fmla="*/ 1715 w 2059989"/>
                <a:gd name="connsiteY0" fmla="*/ 1281113 h 1607789"/>
                <a:gd name="connsiteX1" fmla="*/ 2059989 w 2059989"/>
                <a:gd name="connsiteY1" fmla="*/ 0 h 1607789"/>
                <a:gd name="connsiteX2" fmla="*/ 2059989 w 2059989"/>
                <a:gd name="connsiteY2" fmla="*/ 960089 h 1607789"/>
                <a:gd name="connsiteX3" fmla="*/ 128 w 2059989"/>
                <a:gd name="connsiteY3" fmla="*/ 1607789 h 1607789"/>
                <a:gd name="connsiteX4" fmla="*/ 1715 w 2059989"/>
                <a:gd name="connsiteY4" fmla="*/ 1281113 h 1607789"/>
                <a:gd name="connsiteX0" fmla="*/ 1715 w 2059989"/>
                <a:gd name="connsiteY0" fmla="*/ 1281113 h 1607789"/>
                <a:gd name="connsiteX1" fmla="*/ 2059989 w 2059989"/>
                <a:gd name="connsiteY1" fmla="*/ 0 h 1607789"/>
                <a:gd name="connsiteX2" fmla="*/ 2059989 w 2059989"/>
                <a:gd name="connsiteY2" fmla="*/ 960089 h 1607789"/>
                <a:gd name="connsiteX3" fmla="*/ 128 w 2059989"/>
                <a:gd name="connsiteY3" fmla="*/ 1607789 h 1607789"/>
                <a:gd name="connsiteX4" fmla="*/ 1715 w 2059989"/>
                <a:gd name="connsiteY4" fmla="*/ 1281113 h 1607789"/>
                <a:gd name="connsiteX0" fmla="*/ 0 w 2058274"/>
                <a:gd name="connsiteY0" fmla="*/ 1281113 h 1605408"/>
                <a:gd name="connsiteX1" fmla="*/ 2058274 w 2058274"/>
                <a:gd name="connsiteY1" fmla="*/ 0 h 1605408"/>
                <a:gd name="connsiteX2" fmla="*/ 2058274 w 2058274"/>
                <a:gd name="connsiteY2" fmla="*/ 960089 h 1605408"/>
                <a:gd name="connsiteX3" fmla="*/ 794 w 2058274"/>
                <a:gd name="connsiteY3" fmla="*/ 1605408 h 1605408"/>
                <a:gd name="connsiteX4" fmla="*/ 0 w 2058274"/>
                <a:gd name="connsiteY4" fmla="*/ 1281113 h 1605408"/>
                <a:gd name="connsiteX0" fmla="*/ 0 w 2058274"/>
                <a:gd name="connsiteY0" fmla="*/ 1281113 h 1611758"/>
                <a:gd name="connsiteX1" fmla="*/ 2058274 w 2058274"/>
                <a:gd name="connsiteY1" fmla="*/ 0 h 1611758"/>
                <a:gd name="connsiteX2" fmla="*/ 2058274 w 2058274"/>
                <a:gd name="connsiteY2" fmla="*/ 960089 h 1611758"/>
                <a:gd name="connsiteX3" fmla="*/ 794 w 2058274"/>
                <a:gd name="connsiteY3" fmla="*/ 1611758 h 1611758"/>
                <a:gd name="connsiteX4" fmla="*/ 0 w 2058274"/>
                <a:gd name="connsiteY4" fmla="*/ 1281113 h 1611758"/>
                <a:gd name="connsiteX0" fmla="*/ 0 w 2058274"/>
                <a:gd name="connsiteY0" fmla="*/ 1249363 h 1611758"/>
                <a:gd name="connsiteX1" fmla="*/ 2058274 w 2058274"/>
                <a:gd name="connsiteY1" fmla="*/ 0 h 1611758"/>
                <a:gd name="connsiteX2" fmla="*/ 2058274 w 2058274"/>
                <a:gd name="connsiteY2" fmla="*/ 960089 h 1611758"/>
                <a:gd name="connsiteX3" fmla="*/ 794 w 2058274"/>
                <a:gd name="connsiteY3" fmla="*/ 1611758 h 1611758"/>
                <a:gd name="connsiteX4" fmla="*/ 0 w 2058274"/>
                <a:gd name="connsiteY4" fmla="*/ 1249363 h 1611758"/>
                <a:gd name="connsiteX0" fmla="*/ 0 w 2058274"/>
                <a:gd name="connsiteY0" fmla="*/ 1249363 h 1602233"/>
                <a:gd name="connsiteX1" fmla="*/ 2058274 w 2058274"/>
                <a:gd name="connsiteY1" fmla="*/ 0 h 1602233"/>
                <a:gd name="connsiteX2" fmla="*/ 2058274 w 2058274"/>
                <a:gd name="connsiteY2" fmla="*/ 960089 h 1602233"/>
                <a:gd name="connsiteX3" fmla="*/ 794 w 2058274"/>
                <a:gd name="connsiteY3" fmla="*/ 1602233 h 1602233"/>
                <a:gd name="connsiteX4" fmla="*/ 0 w 2058274"/>
                <a:gd name="connsiteY4" fmla="*/ 1249363 h 1602233"/>
                <a:gd name="connsiteX0" fmla="*/ 0 w 2060655"/>
                <a:gd name="connsiteY0" fmla="*/ 1204119 h 1602233"/>
                <a:gd name="connsiteX1" fmla="*/ 2060655 w 2060655"/>
                <a:gd name="connsiteY1" fmla="*/ 0 h 1602233"/>
                <a:gd name="connsiteX2" fmla="*/ 2060655 w 2060655"/>
                <a:gd name="connsiteY2" fmla="*/ 960089 h 1602233"/>
                <a:gd name="connsiteX3" fmla="*/ 3175 w 2060655"/>
                <a:gd name="connsiteY3" fmla="*/ 1602233 h 1602233"/>
                <a:gd name="connsiteX4" fmla="*/ 0 w 2060655"/>
                <a:gd name="connsiteY4" fmla="*/ 1204119 h 1602233"/>
                <a:gd name="connsiteX0" fmla="*/ 0 w 2060655"/>
                <a:gd name="connsiteY0" fmla="*/ 1204119 h 1604615"/>
                <a:gd name="connsiteX1" fmla="*/ 2060655 w 2060655"/>
                <a:gd name="connsiteY1" fmla="*/ 0 h 1604615"/>
                <a:gd name="connsiteX2" fmla="*/ 2060655 w 2060655"/>
                <a:gd name="connsiteY2" fmla="*/ 960089 h 1604615"/>
                <a:gd name="connsiteX3" fmla="*/ 794 w 2060655"/>
                <a:gd name="connsiteY3" fmla="*/ 1604615 h 1604615"/>
                <a:gd name="connsiteX4" fmla="*/ 0 w 2060655"/>
                <a:gd name="connsiteY4" fmla="*/ 1204119 h 1604615"/>
                <a:gd name="connsiteX0" fmla="*/ 0 w 2060655"/>
                <a:gd name="connsiteY0" fmla="*/ 1197769 h 1598265"/>
                <a:gd name="connsiteX1" fmla="*/ 2060655 w 2060655"/>
                <a:gd name="connsiteY1" fmla="*/ 0 h 1598265"/>
                <a:gd name="connsiteX2" fmla="*/ 2060655 w 2060655"/>
                <a:gd name="connsiteY2" fmla="*/ 953739 h 1598265"/>
                <a:gd name="connsiteX3" fmla="*/ 794 w 2060655"/>
                <a:gd name="connsiteY3" fmla="*/ 1598265 h 1598265"/>
                <a:gd name="connsiteX4" fmla="*/ 0 w 2060655"/>
                <a:gd name="connsiteY4" fmla="*/ 1197769 h 1598265"/>
                <a:gd name="connsiteX0" fmla="*/ 0 w 2060655"/>
                <a:gd name="connsiteY0" fmla="*/ 1200944 h 1601440"/>
                <a:gd name="connsiteX1" fmla="*/ 2060655 w 2060655"/>
                <a:gd name="connsiteY1" fmla="*/ 0 h 1601440"/>
                <a:gd name="connsiteX2" fmla="*/ 2060655 w 2060655"/>
                <a:gd name="connsiteY2" fmla="*/ 956914 h 1601440"/>
                <a:gd name="connsiteX3" fmla="*/ 794 w 2060655"/>
                <a:gd name="connsiteY3" fmla="*/ 1601440 h 1601440"/>
                <a:gd name="connsiteX4" fmla="*/ 0 w 2060655"/>
                <a:gd name="connsiteY4" fmla="*/ 1200944 h 1601440"/>
                <a:gd name="connsiteX0" fmla="*/ 0 w 2063037"/>
                <a:gd name="connsiteY0" fmla="*/ 1200944 h 1601440"/>
                <a:gd name="connsiteX1" fmla="*/ 2063037 w 2063037"/>
                <a:gd name="connsiteY1" fmla="*/ 0 h 1601440"/>
                <a:gd name="connsiteX2" fmla="*/ 2060655 w 2063037"/>
                <a:gd name="connsiteY2" fmla="*/ 956914 h 1601440"/>
                <a:gd name="connsiteX3" fmla="*/ 794 w 2063037"/>
                <a:gd name="connsiteY3" fmla="*/ 1601440 h 1601440"/>
                <a:gd name="connsiteX4" fmla="*/ 0 w 2063037"/>
                <a:gd name="connsiteY4" fmla="*/ 1200944 h 1601440"/>
                <a:gd name="connsiteX0" fmla="*/ 0 w 2063037"/>
                <a:gd name="connsiteY0" fmla="*/ 1203325 h 1603821"/>
                <a:gd name="connsiteX1" fmla="*/ 2063037 w 2063037"/>
                <a:gd name="connsiteY1" fmla="*/ 0 h 1603821"/>
                <a:gd name="connsiteX2" fmla="*/ 2060655 w 2063037"/>
                <a:gd name="connsiteY2" fmla="*/ 959295 h 1603821"/>
                <a:gd name="connsiteX3" fmla="*/ 794 w 2063037"/>
                <a:gd name="connsiteY3" fmla="*/ 1603821 h 1603821"/>
                <a:gd name="connsiteX4" fmla="*/ 0 w 2063037"/>
                <a:gd name="connsiteY4" fmla="*/ 1203325 h 1603821"/>
                <a:gd name="connsiteX0" fmla="*/ 0 w 2063037"/>
                <a:gd name="connsiteY0" fmla="*/ 1203325 h 1603821"/>
                <a:gd name="connsiteX1" fmla="*/ 2063037 w 2063037"/>
                <a:gd name="connsiteY1" fmla="*/ 0 h 1603821"/>
                <a:gd name="connsiteX2" fmla="*/ 2063036 w 2063037"/>
                <a:gd name="connsiteY2" fmla="*/ 959295 h 1603821"/>
                <a:gd name="connsiteX3" fmla="*/ 794 w 2063037"/>
                <a:gd name="connsiteY3" fmla="*/ 1603821 h 1603821"/>
                <a:gd name="connsiteX4" fmla="*/ 0 w 2063037"/>
                <a:gd name="connsiteY4" fmla="*/ 1203325 h 1603821"/>
                <a:gd name="connsiteX0" fmla="*/ 1715 w 2064752"/>
                <a:gd name="connsiteY0" fmla="*/ 1203325 h 1449040"/>
                <a:gd name="connsiteX1" fmla="*/ 2064752 w 2064752"/>
                <a:gd name="connsiteY1" fmla="*/ 0 h 1449040"/>
                <a:gd name="connsiteX2" fmla="*/ 2064751 w 2064752"/>
                <a:gd name="connsiteY2" fmla="*/ 959295 h 1449040"/>
                <a:gd name="connsiteX3" fmla="*/ 128 w 2064752"/>
                <a:gd name="connsiteY3" fmla="*/ 1449040 h 1449040"/>
                <a:gd name="connsiteX4" fmla="*/ 1715 w 2064752"/>
                <a:gd name="connsiteY4" fmla="*/ 1203325 h 1449040"/>
                <a:gd name="connsiteX0" fmla="*/ 0 w 2063037"/>
                <a:gd name="connsiteY0" fmla="*/ 1203325 h 1453802"/>
                <a:gd name="connsiteX1" fmla="*/ 2063037 w 2063037"/>
                <a:gd name="connsiteY1" fmla="*/ 0 h 1453802"/>
                <a:gd name="connsiteX2" fmla="*/ 2063036 w 2063037"/>
                <a:gd name="connsiteY2" fmla="*/ 959295 h 1453802"/>
                <a:gd name="connsiteX3" fmla="*/ 3175 w 2063037"/>
                <a:gd name="connsiteY3" fmla="*/ 1453802 h 1453802"/>
                <a:gd name="connsiteX4" fmla="*/ 0 w 2063037"/>
                <a:gd name="connsiteY4" fmla="*/ 1203325 h 1453802"/>
                <a:gd name="connsiteX0" fmla="*/ 1715 w 2064752"/>
                <a:gd name="connsiteY0" fmla="*/ 1203325 h 1463327"/>
                <a:gd name="connsiteX1" fmla="*/ 2064752 w 2064752"/>
                <a:gd name="connsiteY1" fmla="*/ 0 h 1463327"/>
                <a:gd name="connsiteX2" fmla="*/ 2064751 w 2064752"/>
                <a:gd name="connsiteY2" fmla="*/ 959295 h 1463327"/>
                <a:gd name="connsiteX3" fmla="*/ 128 w 2064752"/>
                <a:gd name="connsiteY3" fmla="*/ 1463327 h 1463327"/>
                <a:gd name="connsiteX4" fmla="*/ 1715 w 2064752"/>
                <a:gd name="connsiteY4" fmla="*/ 1203325 h 1463327"/>
                <a:gd name="connsiteX0" fmla="*/ 0 w 2067800"/>
                <a:gd name="connsiteY0" fmla="*/ 1203325 h 1463327"/>
                <a:gd name="connsiteX1" fmla="*/ 2067800 w 2067800"/>
                <a:gd name="connsiteY1" fmla="*/ 0 h 1463327"/>
                <a:gd name="connsiteX2" fmla="*/ 2067799 w 2067800"/>
                <a:gd name="connsiteY2" fmla="*/ 959295 h 1463327"/>
                <a:gd name="connsiteX3" fmla="*/ 3176 w 2067800"/>
                <a:gd name="connsiteY3" fmla="*/ 1463327 h 1463327"/>
                <a:gd name="connsiteX4" fmla="*/ 0 w 2067800"/>
                <a:gd name="connsiteY4" fmla="*/ 1203325 h 1463327"/>
                <a:gd name="connsiteX0" fmla="*/ 1715 w 2069515"/>
                <a:gd name="connsiteY0" fmla="*/ 1203325 h 1472852"/>
                <a:gd name="connsiteX1" fmla="*/ 2069515 w 2069515"/>
                <a:gd name="connsiteY1" fmla="*/ 0 h 1472852"/>
                <a:gd name="connsiteX2" fmla="*/ 2069514 w 2069515"/>
                <a:gd name="connsiteY2" fmla="*/ 959295 h 1472852"/>
                <a:gd name="connsiteX3" fmla="*/ 128 w 2069515"/>
                <a:gd name="connsiteY3" fmla="*/ 1472852 h 1472852"/>
                <a:gd name="connsiteX4" fmla="*/ 1715 w 2069515"/>
                <a:gd name="connsiteY4" fmla="*/ 1203325 h 1472852"/>
                <a:gd name="connsiteX0" fmla="*/ 0 w 2067800"/>
                <a:gd name="connsiteY0" fmla="*/ 1203325 h 1477615"/>
                <a:gd name="connsiteX1" fmla="*/ 2067800 w 2067800"/>
                <a:gd name="connsiteY1" fmla="*/ 0 h 1477615"/>
                <a:gd name="connsiteX2" fmla="*/ 2067799 w 2067800"/>
                <a:gd name="connsiteY2" fmla="*/ 959295 h 1477615"/>
                <a:gd name="connsiteX3" fmla="*/ 3175 w 2067800"/>
                <a:gd name="connsiteY3" fmla="*/ 1477615 h 1477615"/>
                <a:gd name="connsiteX4" fmla="*/ 0 w 2067800"/>
                <a:gd name="connsiteY4" fmla="*/ 1203325 h 1477615"/>
                <a:gd name="connsiteX0" fmla="*/ 0 w 2067800"/>
                <a:gd name="connsiteY0" fmla="*/ 1203325 h 1477615"/>
                <a:gd name="connsiteX1" fmla="*/ 2067800 w 2067800"/>
                <a:gd name="connsiteY1" fmla="*/ 0 h 1477615"/>
                <a:gd name="connsiteX2" fmla="*/ 2063037 w 2067800"/>
                <a:gd name="connsiteY2" fmla="*/ 790227 h 1477615"/>
                <a:gd name="connsiteX3" fmla="*/ 3175 w 2067800"/>
                <a:gd name="connsiteY3" fmla="*/ 1477615 h 1477615"/>
                <a:gd name="connsiteX4" fmla="*/ 0 w 2067800"/>
                <a:gd name="connsiteY4" fmla="*/ 1203325 h 1477615"/>
                <a:gd name="connsiteX0" fmla="*/ 0 w 2067800"/>
                <a:gd name="connsiteY0" fmla="*/ 1203325 h 1477615"/>
                <a:gd name="connsiteX1" fmla="*/ 2067800 w 2067800"/>
                <a:gd name="connsiteY1" fmla="*/ 0 h 1477615"/>
                <a:gd name="connsiteX2" fmla="*/ 2067799 w 2067800"/>
                <a:gd name="connsiteY2" fmla="*/ 794989 h 1477615"/>
                <a:gd name="connsiteX3" fmla="*/ 3175 w 2067800"/>
                <a:gd name="connsiteY3" fmla="*/ 1477615 h 1477615"/>
                <a:gd name="connsiteX4" fmla="*/ 0 w 2067800"/>
                <a:gd name="connsiteY4" fmla="*/ 1203325 h 1477615"/>
                <a:gd name="connsiteX0" fmla="*/ 1716 w 2069516"/>
                <a:gd name="connsiteY0" fmla="*/ 1203325 h 1477615"/>
                <a:gd name="connsiteX1" fmla="*/ 2069516 w 2069516"/>
                <a:gd name="connsiteY1" fmla="*/ 0 h 1477615"/>
                <a:gd name="connsiteX2" fmla="*/ 2069515 w 2069516"/>
                <a:gd name="connsiteY2" fmla="*/ 794989 h 1477615"/>
                <a:gd name="connsiteX3" fmla="*/ 128 w 2069516"/>
                <a:gd name="connsiteY3" fmla="*/ 1477615 h 1477615"/>
                <a:gd name="connsiteX4" fmla="*/ 1716 w 2069516"/>
                <a:gd name="connsiteY4" fmla="*/ 1203325 h 1477615"/>
                <a:gd name="connsiteX0" fmla="*/ 0 w 2067800"/>
                <a:gd name="connsiteY0" fmla="*/ 1203325 h 1479996"/>
                <a:gd name="connsiteX1" fmla="*/ 2067800 w 2067800"/>
                <a:gd name="connsiteY1" fmla="*/ 0 h 1479996"/>
                <a:gd name="connsiteX2" fmla="*/ 2067799 w 2067800"/>
                <a:gd name="connsiteY2" fmla="*/ 794989 h 1479996"/>
                <a:gd name="connsiteX3" fmla="*/ 3175 w 2067800"/>
                <a:gd name="connsiteY3" fmla="*/ 1479996 h 1479996"/>
                <a:gd name="connsiteX4" fmla="*/ 0 w 2067800"/>
                <a:gd name="connsiteY4" fmla="*/ 1203325 h 1479996"/>
                <a:gd name="connsiteX0" fmla="*/ 0 w 2067800"/>
                <a:gd name="connsiteY0" fmla="*/ 1203325 h 1479996"/>
                <a:gd name="connsiteX1" fmla="*/ 2067800 w 2067800"/>
                <a:gd name="connsiteY1" fmla="*/ 0 h 1479996"/>
                <a:gd name="connsiteX2" fmla="*/ 2067799 w 2067800"/>
                <a:gd name="connsiteY2" fmla="*/ 794989 h 1479996"/>
                <a:gd name="connsiteX3" fmla="*/ 3175 w 2067800"/>
                <a:gd name="connsiteY3" fmla="*/ 1479996 h 1479996"/>
                <a:gd name="connsiteX4" fmla="*/ 0 w 2067800"/>
                <a:gd name="connsiteY4" fmla="*/ 1203325 h 1479996"/>
                <a:gd name="connsiteX0" fmla="*/ 1716 w 2069516"/>
                <a:gd name="connsiteY0" fmla="*/ 1203325 h 1479996"/>
                <a:gd name="connsiteX1" fmla="*/ 2069516 w 2069516"/>
                <a:gd name="connsiteY1" fmla="*/ 0 h 1479996"/>
                <a:gd name="connsiteX2" fmla="*/ 2069515 w 2069516"/>
                <a:gd name="connsiteY2" fmla="*/ 794989 h 1479996"/>
                <a:gd name="connsiteX3" fmla="*/ 128 w 2069516"/>
                <a:gd name="connsiteY3" fmla="*/ 1479996 h 1479996"/>
                <a:gd name="connsiteX4" fmla="*/ 1716 w 2069516"/>
                <a:gd name="connsiteY4" fmla="*/ 1203325 h 1479996"/>
                <a:gd name="connsiteX0" fmla="*/ 1716 w 2069516"/>
                <a:gd name="connsiteY0" fmla="*/ 1203325 h 1479996"/>
                <a:gd name="connsiteX1" fmla="*/ 2069516 w 2069516"/>
                <a:gd name="connsiteY1" fmla="*/ 0 h 1479996"/>
                <a:gd name="connsiteX2" fmla="*/ 2069515 w 2069516"/>
                <a:gd name="connsiteY2" fmla="*/ 794989 h 1479996"/>
                <a:gd name="connsiteX3" fmla="*/ 128 w 2069516"/>
                <a:gd name="connsiteY3" fmla="*/ 1479996 h 1479996"/>
                <a:gd name="connsiteX4" fmla="*/ 1716 w 2069516"/>
                <a:gd name="connsiteY4" fmla="*/ 1203325 h 1479996"/>
                <a:gd name="connsiteX0" fmla="*/ 1716 w 2069516"/>
                <a:gd name="connsiteY0" fmla="*/ 1203325 h 1479996"/>
                <a:gd name="connsiteX1" fmla="*/ 2069516 w 2069516"/>
                <a:gd name="connsiteY1" fmla="*/ 0 h 1479996"/>
                <a:gd name="connsiteX2" fmla="*/ 2069515 w 2069516"/>
                <a:gd name="connsiteY2" fmla="*/ 794989 h 1479996"/>
                <a:gd name="connsiteX3" fmla="*/ 128 w 2069516"/>
                <a:gd name="connsiteY3" fmla="*/ 1479996 h 1479996"/>
                <a:gd name="connsiteX4" fmla="*/ 1716 w 2069516"/>
                <a:gd name="connsiteY4" fmla="*/ 1203325 h 1479996"/>
                <a:gd name="connsiteX0" fmla="*/ 1716 w 2069516"/>
                <a:gd name="connsiteY0" fmla="*/ 1203325 h 1479996"/>
                <a:gd name="connsiteX1" fmla="*/ 2069516 w 2069516"/>
                <a:gd name="connsiteY1" fmla="*/ 0 h 1479996"/>
                <a:gd name="connsiteX2" fmla="*/ 2069515 w 2069516"/>
                <a:gd name="connsiteY2" fmla="*/ 794989 h 1479996"/>
                <a:gd name="connsiteX3" fmla="*/ 128 w 2069516"/>
                <a:gd name="connsiteY3" fmla="*/ 1479996 h 1479996"/>
                <a:gd name="connsiteX4" fmla="*/ 1716 w 2069516"/>
                <a:gd name="connsiteY4" fmla="*/ 1203325 h 1479996"/>
                <a:gd name="connsiteX0" fmla="*/ 0 w 2070181"/>
                <a:gd name="connsiteY0" fmla="*/ 1203325 h 1479996"/>
                <a:gd name="connsiteX1" fmla="*/ 2070181 w 2070181"/>
                <a:gd name="connsiteY1" fmla="*/ 0 h 1479996"/>
                <a:gd name="connsiteX2" fmla="*/ 2070180 w 2070181"/>
                <a:gd name="connsiteY2" fmla="*/ 794989 h 1479996"/>
                <a:gd name="connsiteX3" fmla="*/ 793 w 2070181"/>
                <a:gd name="connsiteY3" fmla="*/ 1479996 h 1479996"/>
                <a:gd name="connsiteX4" fmla="*/ 0 w 2070181"/>
                <a:gd name="connsiteY4" fmla="*/ 1203325 h 1479996"/>
                <a:gd name="connsiteX0" fmla="*/ 0 w 2070181"/>
                <a:gd name="connsiteY0" fmla="*/ 1193800 h 1479996"/>
                <a:gd name="connsiteX1" fmla="*/ 2070181 w 2070181"/>
                <a:gd name="connsiteY1" fmla="*/ 0 h 1479996"/>
                <a:gd name="connsiteX2" fmla="*/ 2070180 w 2070181"/>
                <a:gd name="connsiteY2" fmla="*/ 794989 h 1479996"/>
                <a:gd name="connsiteX3" fmla="*/ 793 w 2070181"/>
                <a:gd name="connsiteY3" fmla="*/ 1479996 h 1479996"/>
                <a:gd name="connsiteX4" fmla="*/ 0 w 2070181"/>
                <a:gd name="connsiteY4" fmla="*/ 1193800 h 1479996"/>
                <a:gd name="connsiteX0" fmla="*/ 0 w 2073355"/>
                <a:gd name="connsiteY0" fmla="*/ 1193800 h 1479996"/>
                <a:gd name="connsiteX1" fmla="*/ 2070181 w 2073355"/>
                <a:gd name="connsiteY1" fmla="*/ 0 h 1479996"/>
                <a:gd name="connsiteX2" fmla="*/ 2073355 w 2073355"/>
                <a:gd name="connsiteY2" fmla="*/ 804514 h 1479996"/>
                <a:gd name="connsiteX3" fmla="*/ 793 w 2073355"/>
                <a:gd name="connsiteY3" fmla="*/ 1479996 h 1479996"/>
                <a:gd name="connsiteX4" fmla="*/ 0 w 2073355"/>
                <a:gd name="connsiteY4" fmla="*/ 1193800 h 1479996"/>
                <a:gd name="connsiteX0" fmla="*/ 0 w 2070181"/>
                <a:gd name="connsiteY0" fmla="*/ 1193800 h 1479996"/>
                <a:gd name="connsiteX1" fmla="*/ 2070181 w 2070181"/>
                <a:gd name="connsiteY1" fmla="*/ 0 h 1479996"/>
                <a:gd name="connsiteX2" fmla="*/ 2070180 w 2070181"/>
                <a:gd name="connsiteY2" fmla="*/ 804514 h 1479996"/>
                <a:gd name="connsiteX3" fmla="*/ 793 w 2070181"/>
                <a:gd name="connsiteY3" fmla="*/ 1479996 h 1479996"/>
                <a:gd name="connsiteX4" fmla="*/ 0 w 2070181"/>
                <a:gd name="connsiteY4" fmla="*/ 1193800 h 1479996"/>
                <a:gd name="connsiteX0" fmla="*/ 5619 w 2069450"/>
                <a:gd name="connsiteY0" fmla="*/ 638175 h 1479996"/>
                <a:gd name="connsiteX1" fmla="*/ 2069450 w 2069450"/>
                <a:gd name="connsiteY1" fmla="*/ 0 h 1479996"/>
                <a:gd name="connsiteX2" fmla="*/ 2069449 w 2069450"/>
                <a:gd name="connsiteY2" fmla="*/ 804514 h 1479996"/>
                <a:gd name="connsiteX3" fmla="*/ 62 w 2069450"/>
                <a:gd name="connsiteY3" fmla="*/ 1479996 h 1479996"/>
                <a:gd name="connsiteX4" fmla="*/ 5619 w 2069450"/>
                <a:gd name="connsiteY4" fmla="*/ 638175 h 1479996"/>
                <a:gd name="connsiteX0" fmla="*/ 2488 w 2066319"/>
                <a:gd name="connsiteY0" fmla="*/ 638175 h 930721"/>
                <a:gd name="connsiteX1" fmla="*/ 2066319 w 2066319"/>
                <a:gd name="connsiteY1" fmla="*/ 0 h 930721"/>
                <a:gd name="connsiteX2" fmla="*/ 2066318 w 2066319"/>
                <a:gd name="connsiteY2" fmla="*/ 804514 h 930721"/>
                <a:gd name="connsiteX3" fmla="*/ 106 w 2066319"/>
                <a:gd name="connsiteY3" fmla="*/ 930721 h 930721"/>
                <a:gd name="connsiteX4" fmla="*/ 2488 w 2066319"/>
                <a:gd name="connsiteY4" fmla="*/ 638175 h 930721"/>
                <a:gd name="connsiteX0" fmla="*/ 2488 w 2066319"/>
                <a:gd name="connsiteY0" fmla="*/ 638175 h 930721"/>
                <a:gd name="connsiteX1" fmla="*/ 2066319 w 2066319"/>
                <a:gd name="connsiteY1" fmla="*/ 0 h 930721"/>
                <a:gd name="connsiteX2" fmla="*/ 2066318 w 2066319"/>
                <a:gd name="connsiteY2" fmla="*/ 804514 h 930721"/>
                <a:gd name="connsiteX3" fmla="*/ 106 w 2066319"/>
                <a:gd name="connsiteY3" fmla="*/ 930721 h 930721"/>
                <a:gd name="connsiteX4" fmla="*/ 2488 w 2066319"/>
                <a:gd name="connsiteY4" fmla="*/ 638175 h 930721"/>
                <a:gd name="connsiteX0" fmla="*/ 5618 w 2069449"/>
                <a:gd name="connsiteY0" fmla="*/ 638175 h 911671"/>
                <a:gd name="connsiteX1" fmla="*/ 2069449 w 2069449"/>
                <a:gd name="connsiteY1" fmla="*/ 0 h 911671"/>
                <a:gd name="connsiteX2" fmla="*/ 2069448 w 2069449"/>
                <a:gd name="connsiteY2" fmla="*/ 804514 h 911671"/>
                <a:gd name="connsiteX3" fmla="*/ 61 w 2069449"/>
                <a:gd name="connsiteY3" fmla="*/ 911671 h 911671"/>
                <a:gd name="connsiteX4" fmla="*/ 5618 w 2069449"/>
                <a:gd name="connsiteY4" fmla="*/ 638175 h 911671"/>
                <a:gd name="connsiteX0" fmla="*/ 5618 w 2069449"/>
                <a:gd name="connsiteY0" fmla="*/ 638175 h 911671"/>
                <a:gd name="connsiteX1" fmla="*/ 2069449 w 2069449"/>
                <a:gd name="connsiteY1" fmla="*/ 0 h 911671"/>
                <a:gd name="connsiteX2" fmla="*/ 2069448 w 2069449"/>
                <a:gd name="connsiteY2" fmla="*/ 804514 h 911671"/>
                <a:gd name="connsiteX3" fmla="*/ 61 w 2069449"/>
                <a:gd name="connsiteY3" fmla="*/ 911671 h 911671"/>
                <a:gd name="connsiteX4" fmla="*/ 5618 w 2069449"/>
                <a:gd name="connsiteY4" fmla="*/ 638175 h 911671"/>
                <a:gd name="connsiteX0" fmla="*/ 5618 w 2069449"/>
                <a:gd name="connsiteY0" fmla="*/ 638175 h 911671"/>
                <a:gd name="connsiteX1" fmla="*/ 2069449 w 2069449"/>
                <a:gd name="connsiteY1" fmla="*/ 0 h 911671"/>
                <a:gd name="connsiteX2" fmla="*/ 2069448 w 2069449"/>
                <a:gd name="connsiteY2" fmla="*/ 804514 h 911671"/>
                <a:gd name="connsiteX3" fmla="*/ 61 w 2069449"/>
                <a:gd name="connsiteY3" fmla="*/ 911671 h 911671"/>
                <a:gd name="connsiteX4" fmla="*/ 5618 w 2069449"/>
                <a:gd name="connsiteY4" fmla="*/ 638175 h 911671"/>
                <a:gd name="connsiteX0" fmla="*/ 5618 w 2069449"/>
                <a:gd name="connsiteY0" fmla="*/ 638175 h 911671"/>
                <a:gd name="connsiteX1" fmla="*/ 2069449 w 2069449"/>
                <a:gd name="connsiteY1" fmla="*/ 0 h 911671"/>
                <a:gd name="connsiteX2" fmla="*/ 2069448 w 2069449"/>
                <a:gd name="connsiteY2" fmla="*/ 804514 h 911671"/>
                <a:gd name="connsiteX3" fmla="*/ 61 w 2069449"/>
                <a:gd name="connsiteY3" fmla="*/ 911671 h 911671"/>
                <a:gd name="connsiteX4" fmla="*/ 5618 w 2069449"/>
                <a:gd name="connsiteY4" fmla="*/ 638175 h 911671"/>
                <a:gd name="connsiteX0" fmla="*/ 0 w 2070181"/>
                <a:gd name="connsiteY0" fmla="*/ 638175 h 911671"/>
                <a:gd name="connsiteX1" fmla="*/ 2070181 w 2070181"/>
                <a:gd name="connsiteY1" fmla="*/ 0 h 911671"/>
                <a:gd name="connsiteX2" fmla="*/ 2070180 w 2070181"/>
                <a:gd name="connsiteY2" fmla="*/ 804514 h 911671"/>
                <a:gd name="connsiteX3" fmla="*/ 793 w 2070181"/>
                <a:gd name="connsiteY3" fmla="*/ 911671 h 911671"/>
                <a:gd name="connsiteX4" fmla="*/ 0 w 2070181"/>
                <a:gd name="connsiteY4" fmla="*/ 638175 h 911671"/>
                <a:gd name="connsiteX0" fmla="*/ 2487 w 2072668"/>
                <a:gd name="connsiteY0" fmla="*/ 638175 h 937071"/>
                <a:gd name="connsiteX1" fmla="*/ 2072668 w 2072668"/>
                <a:gd name="connsiteY1" fmla="*/ 0 h 937071"/>
                <a:gd name="connsiteX2" fmla="*/ 2072667 w 2072668"/>
                <a:gd name="connsiteY2" fmla="*/ 804514 h 937071"/>
                <a:gd name="connsiteX3" fmla="*/ 105 w 2072668"/>
                <a:gd name="connsiteY3" fmla="*/ 937071 h 937071"/>
                <a:gd name="connsiteX4" fmla="*/ 2487 w 2072668"/>
                <a:gd name="connsiteY4" fmla="*/ 638175 h 937071"/>
                <a:gd name="connsiteX0" fmla="*/ 230 w 2070411"/>
                <a:gd name="connsiteY0" fmla="*/ 638175 h 998984"/>
                <a:gd name="connsiteX1" fmla="*/ 2070411 w 2070411"/>
                <a:gd name="connsiteY1" fmla="*/ 0 h 998984"/>
                <a:gd name="connsiteX2" fmla="*/ 2070410 w 2070411"/>
                <a:gd name="connsiteY2" fmla="*/ 804514 h 998984"/>
                <a:gd name="connsiteX3" fmla="*/ 229 w 2070411"/>
                <a:gd name="connsiteY3" fmla="*/ 998984 h 998984"/>
                <a:gd name="connsiteX4" fmla="*/ 230 w 2070411"/>
                <a:gd name="connsiteY4" fmla="*/ 638175 h 998984"/>
                <a:gd name="connsiteX0" fmla="*/ 230 w 2070411"/>
                <a:gd name="connsiteY0" fmla="*/ 638175 h 998984"/>
                <a:gd name="connsiteX1" fmla="*/ 2070411 w 2070411"/>
                <a:gd name="connsiteY1" fmla="*/ 0 h 998984"/>
                <a:gd name="connsiteX2" fmla="*/ 2070410 w 2070411"/>
                <a:gd name="connsiteY2" fmla="*/ 804514 h 998984"/>
                <a:gd name="connsiteX3" fmla="*/ 229 w 2070411"/>
                <a:gd name="connsiteY3" fmla="*/ 998984 h 998984"/>
                <a:gd name="connsiteX4" fmla="*/ 230 w 2070411"/>
                <a:gd name="connsiteY4" fmla="*/ 638175 h 998984"/>
                <a:gd name="connsiteX0" fmla="*/ 0 w 2070181"/>
                <a:gd name="connsiteY0" fmla="*/ 638175 h 1003746"/>
                <a:gd name="connsiteX1" fmla="*/ 2070181 w 2070181"/>
                <a:gd name="connsiteY1" fmla="*/ 0 h 1003746"/>
                <a:gd name="connsiteX2" fmla="*/ 2070180 w 2070181"/>
                <a:gd name="connsiteY2" fmla="*/ 804514 h 1003746"/>
                <a:gd name="connsiteX3" fmla="*/ 2381 w 2070181"/>
                <a:gd name="connsiteY3" fmla="*/ 1003746 h 1003746"/>
                <a:gd name="connsiteX4" fmla="*/ 0 w 2070181"/>
                <a:gd name="connsiteY4" fmla="*/ 638175 h 1003746"/>
                <a:gd name="connsiteX0" fmla="*/ 0 w 2072562"/>
                <a:gd name="connsiteY0" fmla="*/ 631031 h 1003746"/>
                <a:gd name="connsiteX1" fmla="*/ 2072562 w 2072562"/>
                <a:gd name="connsiteY1" fmla="*/ 0 h 1003746"/>
                <a:gd name="connsiteX2" fmla="*/ 2072561 w 2072562"/>
                <a:gd name="connsiteY2" fmla="*/ 804514 h 1003746"/>
                <a:gd name="connsiteX3" fmla="*/ 4762 w 2072562"/>
                <a:gd name="connsiteY3" fmla="*/ 1003746 h 1003746"/>
                <a:gd name="connsiteX4" fmla="*/ 0 w 2072562"/>
                <a:gd name="connsiteY4" fmla="*/ 631031 h 1003746"/>
                <a:gd name="connsiteX0" fmla="*/ 229 w 2068029"/>
                <a:gd name="connsiteY0" fmla="*/ 631031 h 1003746"/>
                <a:gd name="connsiteX1" fmla="*/ 2068029 w 2068029"/>
                <a:gd name="connsiteY1" fmla="*/ 0 h 1003746"/>
                <a:gd name="connsiteX2" fmla="*/ 2068028 w 2068029"/>
                <a:gd name="connsiteY2" fmla="*/ 804514 h 1003746"/>
                <a:gd name="connsiteX3" fmla="*/ 229 w 2068029"/>
                <a:gd name="connsiteY3" fmla="*/ 1003746 h 1003746"/>
                <a:gd name="connsiteX4" fmla="*/ 229 w 2068029"/>
                <a:gd name="connsiteY4" fmla="*/ 631031 h 1003746"/>
                <a:gd name="connsiteX0" fmla="*/ 229 w 2068029"/>
                <a:gd name="connsiteY0" fmla="*/ 631031 h 1168052"/>
                <a:gd name="connsiteX1" fmla="*/ 2068029 w 2068029"/>
                <a:gd name="connsiteY1" fmla="*/ 0 h 1168052"/>
                <a:gd name="connsiteX2" fmla="*/ 2068028 w 2068029"/>
                <a:gd name="connsiteY2" fmla="*/ 804514 h 1168052"/>
                <a:gd name="connsiteX3" fmla="*/ 229 w 2068029"/>
                <a:gd name="connsiteY3" fmla="*/ 1168052 h 1168052"/>
                <a:gd name="connsiteX4" fmla="*/ 229 w 2068029"/>
                <a:gd name="connsiteY4" fmla="*/ 631031 h 1168052"/>
                <a:gd name="connsiteX0" fmla="*/ 229 w 2068029"/>
                <a:gd name="connsiteY0" fmla="*/ 835819 h 1168052"/>
                <a:gd name="connsiteX1" fmla="*/ 2068029 w 2068029"/>
                <a:gd name="connsiteY1" fmla="*/ 0 h 1168052"/>
                <a:gd name="connsiteX2" fmla="*/ 2068028 w 2068029"/>
                <a:gd name="connsiteY2" fmla="*/ 804514 h 1168052"/>
                <a:gd name="connsiteX3" fmla="*/ 229 w 2068029"/>
                <a:gd name="connsiteY3" fmla="*/ 1168052 h 1168052"/>
                <a:gd name="connsiteX4" fmla="*/ 229 w 2068029"/>
                <a:gd name="connsiteY4" fmla="*/ 835819 h 1168052"/>
                <a:gd name="connsiteX0" fmla="*/ 229 w 2068029"/>
                <a:gd name="connsiteY0" fmla="*/ 823913 h 1168052"/>
                <a:gd name="connsiteX1" fmla="*/ 2068029 w 2068029"/>
                <a:gd name="connsiteY1" fmla="*/ 0 h 1168052"/>
                <a:gd name="connsiteX2" fmla="*/ 2068028 w 2068029"/>
                <a:gd name="connsiteY2" fmla="*/ 804514 h 1168052"/>
                <a:gd name="connsiteX3" fmla="*/ 229 w 2068029"/>
                <a:gd name="connsiteY3" fmla="*/ 1168052 h 1168052"/>
                <a:gd name="connsiteX4" fmla="*/ 229 w 2068029"/>
                <a:gd name="connsiteY4" fmla="*/ 823913 h 1168052"/>
                <a:gd name="connsiteX0" fmla="*/ 229 w 2068029"/>
                <a:gd name="connsiteY0" fmla="*/ 823913 h 1146620"/>
                <a:gd name="connsiteX1" fmla="*/ 2068029 w 2068029"/>
                <a:gd name="connsiteY1" fmla="*/ 0 h 1146620"/>
                <a:gd name="connsiteX2" fmla="*/ 2068028 w 2068029"/>
                <a:gd name="connsiteY2" fmla="*/ 804514 h 1146620"/>
                <a:gd name="connsiteX3" fmla="*/ 229 w 2068029"/>
                <a:gd name="connsiteY3" fmla="*/ 1146620 h 1146620"/>
                <a:gd name="connsiteX4" fmla="*/ 229 w 2068029"/>
                <a:gd name="connsiteY4" fmla="*/ 823913 h 1146620"/>
                <a:gd name="connsiteX0" fmla="*/ 229 w 2068029"/>
                <a:gd name="connsiteY0" fmla="*/ 823913 h 1156145"/>
                <a:gd name="connsiteX1" fmla="*/ 2068029 w 2068029"/>
                <a:gd name="connsiteY1" fmla="*/ 0 h 1156145"/>
                <a:gd name="connsiteX2" fmla="*/ 2068028 w 2068029"/>
                <a:gd name="connsiteY2" fmla="*/ 804514 h 1156145"/>
                <a:gd name="connsiteX3" fmla="*/ 229 w 2068029"/>
                <a:gd name="connsiteY3" fmla="*/ 1156145 h 1156145"/>
                <a:gd name="connsiteX4" fmla="*/ 229 w 2068029"/>
                <a:gd name="connsiteY4" fmla="*/ 823913 h 1156145"/>
                <a:gd name="connsiteX0" fmla="*/ 229 w 2068029"/>
                <a:gd name="connsiteY0" fmla="*/ 823913 h 1156145"/>
                <a:gd name="connsiteX1" fmla="*/ 2068029 w 2068029"/>
                <a:gd name="connsiteY1" fmla="*/ 0 h 1156145"/>
                <a:gd name="connsiteX2" fmla="*/ 2068028 w 2068029"/>
                <a:gd name="connsiteY2" fmla="*/ 797370 h 1156145"/>
                <a:gd name="connsiteX3" fmla="*/ 229 w 2068029"/>
                <a:gd name="connsiteY3" fmla="*/ 1156145 h 1156145"/>
                <a:gd name="connsiteX4" fmla="*/ 229 w 2068029"/>
                <a:gd name="connsiteY4" fmla="*/ 823913 h 1156145"/>
                <a:gd name="connsiteX0" fmla="*/ 229 w 2068029"/>
                <a:gd name="connsiteY0" fmla="*/ 823913 h 1156145"/>
                <a:gd name="connsiteX1" fmla="*/ 2068029 w 2068029"/>
                <a:gd name="connsiteY1" fmla="*/ 0 h 1156145"/>
                <a:gd name="connsiteX2" fmla="*/ 2068028 w 2068029"/>
                <a:gd name="connsiteY2" fmla="*/ 799752 h 1156145"/>
                <a:gd name="connsiteX3" fmla="*/ 229 w 2068029"/>
                <a:gd name="connsiteY3" fmla="*/ 1156145 h 1156145"/>
                <a:gd name="connsiteX4" fmla="*/ 229 w 2068029"/>
                <a:gd name="connsiteY4" fmla="*/ 823913 h 1156145"/>
                <a:gd name="connsiteX0" fmla="*/ 229 w 2068029"/>
                <a:gd name="connsiteY0" fmla="*/ 823913 h 1201865"/>
                <a:gd name="connsiteX1" fmla="*/ 2068029 w 2068029"/>
                <a:gd name="connsiteY1" fmla="*/ 0 h 1201865"/>
                <a:gd name="connsiteX2" fmla="*/ 2068028 w 2068029"/>
                <a:gd name="connsiteY2" fmla="*/ 799752 h 1201865"/>
                <a:gd name="connsiteX3" fmla="*/ 229 w 2068029"/>
                <a:gd name="connsiteY3" fmla="*/ 1201865 h 1201865"/>
                <a:gd name="connsiteX4" fmla="*/ 229 w 2068029"/>
                <a:gd name="connsiteY4" fmla="*/ 823913 h 1201865"/>
                <a:gd name="connsiteX0" fmla="*/ 0 w 2076944"/>
                <a:gd name="connsiteY0" fmla="*/ 892493 h 1201865"/>
                <a:gd name="connsiteX1" fmla="*/ 2076944 w 2076944"/>
                <a:gd name="connsiteY1" fmla="*/ 0 h 1201865"/>
                <a:gd name="connsiteX2" fmla="*/ 2076943 w 2076944"/>
                <a:gd name="connsiteY2" fmla="*/ 799752 h 1201865"/>
                <a:gd name="connsiteX3" fmla="*/ 9144 w 2076944"/>
                <a:gd name="connsiteY3" fmla="*/ 1201865 h 1201865"/>
                <a:gd name="connsiteX4" fmla="*/ 0 w 2076944"/>
                <a:gd name="connsiteY4" fmla="*/ 892493 h 1201865"/>
                <a:gd name="connsiteX0" fmla="*/ 4643 w 2067871"/>
                <a:gd name="connsiteY0" fmla="*/ 887921 h 1201865"/>
                <a:gd name="connsiteX1" fmla="*/ 2067871 w 2067871"/>
                <a:gd name="connsiteY1" fmla="*/ 0 h 1201865"/>
                <a:gd name="connsiteX2" fmla="*/ 2067870 w 2067871"/>
                <a:gd name="connsiteY2" fmla="*/ 799752 h 1201865"/>
                <a:gd name="connsiteX3" fmla="*/ 71 w 2067871"/>
                <a:gd name="connsiteY3" fmla="*/ 1201865 h 1201865"/>
                <a:gd name="connsiteX4" fmla="*/ 4643 w 2067871"/>
                <a:gd name="connsiteY4" fmla="*/ 887921 h 1201865"/>
                <a:gd name="connsiteX0" fmla="*/ 0 w 2070372"/>
                <a:gd name="connsiteY0" fmla="*/ 892684 h 1201865"/>
                <a:gd name="connsiteX1" fmla="*/ 2070372 w 2070372"/>
                <a:gd name="connsiteY1" fmla="*/ 0 h 1201865"/>
                <a:gd name="connsiteX2" fmla="*/ 2070371 w 2070372"/>
                <a:gd name="connsiteY2" fmla="*/ 799752 h 1201865"/>
                <a:gd name="connsiteX3" fmla="*/ 2572 w 2070372"/>
                <a:gd name="connsiteY3" fmla="*/ 1201865 h 1201865"/>
                <a:gd name="connsiteX4" fmla="*/ 0 w 2070372"/>
                <a:gd name="connsiteY4" fmla="*/ 892684 h 1201865"/>
                <a:gd name="connsiteX0" fmla="*/ 63 w 2068054"/>
                <a:gd name="connsiteY0" fmla="*/ 754572 h 1201865"/>
                <a:gd name="connsiteX1" fmla="*/ 2068054 w 2068054"/>
                <a:gd name="connsiteY1" fmla="*/ 0 h 1201865"/>
                <a:gd name="connsiteX2" fmla="*/ 2068053 w 2068054"/>
                <a:gd name="connsiteY2" fmla="*/ 799752 h 1201865"/>
                <a:gd name="connsiteX3" fmla="*/ 254 w 2068054"/>
                <a:gd name="connsiteY3" fmla="*/ 1201865 h 1201865"/>
                <a:gd name="connsiteX4" fmla="*/ 63 w 2068054"/>
                <a:gd name="connsiteY4" fmla="*/ 754572 h 1201865"/>
                <a:gd name="connsiteX0" fmla="*/ 2301 w 2070292"/>
                <a:gd name="connsiteY0" fmla="*/ 754572 h 1089946"/>
                <a:gd name="connsiteX1" fmla="*/ 2070292 w 2070292"/>
                <a:gd name="connsiteY1" fmla="*/ 0 h 1089946"/>
                <a:gd name="connsiteX2" fmla="*/ 2070291 w 2070292"/>
                <a:gd name="connsiteY2" fmla="*/ 799752 h 1089946"/>
                <a:gd name="connsiteX3" fmla="*/ 110 w 2070292"/>
                <a:gd name="connsiteY3" fmla="*/ 1089946 h 1089946"/>
                <a:gd name="connsiteX4" fmla="*/ 2301 w 2070292"/>
                <a:gd name="connsiteY4" fmla="*/ 754572 h 1089946"/>
                <a:gd name="connsiteX0" fmla="*/ 0 w 2067991"/>
                <a:gd name="connsiteY0" fmla="*/ 754572 h 1092328"/>
                <a:gd name="connsiteX1" fmla="*/ 2067991 w 2067991"/>
                <a:gd name="connsiteY1" fmla="*/ 0 h 1092328"/>
                <a:gd name="connsiteX2" fmla="*/ 2067990 w 2067991"/>
                <a:gd name="connsiteY2" fmla="*/ 799752 h 1092328"/>
                <a:gd name="connsiteX3" fmla="*/ 2572 w 2067991"/>
                <a:gd name="connsiteY3" fmla="*/ 1092328 h 1092328"/>
                <a:gd name="connsiteX4" fmla="*/ 0 w 2067991"/>
                <a:gd name="connsiteY4" fmla="*/ 754572 h 1092328"/>
                <a:gd name="connsiteX0" fmla="*/ 62 w 2068053"/>
                <a:gd name="connsiteY0" fmla="*/ 754572 h 1092328"/>
                <a:gd name="connsiteX1" fmla="*/ 2068053 w 2068053"/>
                <a:gd name="connsiteY1" fmla="*/ 0 h 1092328"/>
                <a:gd name="connsiteX2" fmla="*/ 2068052 w 2068053"/>
                <a:gd name="connsiteY2" fmla="*/ 799752 h 1092328"/>
                <a:gd name="connsiteX3" fmla="*/ 253 w 2068053"/>
                <a:gd name="connsiteY3" fmla="*/ 1092328 h 1092328"/>
                <a:gd name="connsiteX4" fmla="*/ 62 w 2068053"/>
                <a:gd name="connsiteY4" fmla="*/ 754572 h 1092328"/>
                <a:gd name="connsiteX0" fmla="*/ 62 w 2068053"/>
                <a:gd name="connsiteY0" fmla="*/ 754572 h 1097091"/>
                <a:gd name="connsiteX1" fmla="*/ 2068053 w 2068053"/>
                <a:gd name="connsiteY1" fmla="*/ 0 h 1097091"/>
                <a:gd name="connsiteX2" fmla="*/ 2068052 w 2068053"/>
                <a:gd name="connsiteY2" fmla="*/ 799752 h 1097091"/>
                <a:gd name="connsiteX3" fmla="*/ 253 w 2068053"/>
                <a:gd name="connsiteY3" fmla="*/ 1097091 h 1097091"/>
                <a:gd name="connsiteX4" fmla="*/ 62 w 2068053"/>
                <a:gd name="connsiteY4" fmla="*/ 754572 h 1097091"/>
                <a:gd name="connsiteX0" fmla="*/ 62 w 2068053"/>
                <a:gd name="connsiteY0" fmla="*/ 754572 h 1099472"/>
                <a:gd name="connsiteX1" fmla="*/ 2068053 w 2068053"/>
                <a:gd name="connsiteY1" fmla="*/ 0 h 1099472"/>
                <a:gd name="connsiteX2" fmla="*/ 2068052 w 2068053"/>
                <a:gd name="connsiteY2" fmla="*/ 799752 h 1099472"/>
                <a:gd name="connsiteX3" fmla="*/ 253 w 2068053"/>
                <a:gd name="connsiteY3" fmla="*/ 1099472 h 1099472"/>
                <a:gd name="connsiteX4" fmla="*/ 62 w 2068053"/>
                <a:gd name="connsiteY4" fmla="*/ 754572 h 1099472"/>
                <a:gd name="connsiteX0" fmla="*/ 62 w 2068053"/>
                <a:gd name="connsiteY0" fmla="*/ 754572 h 1104235"/>
                <a:gd name="connsiteX1" fmla="*/ 2068053 w 2068053"/>
                <a:gd name="connsiteY1" fmla="*/ 0 h 1104235"/>
                <a:gd name="connsiteX2" fmla="*/ 2068052 w 2068053"/>
                <a:gd name="connsiteY2" fmla="*/ 799752 h 1104235"/>
                <a:gd name="connsiteX3" fmla="*/ 253 w 2068053"/>
                <a:gd name="connsiteY3" fmla="*/ 1104235 h 1104235"/>
                <a:gd name="connsiteX4" fmla="*/ 62 w 2068053"/>
                <a:gd name="connsiteY4" fmla="*/ 754572 h 1104235"/>
                <a:gd name="connsiteX0" fmla="*/ 62 w 2068053"/>
                <a:gd name="connsiteY0" fmla="*/ 764097 h 1104235"/>
                <a:gd name="connsiteX1" fmla="*/ 2068053 w 2068053"/>
                <a:gd name="connsiteY1" fmla="*/ 0 h 1104235"/>
                <a:gd name="connsiteX2" fmla="*/ 2068052 w 2068053"/>
                <a:gd name="connsiteY2" fmla="*/ 799752 h 1104235"/>
                <a:gd name="connsiteX3" fmla="*/ 253 w 2068053"/>
                <a:gd name="connsiteY3" fmla="*/ 1104235 h 1104235"/>
                <a:gd name="connsiteX4" fmla="*/ 62 w 2068053"/>
                <a:gd name="connsiteY4" fmla="*/ 764097 h 1104235"/>
                <a:gd name="connsiteX0" fmla="*/ 0 w 2070372"/>
                <a:gd name="connsiteY0" fmla="*/ 771241 h 1104235"/>
                <a:gd name="connsiteX1" fmla="*/ 2070372 w 2070372"/>
                <a:gd name="connsiteY1" fmla="*/ 0 h 1104235"/>
                <a:gd name="connsiteX2" fmla="*/ 2070371 w 2070372"/>
                <a:gd name="connsiteY2" fmla="*/ 799752 h 1104235"/>
                <a:gd name="connsiteX3" fmla="*/ 2572 w 2070372"/>
                <a:gd name="connsiteY3" fmla="*/ 1104235 h 1104235"/>
                <a:gd name="connsiteX4" fmla="*/ 0 w 2070372"/>
                <a:gd name="connsiteY4" fmla="*/ 771241 h 1104235"/>
                <a:gd name="connsiteX0" fmla="*/ 62 w 2070434"/>
                <a:gd name="connsiteY0" fmla="*/ 771241 h 1101853"/>
                <a:gd name="connsiteX1" fmla="*/ 2070434 w 2070434"/>
                <a:gd name="connsiteY1" fmla="*/ 0 h 1101853"/>
                <a:gd name="connsiteX2" fmla="*/ 2070433 w 2070434"/>
                <a:gd name="connsiteY2" fmla="*/ 799752 h 1101853"/>
                <a:gd name="connsiteX3" fmla="*/ 253 w 2070434"/>
                <a:gd name="connsiteY3" fmla="*/ 1101853 h 1101853"/>
                <a:gd name="connsiteX4" fmla="*/ 62 w 2070434"/>
                <a:gd name="connsiteY4" fmla="*/ 771241 h 1101853"/>
                <a:gd name="connsiteX0" fmla="*/ 62 w 2070434"/>
                <a:gd name="connsiteY0" fmla="*/ 752191 h 1101853"/>
                <a:gd name="connsiteX1" fmla="*/ 2070434 w 2070434"/>
                <a:gd name="connsiteY1" fmla="*/ 0 h 1101853"/>
                <a:gd name="connsiteX2" fmla="*/ 2070433 w 2070434"/>
                <a:gd name="connsiteY2" fmla="*/ 799752 h 1101853"/>
                <a:gd name="connsiteX3" fmla="*/ 253 w 2070434"/>
                <a:gd name="connsiteY3" fmla="*/ 1101853 h 1101853"/>
                <a:gd name="connsiteX4" fmla="*/ 62 w 2070434"/>
                <a:gd name="connsiteY4" fmla="*/ 752191 h 1101853"/>
                <a:gd name="connsiteX0" fmla="*/ 62 w 2070434"/>
                <a:gd name="connsiteY0" fmla="*/ 752191 h 1085184"/>
                <a:gd name="connsiteX1" fmla="*/ 2070434 w 2070434"/>
                <a:gd name="connsiteY1" fmla="*/ 0 h 1085184"/>
                <a:gd name="connsiteX2" fmla="*/ 2070433 w 2070434"/>
                <a:gd name="connsiteY2" fmla="*/ 799752 h 1085184"/>
                <a:gd name="connsiteX3" fmla="*/ 253 w 2070434"/>
                <a:gd name="connsiteY3" fmla="*/ 1085184 h 1085184"/>
                <a:gd name="connsiteX4" fmla="*/ 62 w 2070434"/>
                <a:gd name="connsiteY4" fmla="*/ 752191 h 1085184"/>
                <a:gd name="connsiteX0" fmla="*/ 62 w 2070434"/>
                <a:gd name="connsiteY0" fmla="*/ 737904 h 1085184"/>
                <a:gd name="connsiteX1" fmla="*/ 2070434 w 2070434"/>
                <a:gd name="connsiteY1" fmla="*/ 0 h 1085184"/>
                <a:gd name="connsiteX2" fmla="*/ 2070433 w 2070434"/>
                <a:gd name="connsiteY2" fmla="*/ 799752 h 1085184"/>
                <a:gd name="connsiteX3" fmla="*/ 253 w 2070434"/>
                <a:gd name="connsiteY3" fmla="*/ 1085184 h 1085184"/>
                <a:gd name="connsiteX4" fmla="*/ 62 w 2070434"/>
                <a:gd name="connsiteY4" fmla="*/ 737904 h 1085184"/>
                <a:gd name="connsiteX0" fmla="*/ 62 w 2070434"/>
                <a:gd name="connsiteY0" fmla="*/ 737904 h 1047084"/>
                <a:gd name="connsiteX1" fmla="*/ 2070434 w 2070434"/>
                <a:gd name="connsiteY1" fmla="*/ 0 h 1047084"/>
                <a:gd name="connsiteX2" fmla="*/ 2070433 w 2070434"/>
                <a:gd name="connsiteY2" fmla="*/ 799752 h 1047084"/>
                <a:gd name="connsiteX3" fmla="*/ 253 w 2070434"/>
                <a:gd name="connsiteY3" fmla="*/ 1047084 h 1047084"/>
                <a:gd name="connsiteX4" fmla="*/ 62 w 2070434"/>
                <a:gd name="connsiteY4" fmla="*/ 737904 h 1047084"/>
                <a:gd name="connsiteX0" fmla="*/ 0 w 2075134"/>
                <a:gd name="connsiteY0" fmla="*/ 733142 h 1047084"/>
                <a:gd name="connsiteX1" fmla="*/ 2075134 w 2075134"/>
                <a:gd name="connsiteY1" fmla="*/ 0 h 1047084"/>
                <a:gd name="connsiteX2" fmla="*/ 2075133 w 2075134"/>
                <a:gd name="connsiteY2" fmla="*/ 799752 h 1047084"/>
                <a:gd name="connsiteX3" fmla="*/ 4953 w 2075134"/>
                <a:gd name="connsiteY3" fmla="*/ 1047084 h 1047084"/>
                <a:gd name="connsiteX4" fmla="*/ 0 w 2075134"/>
                <a:gd name="connsiteY4" fmla="*/ 733142 h 1047084"/>
                <a:gd name="connsiteX0" fmla="*/ 63 w 2070435"/>
                <a:gd name="connsiteY0" fmla="*/ 730761 h 1047084"/>
                <a:gd name="connsiteX1" fmla="*/ 2070435 w 2070435"/>
                <a:gd name="connsiteY1" fmla="*/ 0 h 1047084"/>
                <a:gd name="connsiteX2" fmla="*/ 2070434 w 2070435"/>
                <a:gd name="connsiteY2" fmla="*/ 799752 h 1047084"/>
                <a:gd name="connsiteX3" fmla="*/ 254 w 2070435"/>
                <a:gd name="connsiteY3" fmla="*/ 1047084 h 1047084"/>
                <a:gd name="connsiteX4" fmla="*/ 63 w 2070435"/>
                <a:gd name="connsiteY4" fmla="*/ 730761 h 1047084"/>
                <a:gd name="connsiteX0" fmla="*/ 63 w 2070435"/>
                <a:gd name="connsiteY0" fmla="*/ 730761 h 1047084"/>
                <a:gd name="connsiteX1" fmla="*/ 2070435 w 2070435"/>
                <a:gd name="connsiteY1" fmla="*/ 0 h 1047084"/>
                <a:gd name="connsiteX2" fmla="*/ 2070434 w 2070435"/>
                <a:gd name="connsiteY2" fmla="*/ 804514 h 1047084"/>
                <a:gd name="connsiteX3" fmla="*/ 254 w 2070435"/>
                <a:gd name="connsiteY3" fmla="*/ 1047084 h 1047084"/>
                <a:gd name="connsiteX4" fmla="*/ 63 w 2070435"/>
                <a:gd name="connsiteY4" fmla="*/ 730761 h 1047084"/>
                <a:gd name="connsiteX0" fmla="*/ 63 w 2072815"/>
                <a:gd name="connsiteY0" fmla="*/ 730761 h 1047084"/>
                <a:gd name="connsiteX1" fmla="*/ 2070435 w 2072815"/>
                <a:gd name="connsiteY1" fmla="*/ 0 h 1047084"/>
                <a:gd name="connsiteX2" fmla="*/ 2072815 w 2072815"/>
                <a:gd name="connsiteY2" fmla="*/ 799752 h 1047084"/>
                <a:gd name="connsiteX3" fmla="*/ 254 w 2072815"/>
                <a:gd name="connsiteY3" fmla="*/ 1047084 h 1047084"/>
                <a:gd name="connsiteX4" fmla="*/ 63 w 2072815"/>
                <a:gd name="connsiteY4" fmla="*/ 730761 h 1047084"/>
                <a:gd name="connsiteX0" fmla="*/ 63 w 2072815"/>
                <a:gd name="connsiteY0" fmla="*/ 730761 h 1047084"/>
                <a:gd name="connsiteX1" fmla="*/ 2070435 w 2072815"/>
                <a:gd name="connsiteY1" fmla="*/ 0 h 1047084"/>
                <a:gd name="connsiteX2" fmla="*/ 2072815 w 2072815"/>
                <a:gd name="connsiteY2" fmla="*/ 802134 h 1047084"/>
                <a:gd name="connsiteX3" fmla="*/ 254 w 2072815"/>
                <a:gd name="connsiteY3" fmla="*/ 1047084 h 1047084"/>
                <a:gd name="connsiteX4" fmla="*/ 63 w 2072815"/>
                <a:gd name="connsiteY4" fmla="*/ 730761 h 1047084"/>
                <a:gd name="connsiteX0" fmla="*/ 63 w 2070435"/>
                <a:gd name="connsiteY0" fmla="*/ 730761 h 1047084"/>
                <a:gd name="connsiteX1" fmla="*/ 2070435 w 2070435"/>
                <a:gd name="connsiteY1" fmla="*/ 0 h 1047084"/>
                <a:gd name="connsiteX2" fmla="*/ 2068053 w 2070435"/>
                <a:gd name="connsiteY2" fmla="*/ 799752 h 1047084"/>
                <a:gd name="connsiteX3" fmla="*/ 254 w 2070435"/>
                <a:gd name="connsiteY3" fmla="*/ 1047084 h 1047084"/>
                <a:gd name="connsiteX4" fmla="*/ 63 w 2070435"/>
                <a:gd name="connsiteY4" fmla="*/ 730761 h 1047084"/>
                <a:gd name="connsiteX0" fmla="*/ 63 w 2070435"/>
                <a:gd name="connsiteY0" fmla="*/ 725999 h 1042322"/>
                <a:gd name="connsiteX1" fmla="*/ 2070435 w 2070435"/>
                <a:gd name="connsiteY1" fmla="*/ 0 h 1042322"/>
                <a:gd name="connsiteX2" fmla="*/ 2068053 w 2070435"/>
                <a:gd name="connsiteY2" fmla="*/ 794990 h 1042322"/>
                <a:gd name="connsiteX3" fmla="*/ 254 w 2070435"/>
                <a:gd name="connsiteY3" fmla="*/ 1042322 h 1042322"/>
                <a:gd name="connsiteX4" fmla="*/ 63 w 2070435"/>
                <a:gd name="connsiteY4" fmla="*/ 725999 h 1042322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68053 w 2070435"/>
                <a:gd name="connsiteY2" fmla="*/ 797371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70434 w 2070435"/>
                <a:gd name="connsiteY2" fmla="*/ 797371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68052 w 2070435"/>
                <a:gd name="connsiteY2" fmla="*/ 797371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70434 w 2070435"/>
                <a:gd name="connsiteY2" fmla="*/ 794990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70434 w 2070435"/>
                <a:gd name="connsiteY2" fmla="*/ 799753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70434 w 2070435"/>
                <a:gd name="connsiteY2" fmla="*/ 797372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70434 w 2070435"/>
                <a:gd name="connsiteY2" fmla="*/ 711647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70434 w 2070435"/>
                <a:gd name="connsiteY2" fmla="*/ 714029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70434 w 2070435"/>
                <a:gd name="connsiteY2" fmla="*/ 718791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2301 w 2070292"/>
                <a:gd name="connsiteY0" fmla="*/ 747430 h 1044703"/>
                <a:gd name="connsiteX1" fmla="*/ 2070292 w 2070292"/>
                <a:gd name="connsiteY1" fmla="*/ 0 h 1044703"/>
                <a:gd name="connsiteX2" fmla="*/ 2070291 w 2070292"/>
                <a:gd name="connsiteY2" fmla="*/ 718791 h 1044703"/>
                <a:gd name="connsiteX3" fmla="*/ 111 w 2070292"/>
                <a:gd name="connsiteY3" fmla="*/ 1044703 h 1044703"/>
                <a:gd name="connsiteX4" fmla="*/ 2301 w 2070292"/>
                <a:gd name="connsiteY4" fmla="*/ 747430 h 1044703"/>
                <a:gd name="connsiteX0" fmla="*/ 2301 w 2070292"/>
                <a:gd name="connsiteY0" fmla="*/ 773624 h 1044703"/>
                <a:gd name="connsiteX1" fmla="*/ 2070292 w 2070292"/>
                <a:gd name="connsiteY1" fmla="*/ 0 h 1044703"/>
                <a:gd name="connsiteX2" fmla="*/ 2070291 w 2070292"/>
                <a:gd name="connsiteY2" fmla="*/ 718791 h 1044703"/>
                <a:gd name="connsiteX3" fmla="*/ 111 w 2070292"/>
                <a:gd name="connsiteY3" fmla="*/ 1044703 h 1044703"/>
                <a:gd name="connsiteX4" fmla="*/ 2301 w 2070292"/>
                <a:gd name="connsiteY4" fmla="*/ 773624 h 1044703"/>
                <a:gd name="connsiteX0" fmla="*/ 4642 w 2070252"/>
                <a:gd name="connsiteY0" fmla="*/ 842681 h 1044703"/>
                <a:gd name="connsiteX1" fmla="*/ 2070252 w 2070252"/>
                <a:gd name="connsiteY1" fmla="*/ 0 h 1044703"/>
                <a:gd name="connsiteX2" fmla="*/ 2070251 w 2070252"/>
                <a:gd name="connsiteY2" fmla="*/ 718791 h 1044703"/>
                <a:gd name="connsiteX3" fmla="*/ 71 w 2070252"/>
                <a:gd name="connsiteY3" fmla="*/ 1044703 h 1044703"/>
                <a:gd name="connsiteX4" fmla="*/ 4642 w 2070252"/>
                <a:gd name="connsiteY4" fmla="*/ 842681 h 1044703"/>
                <a:gd name="connsiteX0" fmla="*/ 2300 w 2070291"/>
                <a:gd name="connsiteY0" fmla="*/ 823631 h 1044703"/>
                <a:gd name="connsiteX1" fmla="*/ 2070291 w 2070291"/>
                <a:gd name="connsiteY1" fmla="*/ 0 h 1044703"/>
                <a:gd name="connsiteX2" fmla="*/ 2070290 w 2070291"/>
                <a:gd name="connsiteY2" fmla="*/ 718791 h 1044703"/>
                <a:gd name="connsiteX3" fmla="*/ 110 w 2070291"/>
                <a:gd name="connsiteY3" fmla="*/ 1044703 h 1044703"/>
                <a:gd name="connsiteX4" fmla="*/ 2300 w 2070291"/>
                <a:gd name="connsiteY4" fmla="*/ 823631 h 1044703"/>
                <a:gd name="connsiteX0" fmla="*/ 63 w 2068054"/>
                <a:gd name="connsiteY0" fmla="*/ 823631 h 1070897"/>
                <a:gd name="connsiteX1" fmla="*/ 2068054 w 2068054"/>
                <a:gd name="connsiteY1" fmla="*/ 0 h 1070897"/>
                <a:gd name="connsiteX2" fmla="*/ 2068053 w 2068054"/>
                <a:gd name="connsiteY2" fmla="*/ 718791 h 1070897"/>
                <a:gd name="connsiteX3" fmla="*/ 254 w 2068054"/>
                <a:gd name="connsiteY3" fmla="*/ 1070897 h 1070897"/>
                <a:gd name="connsiteX4" fmla="*/ 63 w 2068054"/>
                <a:gd name="connsiteY4" fmla="*/ 823631 h 1070897"/>
                <a:gd name="connsiteX0" fmla="*/ 63 w 2068054"/>
                <a:gd name="connsiteY0" fmla="*/ 823631 h 1070897"/>
                <a:gd name="connsiteX1" fmla="*/ 2068054 w 2068054"/>
                <a:gd name="connsiteY1" fmla="*/ 0 h 1070897"/>
                <a:gd name="connsiteX2" fmla="*/ 2068053 w 2068054"/>
                <a:gd name="connsiteY2" fmla="*/ 718791 h 1070897"/>
                <a:gd name="connsiteX3" fmla="*/ 254 w 2068054"/>
                <a:gd name="connsiteY3" fmla="*/ 1070897 h 1070897"/>
                <a:gd name="connsiteX4" fmla="*/ 63 w 2068054"/>
                <a:gd name="connsiteY4" fmla="*/ 823631 h 1070897"/>
                <a:gd name="connsiteX0" fmla="*/ 0 w 2067991"/>
                <a:gd name="connsiteY0" fmla="*/ 823631 h 1070897"/>
                <a:gd name="connsiteX1" fmla="*/ 2067991 w 2067991"/>
                <a:gd name="connsiteY1" fmla="*/ 0 h 1070897"/>
                <a:gd name="connsiteX2" fmla="*/ 2067990 w 2067991"/>
                <a:gd name="connsiteY2" fmla="*/ 718791 h 1070897"/>
                <a:gd name="connsiteX3" fmla="*/ 2572 w 2067991"/>
                <a:gd name="connsiteY3" fmla="*/ 1070897 h 1070897"/>
                <a:gd name="connsiteX4" fmla="*/ 0 w 2067991"/>
                <a:gd name="connsiteY4" fmla="*/ 823631 h 1070897"/>
                <a:gd name="connsiteX0" fmla="*/ 62 w 2068053"/>
                <a:gd name="connsiteY0" fmla="*/ 823631 h 1070897"/>
                <a:gd name="connsiteX1" fmla="*/ 2068053 w 2068053"/>
                <a:gd name="connsiteY1" fmla="*/ 0 h 1070897"/>
                <a:gd name="connsiteX2" fmla="*/ 2068052 w 2068053"/>
                <a:gd name="connsiteY2" fmla="*/ 718791 h 1070897"/>
                <a:gd name="connsiteX3" fmla="*/ 253 w 2068053"/>
                <a:gd name="connsiteY3" fmla="*/ 1070897 h 1070897"/>
                <a:gd name="connsiteX4" fmla="*/ 62 w 2068053"/>
                <a:gd name="connsiteY4" fmla="*/ 823631 h 1070897"/>
                <a:gd name="connsiteX0" fmla="*/ 2300 w 2070291"/>
                <a:gd name="connsiteY0" fmla="*/ 823631 h 1166147"/>
                <a:gd name="connsiteX1" fmla="*/ 2070291 w 2070291"/>
                <a:gd name="connsiteY1" fmla="*/ 0 h 1166147"/>
                <a:gd name="connsiteX2" fmla="*/ 2070290 w 2070291"/>
                <a:gd name="connsiteY2" fmla="*/ 718791 h 1166147"/>
                <a:gd name="connsiteX3" fmla="*/ 110 w 2070291"/>
                <a:gd name="connsiteY3" fmla="*/ 1166147 h 1166147"/>
                <a:gd name="connsiteX4" fmla="*/ 2300 w 2070291"/>
                <a:gd name="connsiteY4" fmla="*/ 823631 h 1166147"/>
                <a:gd name="connsiteX0" fmla="*/ 62 w 2070434"/>
                <a:gd name="connsiteY0" fmla="*/ 887925 h 1166147"/>
                <a:gd name="connsiteX1" fmla="*/ 2070434 w 2070434"/>
                <a:gd name="connsiteY1" fmla="*/ 0 h 1166147"/>
                <a:gd name="connsiteX2" fmla="*/ 2070433 w 2070434"/>
                <a:gd name="connsiteY2" fmla="*/ 718791 h 1166147"/>
                <a:gd name="connsiteX3" fmla="*/ 253 w 2070434"/>
                <a:gd name="connsiteY3" fmla="*/ 1166147 h 1166147"/>
                <a:gd name="connsiteX4" fmla="*/ 62 w 2070434"/>
                <a:gd name="connsiteY4" fmla="*/ 887925 h 1166147"/>
                <a:gd name="connsiteX0" fmla="*/ 62 w 2070434"/>
                <a:gd name="connsiteY0" fmla="*/ 892687 h 1166147"/>
                <a:gd name="connsiteX1" fmla="*/ 2070434 w 2070434"/>
                <a:gd name="connsiteY1" fmla="*/ 0 h 1166147"/>
                <a:gd name="connsiteX2" fmla="*/ 2070433 w 2070434"/>
                <a:gd name="connsiteY2" fmla="*/ 718791 h 1166147"/>
                <a:gd name="connsiteX3" fmla="*/ 253 w 2070434"/>
                <a:gd name="connsiteY3" fmla="*/ 1166147 h 1166147"/>
                <a:gd name="connsiteX4" fmla="*/ 62 w 2070434"/>
                <a:gd name="connsiteY4" fmla="*/ 892687 h 1166147"/>
                <a:gd name="connsiteX0" fmla="*/ 0 w 2072753"/>
                <a:gd name="connsiteY0" fmla="*/ 880781 h 1166147"/>
                <a:gd name="connsiteX1" fmla="*/ 2072753 w 2072753"/>
                <a:gd name="connsiteY1" fmla="*/ 0 h 1166147"/>
                <a:gd name="connsiteX2" fmla="*/ 2072752 w 2072753"/>
                <a:gd name="connsiteY2" fmla="*/ 718791 h 1166147"/>
                <a:gd name="connsiteX3" fmla="*/ 2572 w 2072753"/>
                <a:gd name="connsiteY3" fmla="*/ 1166147 h 1166147"/>
                <a:gd name="connsiteX4" fmla="*/ 0 w 2072753"/>
                <a:gd name="connsiteY4" fmla="*/ 880781 h 1166147"/>
                <a:gd name="connsiteX0" fmla="*/ 2301 w 2075054"/>
                <a:gd name="connsiteY0" fmla="*/ 880781 h 1178053"/>
                <a:gd name="connsiteX1" fmla="*/ 2075054 w 2075054"/>
                <a:gd name="connsiteY1" fmla="*/ 0 h 1178053"/>
                <a:gd name="connsiteX2" fmla="*/ 2075053 w 2075054"/>
                <a:gd name="connsiteY2" fmla="*/ 718791 h 1178053"/>
                <a:gd name="connsiteX3" fmla="*/ 110 w 2075054"/>
                <a:gd name="connsiteY3" fmla="*/ 1178053 h 1178053"/>
                <a:gd name="connsiteX4" fmla="*/ 2301 w 2075054"/>
                <a:gd name="connsiteY4" fmla="*/ 880781 h 1178053"/>
                <a:gd name="connsiteX0" fmla="*/ 64 w 2072817"/>
                <a:gd name="connsiteY0" fmla="*/ 880781 h 1178053"/>
                <a:gd name="connsiteX1" fmla="*/ 2072817 w 2072817"/>
                <a:gd name="connsiteY1" fmla="*/ 0 h 1178053"/>
                <a:gd name="connsiteX2" fmla="*/ 2072816 w 2072817"/>
                <a:gd name="connsiteY2" fmla="*/ 718791 h 1178053"/>
                <a:gd name="connsiteX3" fmla="*/ 254 w 2072817"/>
                <a:gd name="connsiteY3" fmla="*/ 1178053 h 1178053"/>
                <a:gd name="connsiteX4" fmla="*/ 64 w 2072817"/>
                <a:gd name="connsiteY4" fmla="*/ 880781 h 1178053"/>
                <a:gd name="connsiteX0" fmla="*/ 64 w 2072817"/>
                <a:gd name="connsiteY0" fmla="*/ 880781 h 1182816"/>
                <a:gd name="connsiteX1" fmla="*/ 2072817 w 2072817"/>
                <a:gd name="connsiteY1" fmla="*/ 0 h 1182816"/>
                <a:gd name="connsiteX2" fmla="*/ 2072816 w 2072817"/>
                <a:gd name="connsiteY2" fmla="*/ 718791 h 1182816"/>
                <a:gd name="connsiteX3" fmla="*/ 254 w 2072817"/>
                <a:gd name="connsiteY3" fmla="*/ 1182816 h 1182816"/>
                <a:gd name="connsiteX4" fmla="*/ 64 w 2072817"/>
                <a:gd name="connsiteY4" fmla="*/ 880781 h 1182816"/>
                <a:gd name="connsiteX0" fmla="*/ 64 w 2072817"/>
                <a:gd name="connsiteY0" fmla="*/ 880781 h 1187579"/>
                <a:gd name="connsiteX1" fmla="*/ 2072817 w 2072817"/>
                <a:gd name="connsiteY1" fmla="*/ 0 h 1187579"/>
                <a:gd name="connsiteX2" fmla="*/ 2072816 w 2072817"/>
                <a:gd name="connsiteY2" fmla="*/ 718791 h 1187579"/>
                <a:gd name="connsiteX3" fmla="*/ 254 w 2072817"/>
                <a:gd name="connsiteY3" fmla="*/ 1187579 h 1187579"/>
                <a:gd name="connsiteX4" fmla="*/ 64 w 2072817"/>
                <a:gd name="connsiteY4" fmla="*/ 880781 h 1187579"/>
                <a:gd name="connsiteX0" fmla="*/ 0 w 2075134"/>
                <a:gd name="connsiteY0" fmla="*/ 890306 h 1187579"/>
                <a:gd name="connsiteX1" fmla="*/ 2075134 w 2075134"/>
                <a:gd name="connsiteY1" fmla="*/ 0 h 1187579"/>
                <a:gd name="connsiteX2" fmla="*/ 2075133 w 2075134"/>
                <a:gd name="connsiteY2" fmla="*/ 718791 h 1187579"/>
                <a:gd name="connsiteX3" fmla="*/ 2571 w 2075134"/>
                <a:gd name="connsiteY3" fmla="*/ 1187579 h 1187579"/>
                <a:gd name="connsiteX4" fmla="*/ 0 w 2075134"/>
                <a:gd name="connsiteY4" fmla="*/ 890306 h 1187579"/>
                <a:gd name="connsiteX0" fmla="*/ 0 w 2077516"/>
                <a:gd name="connsiteY0" fmla="*/ 890306 h 1187579"/>
                <a:gd name="connsiteX1" fmla="*/ 2077516 w 2077516"/>
                <a:gd name="connsiteY1" fmla="*/ 0 h 1187579"/>
                <a:gd name="connsiteX2" fmla="*/ 2077515 w 2077516"/>
                <a:gd name="connsiteY2" fmla="*/ 718791 h 1187579"/>
                <a:gd name="connsiteX3" fmla="*/ 4953 w 2077516"/>
                <a:gd name="connsiteY3" fmla="*/ 1187579 h 1187579"/>
                <a:gd name="connsiteX4" fmla="*/ 0 w 2077516"/>
                <a:gd name="connsiteY4" fmla="*/ 890306 h 1187579"/>
                <a:gd name="connsiteX0" fmla="*/ 2302 w 2072674"/>
                <a:gd name="connsiteY0" fmla="*/ 890306 h 1187579"/>
                <a:gd name="connsiteX1" fmla="*/ 2072674 w 2072674"/>
                <a:gd name="connsiteY1" fmla="*/ 0 h 1187579"/>
                <a:gd name="connsiteX2" fmla="*/ 2072673 w 2072674"/>
                <a:gd name="connsiteY2" fmla="*/ 718791 h 1187579"/>
                <a:gd name="connsiteX3" fmla="*/ 111 w 2072674"/>
                <a:gd name="connsiteY3" fmla="*/ 1187579 h 1187579"/>
                <a:gd name="connsiteX4" fmla="*/ 2302 w 2072674"/>
                <a:gd name="connsiteY4" fmla="*/ 890306 h 1187579"/>
                <a:gd name="connsiteX0" fmla="*/ 63 w 2072816"/>
                <a:gd name="connsiteY0" fmla="*/ 887925 h 1187579"/>
                <a:gd name="connsiteX1" fmla="*/ 2072816 w 2072816"/>
                <a:gd name="connsiteY1" fmla="*/ 0 h 1187579"/>
                <a:gd name="connsiteX2" fmla="*/ 2072815 w 2072816"/>
                <a:gd name="connsiteY2" fmla="*/ 718791 h 1187579"/>
                <a:gd name="connsiteX3" fmla="*/ 253 w 2072816"/>
                <a:gd name="connsiteY3" fmla="*/ 1187579 h 1187579"/>
                <a:gd name="connsiteX4" fmla="*/ 63 w 2072816"/>
                <a:gd name="connsiteY4" fmla="*/ 887925 h 1187579"/>
                <a:gd name="connsiteX0" fmla="*/ 2302 w 2072674"/>
                <a:gd name="connsiteY0" fmla="*/ 887925 h 1187579"/>
                <a:gd name="connsiteX1" fmla="*/ 2072674 w 2072674"/>
                <a:gd name="connsiteY1" fmla="*/ 0 h 1187579"/>
                <a:gd name="connsiteX2" fmla="*/ 2072673 w 2072674"/>
                <a:gd name="connsiteY2" fmla="*/ 718791 h 1187579"/>
                <a:gd name="connsiteX3" fmla="*/ 111 w 2072674"/>
                <a:gd name="connsiteY3" fmla="*/ 1187579 h 1187579"/>
                <a:gd name="connsiteX4" fmla="*/ 2302 w 2072674"/>
                <a:gd name="connsiteY4" fmla="*/ 887925 h 1187579"/>
                <a:gd name="connsiteX0" fmla="*/ 63 w 2072816"/>
                <a:gd name="connsiteY0" fmla="*/ 887925 h 1187579"/>
                <a:gd name="connsiteX1" fmla="*/ 2072816 w 2072816"/>
                <a:gd name="connsiteY1" fmla="*/ 0 h 1187579"/>
                <a:gd name="connsiteX2" fmla="*/ 2072815 w 2072816"/>
                <a:gd name="connsiteY2" fmla="*/ 718791 h 1187579"/>
                <a:gd name="connsiteX3" fmla="*/ 253 w 2072816"/>
                <a:gd name="connsiteY3" fmla="*/ 1187579 h 1187579"/>
                <a:gd name="connsiteX4" fmla="*/ 63 w 2072816"/>
                <a:gd name="connsiteY4" fmla="*/ 887925 h 1187579"/>
                <a:gd name="connsiteX0" fmla="*/ 63 w 2072816"/>
                <a:gd name="connsiteY0" fmla="*/ 887925 h 1192342"/>
                <a:gd name="connsiteX1" fmla="*/ 2072816 w 2072816"/>
                <a:gd name="connsiteY1" fmla="*/ 0 h 1192342"/>
                <a:gd name="connsiteX2" fmla="*/ 2072815 w 2072816"/>
                <a:gd name="connsiteY2" fmla="*/ 718791 h 1192342"/>
                <a:gd name="connsiteX3" fmla="*/ 253 w 2072816"/>
                <a:gd name="connsiteY3" fmla="*/ 1192342 h 1192342"/>
                <a:gd name="connsiteX4" fmla="*/ 63 w 2072816"/>
                <a:gd name="connsiteY4" fmla="*/ 887925 h 1192342"/>
                <a:gd name="connsiteX0" fmla="*/ 0 w 2075134"/>
                <a:gd name="connsiteY0" fmla="*/ 895068 h 1192342"/>
                <a:gd name="connsiteX1" fmla="*/ 2075134 w 2075134"/>
                <a:gd name="connsiteY1" fmla="*/ 0 h 1192342"/>
                <a:gd name="connsiteX2" fmla="*/ 2075133 w 2075134"/>
                <a:gd name="connsiteY2" fmla="*/ 718791 h 1192342"/>
                <a:gd name="connsiteX3" fmla="*/ 2571 w 2075134"/>
                <a:gd name="connsiteY3" fmla="*/ 1192342 h 1192342"/>
                <a:gd name="connsiteX4" fmla="*/ 0 w 2075134"/>
                <a:gd name="connsiteY4" fmla="*/ 895068 h 1192342"/>
                <a:gd name="connsiteX0" fmla="*/ 64 w 2072817"/>
                <a:gd name="connsiteY0" fmla="*/ 895068 h 1192342"/>
                <a:gd name="connsiteX1" fmla="*/ 2072817 w 2072817"/>
                <a:gd name="connsiteY1" fmla="*/ 0 h 1192342"/>
                <a:gd name="connsiteX2" fmla="*/ 2072816 w 2072817"/>
                <a:gd name="connsiteY2" fmla="*/ 718791 h 1192342"/>
                <a:gd name="connsiteX3" fmla="*/ 254 w 2072817"/>
                <a:gd name="connsiteY3" fmla="*/ 1192342 h 1192342"/>
                <a:gd name="connsiteX4" fmla="*/ 64 w 2072817"/>
                <a:gd name="connsiteY4" fmla="*/ 895068 h 1192342"/>
                <a:gd name="connsiteX0" fmla="*/ 64 w 2072817"/>
                <a:gd name="connsiteY0" fmla="*/ 895068 h 1197105"/>
                <a:gd name="connsiteX1" fmla="*/ 2072817 w 2072817"/>
                <a:gd name="connsiteY1" fmla="*/ 0 h 1197105"/>
                <a:gd name="connsiteX2" fmla="*/ 2072816 w 2072817"/>
                <a:gd name="connsiteY2" fmla="*/ 718791 h 1197105"/>
                <a:gd name="connsiteX3" fmla="*/ 254 w 2072817"/>
                <a:gd name="connsiteY3" fmla="*/ 1197105 h 1197105"/>
                <a:gd name="connsiteX4" fmla="*/ 64 w 2072817"/>
                <a:gd name="connsiteY4" fmla="*/ 895068 h 1197105"/>
                <a:gd name="connsiteX0" fmla="*/ 64 w 2072817"/>
                <a:gd name="connsiteY0" fmla="*/ 902211 h 1197105"/>
                <a:gd name="connsiteX1" fmla="*/ 2072817 w 2072817"/>
                <a:gd name="connsiteY1" fmla="*/ 0 h 1197105"/>
                <a:gd name="connsiteX2" fmla="*/ 2072816 w 2072817"/>
                <a:gd name="connsiteY2" fmla="*/ 718791 h 1197105"/>
                <a:gd name="connsiteX3" fmla="*/ 254 w 2072817"/>
                <a:gd name="connsiteY3" fmla="*/ 1197105 h 1197105"/>
                <a:gd name="connsiteX4" fmla="*/ 64 w 2072817"/>
                <a:gd name="connsiteY4" fmla="*/ 902211 h 1197105"/>
                <a:gd name="connsiteX0" fmla="*/ 64 w 2072817"/>
                <a:gd name="connsiteY0" fmla="*/ 902211 h 1197105"/>
                <a:gd name="connsiteX1" fmla="*/ 2072817 w 2072817"/>
                <a:gd name="connsiteY1" fmla="*/ 0 h 1197105"/>
                <a:gd name="connsiteX2" fmla="*/ 2072816 w 2072817"/>
                <a:gd name="connsiteY2" fmla="*/ 718791 h 1197105"/>
                <a:gd name="connsiteX3" fmla="*/ 254 w 2072817"/>
                <a:gd name="connsiteY3" fmla="*/ 1197105 h 1197105"/>
                <a:gd name="connsiteX4" fmla="*/ 64 w 2072817"/>
                <a:gd name="connsiteY4" fmla="*/ 902211 h 1197105"/>
                <a:gd name="connsiteX0" fmla="*/ 64 w 2072817"/>
                <a:gd name="connsiteY0" fmla="*/ 906974 h 1197105"/>
                <a:gd name="connsiteX1" fmla="*/ 2072817 w 2072817"/>
                <a:gd name="connsiteY1" fmla="*/ 0 h 1197105"/>
                <a:gd name="connsiteX2" fmla="*/ 2072816 w 2072817"/>
                <a:gd name="connsiteY2" fmla="*/ 718791 h 1197105"/>
                <a:gd name="connsiteX3" fmla="*/ 254 w 2072817"/>
                <a:gd name="connsiteY3" fmla="*/ 1197105 h 1197105"/>
                <a:gd name="connsiteX4" fmla="*/ 64 w 2072817"/>
                <a:gd name="connsiteY4" fmla="*/ 906974 h 1197105"/>
                <a:gd name="connsiteX0" fmla="*/ 64 w 2072817"/>
                <a:gd name="connsiteY0" fmla="*/ 904588 h 1194719"/>
                <a:gd name="connsiteX1" fmla="*/ 2072817 w 2072817"/>
                <a:gd name="connsiteY1" fmla="*/ 0 h 1194719"/>
                <a:gd name="connsiteX2" fmla="*/ 2072816 w 2072817"/>
                <a:gd name="connsiteY2" fmla="*/ 716405 h 1194719"/>
                <a:gd name="connsiteX3" fmla="*/ 254 w 2072817"/>
                <a:gd name="connsiteY3" fmla="*/ 1194719 h 1194719"/>
                <a:gd name="connsiteX4" fmla="*/ 64 w 2072817"/>
                <a:gd name="connsiteY4" fmla="*/ 904588 h 119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2817" h="1194719">
                  <a:moveTo>
                    <a:pt x="64" y="904588"/>
                  </a:moveTo>
                  <a:lnTo>
                    <a:pt x="2072817" y="0"/>
                  </a:lnTo>
                  <a:cubicBezTo>
                    <a:pt x="2072817" y="319765"/>
                    <a:pt x="2072816" y="396640"/>
                    <a:pt x="2072816" y="716405"/>
                  </a:cubicBezTo>
                  <a:lnTo>
                    <a:pt x="254" y="1194719"/>
                  </a:lnTo>
                  <a:cubicBezTo>
                    <a:pt x="-539" y="1085827"/>
                    <a:pt x="857" y="1013480"/>
                    <a:pt x="64" y="904588"/>
                  </a:cubicBezTo>
                  <a:close/>
                </a:path>
              </a:pathLst>
            </a:custGeom>
            <a:solidFill>
              <a:srgbClr val="6ADB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AB7F9267-401D-4C50-98F9-CEE458C3932B}"/>
                </a:ext>
              </a:extLst>
            </p:cNvPr>
            <p:cNvSpPr/>
            <p:nvPr/>
          </p:nvSpPr>
          <p:spPr>
            <a:xfrm>
              <a:off x="4322869" y="2235840"/>
              <a:ext cx="5049046" cy="715835"/>
            </a:xfrm>
            <a:prstGeom prst="rect">
              <a:avLst/>
            </a:prstGeom>
            <a:solidFill>
              <a:srgbClr val="11AA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BF85D9EF-E0A8-4EAF-9671-B4BC2DADA2B1}"/>
                </a:ext>
              </a:extLst>
            </p:cNvPr>
            <p:cNvSpPr/>
            <p:nvPr/>
          </p:nvSpPr>
          <p:spPr>
            <a:xfrm>
              <a:off x="5013308" y="2424479"/>
              <a:ext cx="41212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 smtClean="0">
                  <a:solidFill>
                    <a:schemeClr val="bg1"/>
                  </a:solidFill>
                  <a:latin typeface="Georgia"/>
                </a:rPr>
                <a:t>ENCADRER LES NOUVEAUX MEMBRES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Connector 179">
              <a:extLst>
                <a:ext uri="{FF2B5EF4-FFF2-40B4-BE49-F238E27FC236}">
                  <a16:creationId xmlns="" xmlns:a16="http://schemas.microsoft.com/office/drawing/2014/main" id="{3334CFD4-C867-4DD3-AAAA-DB4529E4EB2B}"/>
                </a:ext>
              </a:extLst>
            </p:cNvPr>
            <p:cNvCxnSpPr/>
            <p:nvPr/>
          </p:nvCxnSpPr>
          <p:spPr>
            <a:xfrm>
              <a:off x="4948415" y="2390797"/>
              <a:ext cx="0" cy="40591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180">
              <a:extLst>
                <a:ext uri="{FF2B5EF4-FFF2-40B4-BE49-F238E27FC236}">
                  <a16:creationId xmlns="" xmlns:a16="http://schemas.microsoft.com/office/drawing/2014/main" id="{329C3EE1-C083-4DFB-A280-67381FDA1486}"/>
                </a:ext>
              </a:extLst>
            </p:cNvPr>
            <p:cNvSpPr txBox="1"/>
            <p:nvPr/>
          </p:nvSpPr>
          <p:spPr>
            <a:xfrm>
              <a:off x="4431432" y="2393997"/>
              <a:ext cx="4749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01" name="Groupe 100">
            <a:extLst>
              <a:ext uri="{FF2B5EF4-FFF2-40B4-BE49-F238E27FC236}">
                <a16:creationId xmlns="" xmlns:a16="http://schemas.microsoft.com/office/drawing/2014/main" id="{932A7046-AF37-43F5-B87B-8DDBEF071DC7}"/>
              </a:ext>
            </a:extLst>
          </p:cNvPr>
          <p:cNvGrpSpPr/>
          <p:nvPr/>
        </p:nvGrpSpPr>
        <p:grpSpPr>
          <a:xfrm>
            <a:off x="2249960" y="3086052"/>
            <a:ext cx="7121651" cy="715835"/>
            <a:chOff x="2249959" y="3086052"/>
            <a:chExt cx="7121650" cy="715835"/>
          </a:xfrm>
        </p:grpSpPr>
        <p:sp>
          <p:nvSpPr>
            <p:cNvPr id="83" name="Rectangle 107">
              <a:extLst>
                <a:ext uri="{FF2B5EF4-FFF2-40B4-BE49-F238E27FC236}">
                  <a16:creationId xmlns="" xmlns:a16="http://schemas.microsoft.com/office/drawing/2014/main" id="{19F1CA09-216E-45AF-BACA-22E10B1AA244}"/>
                </a:ext>
              </a:extLst>
            </p:cNvPr>
            <p:cNvSpPr/>
            <p:nvPr/>
          </p:nvSpPr>
          <p:spPr>
            <a:xfrm>
              <a:off x="2249959" y="3086299"/>
              <a:ext cx="2072816" cy="715352"/>
            </a:xfrm>
            <a:custGeom>
              <a:avLst/>
              <a:gdLst>
                <a:gd name="connsiteX0" fmla="*/ 0 w 2119393"/>
                <a:gd name="connsiteY0" fmla="*/ 0 h 960089"/>
                <a:gd name="connsiteX1" fmla="*/ 2119393 w 2119393"/>
                <a:gd name="connsiteY1" fmla="*/ 0 h 960089"/>
                <a:gd name="connsiteX2" fmla="*/ 2119393 w 2119393"/>
                <a:gd name="connsiteY2" fmla="*/ 960089 h 960089"/>
                <a:gd name="connsiteX3" fmla="*/ 0 w 2119393"/>
                <a:gd name="connsiteY3" fmla="*/ 960089 h 960089"/>
                <a:gd name="connsiteX4" fmla="*/ 0 w 2119393"/>
                <a:gd name="connsiteY4" fmla="*/ 0 h 960089"/>
                <a:gd name="connsiteX0" fmla="*/ 0 w 2119393"/>
                <a:gd name="connsiteY0" fmla="*/ 0 h 1607789"/>
                <a:gd name="connsiteX1" fmla="*/ 2119393 w 2119393"/>
                <a:gd name="connsiteY1" fmla="*/ 0 h 1607789"/>
                <a:gd name="connsiteX2" fmla="*/ 2119393 w 2119393"/>
                <a:gd name="connsiteY2" fmla="*/ 960089 h 1607789"/>
                <a:gd name="connsiteX3" fmla="*/ 95250 w 2119393"/>
                <a:gd name="connsiteY3" fmla="*/ 1607789 h 1607789"/>
                <a:gd name="connsiteX4" fmla="*/ 0 w 2119393"/>
                <a:gd name="connsiteY4" fmla="*/ 0 h 1607789"/>
                <a:gd name="connsiteX0" fmla="*/ 0 w 2057480"/>
                <a:gd name="connsiteY0" fmla="*/ 664369 h 1607789"/>
                <a:gd name="connsiteX1" fmla="*/ 2057480 w 2057480"/>
                <a:gd name="connsiteY1" fmla="*/ 0 h 1607789"/>
                <a:gd name="connsiteX2" fmla="*/ 2057480 w 2057480"/>
                <a:gd name="connsiteY2" fmla="*/ 960089 h 1607789"/>
                <a:gd name="connsiteX3" fmla="*/ 33337 w 2057480"/>
                <a:gd name="connsiteY3" fmla="*/ 1607789 h 1607789"/>
                <a:gd name="connsiteX4" fmla="*/ 0 w 2057480"/>
                <a:gd name="connsiteY4" fmla="*/ 664369 h 1607789"/>
                <a:gd name="connsiteX0" fmla="*/ 0 w 2064624"/>
                <a:gd name="connsiteY0" fmla="*/ 669131 h 1607789"/>
                <a:gd name="connsiteX1" fmla="*/ 2064624 w 2064624"/>
                <a:gd name="connsiteY1" fmla="*/ 0 h 1607789"/>
                <a:gd name="connsiteX2" fmla="*/ 2064624 w 2064624"/>
                <a:gd name="connsiteY2" fmla="*/ 960089 h 1607789"/>
                <a:gd name="connsiteX3" fmla="*/ 40481 w 2064624"/>
                <a:gd name="connsiteY3" fmla="*/ 1607789 h 1607789"/>
                <a:gd name="connsiteX4" fmla="*/ 0 w 2064624"/>
                <a:gd name="connsiteY4" fmla="*/ 669131 h 1607789"/>
                <a:gd name="connsiteX0" fmla="*/ 0 w 2071767"/>
                <a:gd name="connsiteY0" fmla="*/ 671512 h 1607789"/>
                <a:gd name="connsiteX1" fmla="*/ 2071767 w 2071767"/>
                <a:gd name="connsiteY1" fmla="*/ 0 h 1607789"/>
                <a:gd name="connsiteX2" fmla="*/ 2071767 w 2071767"/>
                <a:gd name="connsiteY2" fmla="*/ 960089 h 1607789"/>
                <a:gd name="connsiteX3" fmla="*/ 47624 w 2071767"/>
                <a:gd name="connsiteY3" fmla="*/ 1607789 h 1607789"/>
                <a:gd name="connsiteX4" fmla="*/ 0 w 2071767"/>
                <a:gd name="connsiteY4" fmla="*/ 671512 h 1607789"/>
                <a:gd name="connsiteX0" fmla="*/ 0 w 2207499"/>
                <a:gd name="connsiteY0" fmla="*/ 678656 h 1607789"/>
                <a:gd name="connsiteX1" fmla="*/ 2207499 w 2207499"/>
                <a:gd name="connsiteY1" fmla="*/ 0 h 1607789"/>
                <a:gd name="connsiteX2" fmla="*/ 2207499 w 2207499"/>
                <a:gd name="connsiteY2" fmla="*/ 960089 h 1607789"/>
                <a:gd name="connsiteX3" fmla="*/ 183356 w 2207499"/>
                <a:gd name="connsiteY3" fmla="*/ 1607789 h 1607789"/>
                <a:gd name="connsiteX4" fmla="*/ 0 w 2207499"/>
                <a:gd name="connsiteY4" fmla="*/ 678656 h 1607789"/>
                <a:gd name="connsiteX0" fmla="*/ 0 w 2057480"/>
                <a:gd name="connsiteY0" fmla="*/ 707231 h 1607789"/>
                <a:gd name="connsiteX1" fmla="*/ 2057480 w 2057480"/>
                <a:gd name="connsiteY1" fmla="*/ 0 h 1607789"/>
                <a:gd name="connsiteX2" fmla="*/ 2057480 w 2057480"/>
                <a:gd name="connsiteY2" fmla="*/ 960089 h 1607789"/>
                <a:gd name="connsiteX3" fmla="*/ 33337 w 2057480"/>
                <a:gd name="connsiteY3" fmla="*/ 1607789 h 1607789"/>
                <a:gd name="connsiteX4" fmla="*/ 0 w 2057480"/>
                <a:gd name="connsiteY4" fmla="*/ 707231 h 1607789"/>
                <a:gd name="connsiteX0" fmla="*/ 0 w 2052717"/>
                <a:gd name="connsiteY0" fmla="*/ 1059656 h 1607789"/>
                <a:gd name="connsiteX1" fmla="*/ 2052717 w 2052717"/>
                <a:gd name="connsiteY1" fmla="*/ 0 h 1607789"/>
                <a:gd name="connsiteX2" fmla="*/ 2052717 w 2052717"/>
                <a:gd name="connsiteY2" fmla="*/ 960089 h 1607789"/>
                <a:gd name="connsiteX3" fmla="*/ 28574 w 2052717"/>
                <a:gd name="connsiteY3" fmla="*/ 1607789 h 1607789"/>
                <a:gd name="connsiteX4" fmla="*/ 0 w 2052717"/>
                <a:gd name="connsiteY4" fmla="*/ 1059656 h 1607789"/>
                <a:gd name="connsiteX0" fmla="*/ 0 w 2040811"/>
                <a:gd name="connsiteY0" fmla="*/ 1285875 h 1607789"/>
                <a:gd name="connsiteX1" fmla="*/ 2040811 w 2040811"/>
                <a:gd name="connsiteY1" fmla="*/ 0 h 1607789"/>
                <a:gd name="connsiteX2" fmla="*/ 2040811 w 2040811"/>
                <a:gd name="connsiteY2" fmla="*/ 960089 h 1607789"/>
                <a:gd name="connsiteX3" fmla="*/ 16668 w 2040811"/>
                <a:gd name="connsiteY3" fmla="*/ 1607789 h 1607789"/>
                <a:gd name="connsiteX4" fmla="*/ 0 w 2040811"/>
                <a:gd name="connsiteY4" fmla="*/ 1285875 h 1607789"/>
                <a:gd name="connsiteX0" fmla="*/ 0 w 2040811"/>
                <a:gd name="connsiteY0" fmla="*/ 1285875 h 1607789"/>
                <a:gd name="connsiteX1" fmla="*/ 2040811 w 2040811"/>
                <a:gd name="connsiteY1" fmla="*/ 0 h 1607789"/>
                <a:gd name="connsiteX2" fmla="*/ 2040811 w 2040811"/>
                <a:gd name="connsiteY2" fmla="*/ 960089 h 1607789"/>
                <a:gd name="connsiteX3" fmla="*/ 16668 w 2040811"/>
                <a:gd name="connsiteY3" fmla="*/ 1607789 h 1607789"/>
                <a:gd name="connsiteX4" fmla="*/ 0 w 2040811"/>
                <a:gd name="connsiteY4" fmla="*/ 1285875 h 1607789"/>
                <a:gd name="connsiteX0" fmla="*/ 0 w 2045574"/>
                <a:gd name="connsiteY0" fmla="*/ 1285875 h 1607789"/>
                <a:gd name="connsiteX1" fmla="*/ 2045574 w 2045574"/>
                <a:gd name="connsiteY1" fmla="*/ 0 h 1607789"/>
                <a:gd name="connsiteX2" fmla="*/ 2045574 w 2045574"/>
                <a:gd name="connsiteY2" fmla="*/ 960089 h 1607789"/>
                <a:gd name="connsiteX3" fmla="*/ 21431 w 2045574"/>
                <a:gd name="connsiteY3" fmla="*/ 1607789 h 1607789"/>
                <a:gd name="connsiteX4" fmla="*/ 0 w 2045574"/>
                <a:gd name="connsiteY4" fmla="*/ 1285875 h 1607789"/>
                <a:gd name="connsiteX0" fmla="*/ 2382 w 2047956"/>
                <a:gd name="connsiteY0" fmla="*/ 1285875 h 1607789"/>
                <a:gd name="connsiteX1" fmla="*/ 2047956 w 2047956"/>
                <a:gd name="connsiteY1" fmla="*/ 0 h 1607789"/>
                <a:gd name="connsiteX2" fmla="*/ 2047956 w 2047956"/>
                <a:gd name="connsiteY2" fmla="*/ 960089 h 1607789"/>
                <a:gd name="connsiteX3" fmla="*/ 0 w 2047956"/>
                <a:gd name="connsiteY3" fmla="*/ 1607789 h 1607789"/>
                <a:gd name="connsiteX4" fmla="*/ 2382 w 2047956"/>
                <a:gd name="connsiteY4" fmla="*/ 1285875 h 1607789"/>
                <a:gd name="connsiteX0" fmla="*/ 0 w 2050336"/>
                <a:gd name="connsiteY0" fmla="*/ 1281113 h 1607789"/>
                <a:gd name="connsiteX1" fmla="*/ 2050336 w 2050336"/>
                <a:gd name="connsiteY1" fmla="*/ 0 h 1607789"/>
                <a:gd name="connsiteX2" fmla="*/ 2050336 w 2050336"/>
                <a:gd name="connsiteY2" fmla="*/ 960089 h 1607789"/>
                <a:gd name="connsiteX3" fmla="*/ 2380 w 2050336"/>
                <a:gd name="connsiteY3" fmla="*/ 1607789 h 1607789"/>
                <a:gd name="connsiteX4" fmla="*/ 0 w 2050336"/>
                <a:gd name="connsiteY4" fmla="*/ 1281113 h 1607789"/>
                <a:gd name="connsiteX0" fmla="*/ 7195 w 2057531"/>
                <a:gd name="connsiteY0" fmla="*/ 1281113 h 1607789"/>
                <a:gd name="connsiteX1" fmla="*/ 2057531 w 2057531"/>
                <a:gd name="connsiteY1" fmla="*/ 0 h 1607789"/>
                <a:gd name="connsiteX2" fmla="*/ 2057531 w 2057531"/>
                <a:gd name="connsiteY2" fmla="*/ 960089 h 1607789"/>
                <a:gd name="connsiteX3" fmla="*/ 50 w 2057531"/>
                <a:gd name="connsiteY3" fmla="*/ 1607789 h 1607789"/>
                <a:gd name="connsiteX4" fmla="*/ 7195 w 2057531"/>
                <a:gd name="connsiteY4" fmla="*/ 1281113 h 1607789"/>
                <a:gd name="connsiteX0" fmla="*/ 7195 w 2057531"/>
                <a:gd name="connsiteY0" fmla="*/ 1281113 h 1607789"/>
                <a:gd name="connsiteX1" fmla="*/ 2057531 w 2057531"/>
                <a:gd name="connsiteY1" fmla="*/ 0 h 1607789"/>
                <a:gd name="connsiteX2" fmla="*/ 2057531 w 2057531"/>
                <a:gd name="connsiteY2" fmla="*/ 960089 h 1607789"/>
                <a:gd name="connsiteX3" fmla="*/ 50 w 2057531"/>
                <a:gd name="connsiteY3" fmla="*/ 1607789 h 1607789"/>
                <a:gd name="connsiteX4" fmla="*/ 7195 w 2057531"/>
                <a:gd name="connsiteY4" fmla="*/ 1281113 h 1607789"/>
                <a:gd name="connsiteX0" fmla="*/ 2487 w 2057586"/>
                <a:gd name="connsiteY0" fmla="*/ 1281113 h 1607789"/>
                <a:gd name="connsiteX1" fmla="*/ 2057586 w 2057586"/>
                <a:gd name="connsiteY1" fmla="*/ 0 h 1607789"/>
                <a:gd name="connsiteX2" fmla="*/ 2057586 w 2057586"/>
                <a:gd name="connsiteY2" fmla="*/ 960089 h 1607789"/>
                <a:gd name="connsiteX3" fmla="*/ 105 w 2057586"/>
                <a:gd name="connsiteY3" fmla="*/ 1607789 h 1607789"/>
                <a:gd name="connsiteX4" fmla="*/ 2487 w 2057586"/>
                <a:gd name="connsiteY4" fmla="*/ 1281113 h 1607789"/>
                <a:gd name="connsiteX0" fmla="*/ 229 w 2055328"/>
                <a:gd name="connsiteY0" fmla="*/ 1281113 h 1607789"/>
                <a:gd name="connsiteX1" fmla="*/ 2055328 w 2055328"/>
                <a:gd name="connsiteY1" fmla="*/ 0 h 1607789"/>
                <a:gd name="connsiteX2" fmla="*/ 2055328 w 2055328"/>
                <a:gd name="connsiteY2" fmla="*/ 960089 h 1607789"/>
                <a:gd name="connsiteX3" fmla="*/ 229 w 2055328"/>
                <a:gd name="connsiteY3" fmla="*/ 1607789 h 1607789"/>
                <a:gd name="connsiteX4" fmla="*/ 229 w 2055328"/>
                <a:gd name="connsiteY4" fmla="*/ 1281113 h 1607789"/>
                <a:gd name="connsiteX0" fmla="*/ 0 w 2058274"/>
                <a:gd name="connsiteY0" fmla="*/ 1281113 h 1607789"/>
                <a:gd name="connsiteX1" fmla="*/ 2058274 w 2058274"/>
                <a:gd name="connsiteY1" fmla="*/ 0 h 1607789"/>
                <a:gd name="connsiteX2" fmla="*/ 2058274 w 2058274"/>
                <a:gd name="connsiteY2" fmla="*/ 960089 h 1607789"/>
                <a:gd name="connsiteX3" fmla="*/ 3175 w 2058274"/>
                <a:gd name="connsiteY3" fmla="*/ 1607789 h 1607789"/>
                <a:gd name="connsiteX4" fmla="*/ 0 w 2058274"/>
                <a:gd name="connsiteY4" fmla="*/ 1281113 h 1607789"/>
                <a:gd name="connsiteX0" fmla="*/ 1715 w 2059989"/>
                <a:gd name="connsiteY0" fmla="*/ 1281113 h 1607789"/>
                <a:gd name="connsiteX1" fmla="*/ 2059989 w 2059989"/>
                <a:gd name="connsiteY1" fmla="*/ 0 h 1607789"/>
                <a:gd name="connsiteX2" fmla="*/ 2059989 w 2059989"/>
                <a:gd name="connsiteY2" fmla="*/ 960089 h 1607789"/>
                <a:gd name="connsiteX3" fmla="*/ 128 w 2059989"/>
                <a:gd name="connsiteY3" fmla="*/ 1607789 h 1607789"/>
                <a:gd name="connsiteX4" fmla="*/ 1715 w 2059989"/>
                <a:gd name="connsiteY4" fmla="*/ 1281113 h 1607789"/>
                <a:gd name="connsiteX0" fmla="*/ 1715 w 2059989"/>
                <a:gd name="connsiteY0" fmla="*/ 1281113 h 1607789"/>
                <a:gd name="connsiteX1" fmla="*/ 2059989 w 2059989"/>
                <a:gd name="connsiteY1" fmla="*/ 0 h 1607789"/>
                <a:gd name="connsiteX2" fmla="*/ 2059989 w 2059989"/>
                <a:gd name="connsiteY2" fmla="*/ 960089 h 1607789"/>
                <a:gd name="connsiteX3" fmla="*/ 128 w 2059989"/>
                <a:gd name="connsiteY3" fmla="*/ 1607789 h 1607789"/>
                <a:gd name="connsiteX4" fmla="*/ 1715 w 2059989"/>
                <a:gd name="connsiteY4" fmla="*/ 1281113 h 1607789"/>
                <a:gd name="connsiteX0" fmla="*/ 0 w 2058274"/>
                <a:gd name="connsiteY0" fmla="*/ 1281113 h 1605408"/>
                <a:gd name="connsiteX1" fmla="*/ 2058274 w 2058274"/>
                <a:gd name="connsiteY1" fmla="*/ 0 h 1605408"/>
                <a:gd name="connsiteX2" fmla="*/ 2058274 w 2058274"/>
                <a:gd name="connsiteY2" fmla="*/ 960089 h 1605408"/>
                <a:gd name="connsiteX3" fmla="*/ 794 w 2058274"/>
                <a:gd name="connsiteY3" fmla="*/ 1605408 h 1605408"/>
                <a:gd name="connsiteX4" fmla="*/ 0 w 2058274"/>
                <a:gd name="connsiteY4" fmla="*/ 1281113 h 1605408"/>
                <a:gd name="connsiteX0" fmla="*/ 0 w 2058274"/>
                <a:gd name="connsiteY0" fmla="*/ 1281113 h 1611758"/>
                <a:gd name="connsiteX1" fmla="*/ 2058274 w 2058274"/>
                <a:gd name="connsiteY1" fmla="*/ 0 h 1611758"/>
                <a:gd name="connsiteX2" fmla="*/ 2058274 w 2058274"/>
                <a:gd name="connsiteY2" fmla="*/ 960089 h 1611758"/>
                <a:gd name="connsiteX3" fmla="*/ 794 w 2058274"/>
                <a:gd name="connsiteY3" fmla="*/ 1611758 h 1611758"/>
                <a:gd name="connsiteX4" fmla="*/ 0 w 2058274"/>
                <a:gd name="connsiteY4" fmla="*/ 1281113 h 1611758"/>
                <a:gd name="connsiteX0" fmla="*/ 0 w 2058274"/>
                <a:gd name="connsiteY0" fmla="*/ 1249363 h 1611758"/>
                <a:gd name="connsiteX1" fmla="*/ 2058274 w 2058274"/>
                <a:gd name="connsiteY1" fmla="*/ 0 h 1611758"/>
                <a:gd name="connsiteX2" fmla="*/ 2058274 w 2058274"/>
                <a:gd name="connsiteY2" fmla="*/ 960089 h 1611758"/>
                <a:gd name="connsiteX3" fmla="*/ 794 w 2058274"/>
                <a:gd name="connsiteY3" fmla="*/ 1611758 h 1611758"/>
                <a:gd name="connsiteX4" fmla="*/ 0 w 2058274"/>
                <a:gd name="connsiteY4" fmla="*/ 1249363 h 1611758"/>
                <a:gd name="connsiteX0" fmla="*/ 0 w 2058274"/>
                <a:gd name="connsiteY0" fmla="*/ 1249363 h 1602233"/>
                <a:gd name="connsiteX1" fmla="*/ 2058274 w 2058274"/>
                <a:gd name="connsiteY1" fmla="*/ 0 h 1602233"/>
                <a:gd name="connsiteX2" fmla="*/ 2058274 w 2058274"/>
                <a:gd name="connsiteY2" fmla="*/ 960089 h 1602233"/>
                <a:gd name="connsiteX3" fmla="*/ 794 w 2058274"/>
                <a:gd name="connsiteY3" fmla="*/ 1602233 h 1602233"/>
                <a:gd name="connsiteX4" fmla="*/ 0 w 2058274"/>
                <a:gd name="connsiteY4" fmla="*/ 1249363 h 1602233"/>
                <a:gd name="connsiteX0" fmla="*/ 0 w 2060655"/>
                <a:gd name="connsiteY0" fmla="*/ 1204119 h 1602233"/>
                <a:gd name="connsiteX1" fmla="*/ 2060655 w 2060655"/>
                <a:gd name="connsiteY1" fmla="*/ 0 h 1602233"/>
                <a:gd name="connsiteX2" fmla="*/ 2060655 w 2060655"/>
                <a:gd name="connsiteY2" fmla="*/ 960089 h 1602233"/>
                <a:gd name="connsiteX3" fmla="*/ 3175 w 2060655"/>
                <a:gd name="connsiteY3" fmla="*/ 1602233 h 1602233"/>
                <a:gd name="connsiteX4" fmla="*/ 0 w 2060655"/>
                <a:gd name="connsiteY4" fmla="*/ 1204119 h 1602233"/>
                <a:gd name="connsiteX0" fmla="*/ 0 w 2060655"/>
                <a:gd name="connsiteY0" fmla="*/ 1204119 h 1604615"/>
                <a:gd name="connsiteX1" fmla="*/ 2060655 w 2060655"/>
                <a:gd name="connsiteY1" fmla="*/ 0 h 1604615"/>
                <a:gd name="connsiteX2" fmla="*/ 2060655 w 2060655"/>
                <a:gd name="connsiteY2" fmla="*/ 960089 h 1604615"/>
                <a:gd name="connsiteX3" fmla="*/ 794 w 2060655"/>
                <a:gd name="connsiteY3" fmla="*/ 1604615 h 1604615"/>
                <a:gd name="connsiteX4" fmla="*/ 0 w 2060655"/>
                <a:gd name="connsiteY4" fmla="*/ 1204119 h 1604615"/>
                <a:gd name="connsiteX0" fmla="*/ 0 w 2060655"/>
                <a:gd name="connsiteY0" fmla="*/ 1197769 h 1598265"/>
                <a:gd name="connsiteX1" fmla="*/ 2060655 w 2060655"/>
                <a:gd name="connsiteY1" fmla="*/ 0 h 1598265"/>
                <a:gd name="connsiteX2" fmla="*/ 2060655 w 2060655"/>
                <a:gd name="connsiteY2" fmla="*/ 953739 h 1598265"/>
                <a:gd name="connsiteX3" fmla="*/ 794 w 2060655"/>
                <a:gd name="connsiteY3" fmla="*/ 1598265 h 1598265"/>
                <a:gd name="connsiteX4" fmla="*/ 0 w 2060655"/>
                <a:gd name="connsiteY4" fmla="*/ 1197769 h 1598265"/>
                <a:gd name="connsiteX0" fmla="*/ 0 w 2060655"/>
                <a:gd name="connsiteY0" fmla="*/ 1200944 h 1601440"/>
                <a:gd name="connsiteX1" fmla="*/ 2060655 w 2060655"/>
                <a:gd name="connsiteY1" fmla="*/ 0 h 1601440"/>
                <a:gd name="connsiteX2" fmla="*/ 2060655 w 2060655"/>
                <a:gd name="connsiteY2" fmla="*/ 956914 h 1601440"/>
                <a:gd name="connsiteX3" fmla="*/ 794 w 2060655"/>
                <a:gd name="connsiteY3" fmla="*/ 1601440 h 1601440"/>
                <a:gd name="connsiteX4" fmla="*/ 0 w 2060655"/>
                <a:gd name="connsiteY4" fmla="*/ 1200944 h 1601440"/>
                <a:gd name="connsiteX0" fmla="*/ 0 w 2063037"/>
                <a:gd name="connsiteY0" fmla="*/ 1200944 h 1601440"/>
                <a:gd name="connsiteX1" fmla="*/ 2063037 w 2063037"/>
                <a:gd name="connsiteY1" fmla="*/ 0 h 1601440"/>
                <a:gd name="connsiteX2" fmla="*/ 2060655 w 2063037"/>
                <a:gd name="connsiteY2" fmla="*/ 956914 h 1601440"/>
                <a:gd name="connsiteX3" fmla="*/ 794 w 2063037"/>
                <a:gd name="connsiteY3" fmla="*/ 1601440 h 1601440"/>
                <a:gd name="connsiteX4" fmla="*/ 0 w 2063037"/>
                <a:gd name="connsiteY4" fmla="*/ 1200944 h 1601440"/>
                <a:gd name="connsiteX0" fmla="*/ 0 w 2063037"/>
                <a:gd name="connsiteY0" fmla="*/ 1203325 h 1603821"/>
                <a:gd name="connsiteX1" fmla="*/ 2063037 w 2063037"/>
                <a:gd name="connsiteY1" fmla="*/ 0 h 1603821"/>
                <a:gd name="connsiteX2" fmla="*/ 2060655 w 2063037"/>
                <a:gd name="connsiteY2" fmla="*/ 959295 h 1603821"/>
                <a:gd name="connsiteX3" fmla="*/ 794 w 2063037"/>
                <a:gd name="connsiteY3" fmla="*/ 1603821 h 1603821"/>
                <a:gd name="connsiteX4" fmla="*/ 0 w 2063037"/>
                <a:gd name="connsiteY4" fmla="*/ 1203325 h 1603821"/>
                <a:gd name="connsiteX0" fmla="*/ 0 w 2063037"/>
                <a:gd name="connsiteY0" fmla="*/ 1203325 h 1603821"/>
                <a:gd name="connsiteX1" fmla="*/ 2063037 w 2063037"/>
                <a:gd name="connsiteY1" fmla="*/ 0 h 1603821"/>
                <a:gd name="connsiteX2" fmla="*/ 2063036 w 2063037"/>
                <a:gd name="connsiteY2" fmla="*/ 959295 h 1603821"/>
                <a:gd name="connsiteX3" fmla="*/ 794 w 2063037"/>
                <a:gd name="connsiteY3" fmla="*/ 1603821 h 1603821"/>
                <a:gd name="connsiteX4" fmla="*/ 0 w 2063037"/>
                <a:gd name="connsiteY4" fmla="*/ 1203325 h 1603821"/>
                <a:gd name="connsiteX0" fmla="*/ 1715 w 2064752"/>
                <a:gd name="connsiteY0" fmla="*/ 1203325 h 1449040"/>
                <a:gd name="connsiteX1" fmla="*/ 2064752 w 2064752"/>
                <a:gd name="connsiteY1" fmla="*/ 0 h 1449040"/>
                <a:gd name="connsiteX2" fmla="*/ 2064751 w 2064752"/>
                <a:gd name="connsiteY2" fmla="*/ 959295 h 1449040"/>
                <a:gd name="connsiteX3" fmla="*/ 128 w 2064752"/>
                <a:gd name="connsiteY3" fmla="*/ 1449040 h 1449040"/>
                <a:gd name="connsiteX4" fmla="*/ 1715 w 2064752"/>
                <a:gd name="connsiteY4" fmla="*/ 1203325 h 1449040"/>
                <a:gd name="connsiteX0" fmla="*/ 0 w 2063037"/>
                <a:gd name="connsiteY0" fmla="*/ 1203325 h 1453802"/>
                <a:gd name="connsiteX1" fmla="*/ 2063037 w 2063037"/>
                <a:gd name="connsiteY1" fmla="*/ 0 h 1453802"/>
                <a:gd name="connsiteX2" fmla="*/ 2063036 w 2063037"/>
                <a:gd name="connsiteY2" fmla="*/ 959295 h 1453802"/>
                <a:gd name="connsiteX3" fmla="*/ 3175 w 2063037"/>
                <a:gd name="connsiteY3" fmla="*/ 1453802 h 1453802"/>
                <a:gd name="connsiteX4" fmla="*/ 0 w 2063037"/>
                <a:gd name="connsiteY4" fmla="*/ 1203325 h 1453802"/>
                <a:gd name="connsiteX0" fmla="*/ 1715 w 2064752"/>
                <a:gd name="connsiteY0" fmla="*/ 1203325 h 1463327"/>
                <a:gd name="connsiteX1" fmla="*/ 2064752 w 2064752"/>
                <a:gd name="connsiteY1" fmla="*/ 0 h 1463327"/>
                <a:gd name="connsiteX2" fmla="*/ 2064751 w 2064752"/>
                <a:gd name="connsiteY2" fmla="*/ 959295 h 1463327"/>
                <a:gd name="connsiteX3" fmla="*/ 128 w 2064752"/>
                <a:gd name="connsiteY3" fmla="*/ 1463327 h 1463327"/>
                <a:gd name="connsiteX4" fmla="*/ 1715 w 2064752"/>
                <a:gd name="connsiteY4" fmla="*/ 1203325 h 1463327"/>
                <a:gd name="connsiteX0" fmla="*/ 0 w 2067800"/>
                <a:gd name="connsiteY0" fmla="*/ 1203325 h 1463327"/>
                <a:gd name="connsiteX1" fmla="*/ 2067800 w 2067800"/>
                <a:gd name="connsiteY1" fmla="*/ 0 h 1463327"/>
                <a:gd name="connsiteX2" fmla="*/ 2067799 w 2067800"/>
                <a:gd name="connsiteY2" fmla="*/ 959295 h 1463327"/>
                <a:gd name="connsiteX3" fmla="*/ 3176 w 2067800"/>
                <a:gd name="connsiteY3" fmla="*/ 1463327 h 1463327"/>
                <a:gd name="connsiteX4" fmla="*/ 0 w 2067800"/>
                <a:gd name="connsiteY4" fmla="*/ 1203325 h 1463327"/>
                <a:gd name="connsiteX0" fmla="*/ 1715 w 2069515"/>
                <a:gd name="connsiteY0" fmla="*/ 1203325 h 1472852"/>
                <a:gd name="connsiteX1" fmla="*/ 2069515 w 2069515"/>
                <a:gd name="connsiteY1" fmla="*/ 0 h 1472852"/>
                <a:gd name="connsiteX2" fmla="*/ 2069514 w 2069515"/>
                <a:gd name="connsiteY2" fmla="*/ 959295 h 1472852"/>
                <a:gd name="connsiteX3" fmla="*/ 128 w 2069515"/>
                <a:gd name="connsiteY3" fmla="*/ 1472852 h 1472852"/>
                <a:gd name="connsiteX4" fmla="*/ 1715 w 2069515"/>
                <a:gd name="connsiteY4" fmla="*/ 1203325 h 1472852"/>
                <a:gd name="connsiteX0" fmla="*/ 0 w 2067800"/>
                <a:gd name="connsiteY0" fmla="*/ 1203325 h 1477615"/>
                <a:gd name="connsiteX1" fmla="*/ 2067800 w 2067800"/>
                <a:gd name="connsiteY1" fmla="*/ 0 h 1477615"/>
                <a:gd name="connsiteX2" fmla="*/ 2067799 w 2067800"/>
                <a:gd name="connsiteY2" fmla="*/ 959295 h 1477615"/>
                <a:gd name="connsiteX3" fmla="*/ 3175 w 2067800"/>
                <a:gd name="connsiteY3" fmla="*/ 1477615 h 1477615"/>
                <a:gd name="connsiteX4" fmla="*/ 0 w 2067800"/>
                <a:gd name="connsiteY4" fmla="*/ 1203325 h 1477615"/>
                <a:gd name="connsiteX0" fmla="*/ 0 w 2067800"/>
                <a:gd name="connsiteY0" fmla="*/ 1203325 h 1477615"/>
                <a:gd name="connsiteX1" fmla="*/ 2067800 w 2067800"/>
                <a:gd name="connsiteY1" fmla="*/ 0 h 1477615"/>
                <a:gd name="connsiteX2" fmla="*/ 2063037 w 2067800"/>
                <a:gd name="connsiteY2" fmla="*/ 790227 h 1477615"/>
                <a:gd name="connsiteX3" fmla="*/ 3175 w 2067800"/>
                <a:gd name="connsiteY3" fmla="*/ 1477615 h 1477615"/>
                <a:gd name="connsiteX4" fmla="*/ 0 w 2067800"/>
                <a:gd name="connsiteY4" fmla="*/ 1203325 h 1477615"/>
                <a:gd name="connsiteX0" fmla="*/ 0 w 2067800"/>
                <a:gd name="connsiteY0" fmla="*/ 1203325 h 1477615"/>
                <a:gd name="connsiteX1" fmla="*/ 2067800 w 2067800"/>
                <a:gd name="connsiteY1" fmla="*/ 0 h 1477615"/>
                <a:gd name="connsiteX2" fmla="*/ 2067799 w 2067800"/>
                <a:gd name="connsiteY2" fmla="*/ 794989 h 1477615"/>
                <a:gd name="connsiteX3" fmla="*/ 3175 w 2067800"/>
                <a:gd name="connsiteY3" fmla="*/ 1477615 h 1477615"/>
                <a:gd name="connsiteX4" fmla="*/ 0 w 2067800"/>
                <a:gd name="connsiteY4" fmla="*/ 1203325 h 1477615"/>
                <a:gd name="connsiteX0" fmla="*/ 1716 w 2069516"/>
                <a:gd name="connsiteY0" fmla="*/ 1203325 h 1477615"/>
                <a:gd name="connsiteX1" fmla="*/ 2069516 w 2069516"/>
                <a:gd name="connsiteY1" fmla="*/ 0 h 1477615"/>
                <a:gd name="connsiteX2" fmla="*/ 2069515 w 2069516"/>
                <a:gd name="connsiteY2" fmla="*/ 794989 h 1477615"/>
                <a:gd name="connsiteX3" fmla="*/ 128 w 2069516"/>
                <a:gd name="connsiteY3" fmla="*/ 1477615 h 1477615"/>
                <a:gd name="connsiteX4" fmla="*/ 1716 w 2069516"/>
                <a:gd name="connsiteY4" fmla="*/ 1203325 h 1477615"/>
                <a:gd name="connsiteX0" fmla="*/ 0 w 2067800"/>
                <a:gd name="connsiteY0" fmla="*/ 1203325 h 1479996"/>
                <a:gd name="connsiteX1" fmla="*/ 2067800 w 2067800"/>
                <a:gd name="connsiteY1" fmla="*/ 0 h 1479996"/>
                <a:gd name="connsiteX2" fmla="*/ 2067799 w 2067800"/>
                <a:gd name="connsiteY2" fmla="*/ 794989 h 1479996"/>
                <a:gd name="connsiteX3" fmla="*/ 3175 w 2067800"/>
                <a:gd name="connsiteY3" fmla="*/ 1479996 h 1479996"/>
                <a:gd name="connsiteX4" fmla="*/ 0 w 2067800"/>
                <a:gd name="connsiteY4" fmla="*/ 1203325 h 1479996"/>
                <a:gd name="connsiteX0" fmla="*/ 0 w 2067800"/>
                <a:gd name="connsiteY0" fmla="*/ 1203325 h 1479996"/>
                <a:gd name="connsiteX1" fmla="*/ 2067800 w 2067800"/>
                <a:gd name="connsiteY1" fmla="*/ 0 h 1479996"/>
                <a:gd name="connsiteX2" fmla="*/ 2067799 w 2067800"/>
                <a:gd name="connsiteY2" fmla="*/ 794989 h 1479996"/>
                <a:gd name="connsiteX3" fmla="*/ 3175 w 2067800"/>
                <a:gd name="connsiteY3" fmla="*/ 1479996 h 1479996"/>
                <a:gd name="connsiteX4" fmla="*/ 0 w 2067800"/>
                <a:gd name="connsiteY4" fmla="*/ 1203325 h 1479996"/>
                <a:gd name="connsiteX0" fmla="*/ 1716 w 2069516"/>
                <a:gd name="connsiteY0" fmla="*/ 1203325 h 1479996"/>
                <a:gd name="connsiteX1" fmla="*/ 2069516 w 2069516"/>
                <a:gd name="connsiteY1" fmla="*/ 0 h 1479996"/>
                <a:gd name="connsiteX2" fmla="*/ 2069515 w 2069516"/>
                <a:gd name="connsiteY2" fmla="*/ 794989 h 1479996"/>
                <a:gd name="connsiteX3" fmla="*/ 128 w 2069516"/>
                <a:gd name="connsiteY3" fmla="*/ 1479996 h 1479996"/>
                <a:gd name="connsiteX4" fmla="*/ 1716 w 2069516"/>
                <a:gd name="connsiteY4" fmla="*/ 1203325 h 1479996"/>
                <a:gd name="connsiteX0" fmla="*/ 1716 w 2069516"/>
                <a:gd name="connsiteY0" fmla="*/ 1203325 h 1479996"/>
                <a:gd name="connsiteX1" fmla="*/ 2069516 w 2069516"/>
                <a:gd name="connsiteY1" fmla="*/ 0 h 1479996"/>
                <a:gd name="connsiteX2" fmla="*/ 2069515 w 2069516"/>
                <a:gd name="connsiteY2" fmla="*/ 794989 h 1479996"/>
                <a:gd name="connsiteX3" fmla="*/ 128 w 2069516"/>
                <a:gd name="connsiteY3" fmla="*/ 1479996 h 1479996"/>
                <a:gd name="connsiteX4" fmla="*/ 1716 w 2069516"/>
                <a:gd name="connsiteY4" fmla="*/ 1203325 h 1479996"/>
                <a:gd name="connsiteX0" fmla="*/ 1716 w 2069516"/>
                <a:gd name="connsiteY0" fmla="*/ 1203325 h 1479996"/>
                <a:gd name="connsiteX1" fmla="*/ 2069516 w 2069516"/>
                <a:gd name="connsiteY1" fmla="*/ 0 h 1479996"/>
                <a:gd name="connsiteX2" fmla="*/ 2069515 w 2069516"/>
                <a:gd name="connsiteY2" fmla="*/ 794989 h 1479996"/>
                <a:gd name="connsiteX3" fmla="*/ 128 w 2069516"/>
                <a:gd name="connsiteY3" fmla="*/ 1479996 h 1479996"/>
                <a:gd name="connsiteX4" fmla="*/ 1716 w 2069516"/>
                <a:gd name="connsiteY4" fmla="*/ 1203325 h 1479996"/>
                <a:gd name="connsiteX0" fmla="*/ 1716 w 2069516"/>
                <a:gd name="connsiteY0" fmla="*/ 1203325 h 1479996"/>
                <a:gd name="connsiteX1" fmla="*/ 2069516 w 2069516"/>
                <a:gd name="connsiteY1" fmla="*/ 0 h 1479996"/>
                <a:gd name="connsiteX2" fmla="*/ 2069515 w 2069516"/>
                <a:gd name="connsiteY2" fmla="*/ 794989 h 1479996"/>
                <a:gd name="connsiteX3" fmla="*/ 128 w 2069516"/>
                <a:gd name="connsiteY3" fmla="*/ 1479996 h 1479996"/>
                <a:gd name="connsiteX4" fmla="*/ 1716 w 2069516"/>
                <a:gd name="connsiteY4" fmla="*/ 1203325 h 1479996"/>
                <a:gd name="connsiteX0" fmla="*/ 0 w 2070181"/>
                <a:gd name="connsiteY0" fmla="*/ 1203325 h 1479996"/>
                <a:gd name="connsiteX1" fmla="*/ 2070181 w 2070181"/>
                <a:gd name="connsiteY1" fmla="*/ 0 h 1479996"/>
                <a:gd name="connsiteX2" fmla="*/ 2070180 w 2070181"/>
                <a:gd name="connsiteY2" fmla="*/ 794989 h 1479996"/>
                <a:gd name="connsiteX3" fmla="*/ 793 w 2070181"/>
                <a:gd name="connsiteY3" fmla="*/ 1479996 h 1479996"/>
                <a:gd name="connsiteX4" fmla="*/ 0 w 2070181"/>
                <a:gd name="connsiteY4" fmla="*/ 1203325 h 1479996"/>
                <a:gd name="connsiteX0" fmla="*/ 0 w 2070181"/>
                <a:gd name="connsiteY0" fmla="*/ 1193800 h 1479996"/>
                <a:gd name="connsiteX1" fmla="*/ 2070181 w 2070181"/>
                <a:gd name="connsiteY1" fmla="*/ 0 h 1479996"/>
                <a:gd name="connsiteX2" fmla="*/ 2070180 w 2070181"/>
                <a:gd name="connsiteY2" fmla="*/ 794989 h 1479996"/>
                <a:gd name="connsiteX3" fmla="*/ 793 w 2070181"/>
                <a:gd name="connsiteY3" fmla="*/ 1479996 h 1479996"/>
                <a:gd name="connsiteX4" fmla="*/ 0 w 2070181"/>
                <a:gd name="connsiteY4" fmla="*/ 1193800 h 1479996"/>
                <a:gd name="connsiteX0" fmla="*/ 0 w 2073355"/>
                <a:gd name="connsiteY0" fmla="*/ 1193800 h 1479996"/>
                <a:gd name="connsiteX1" fmla="*/ 2070181 w 2073355"/>
                <a:gd name="connsiteY1" fmla="*/ 0 h 1479996"/>
                <a:gd name="connsiteX2" fmla="*/ 2073355 w 2073355"/>
                <a:gd name="connsiteY2" fmla="*/ 804514 h 1479996"/>
                <a:gd name="connsiteX3" fmla="*/ 793 w 2073355"/>
                <a:gd name="connsiteY3" fmla="*/ 1479996 h 1479996"/>
                <a:gd name="connsiteX4" fmla="*/ 0 w 2073355"/>
                <a:gd name="connsiteY4" fmla="*/ 1193800 h 1479996"/>
                <a:gd name="connsiteX0" fmla="*/ 0 w 2070181"/>
                <a:gd name="connsiteY0" fmla="*/ 1193800 h 1479996"/>
                <a:gd name="connsiteX1" fmla="*/ 2070181 w 2070181"/>
                <a:gd name="connsiteY1" fmla="*/ 0 h 1479996"/>
                <a:gd name="connsiteX2" fmla="*/ 2070180 w 2070181"/>
                <a:gd name="connsiteY2" fmla="*/ 804514 h 1479996"/>
                <a:gd name="connsiteX3" fmla="*/ 793 w 2070181"/>
                <a:gd name="connsiteY3" fmla="*/ 1479996 h 1479996"/>
                <a:gd name="connsiteX4" fmla="*/ 0 w 2070181"/>
                <a:gd name="connsiteY4" fmla="*/ 1193800 h 1479996"/>
                <a:gd name="connsiteX0" fmla="*/ 5619 w 2069450"/>
                <a:gd name="connsiteY0" fmla="*/ 638175 h 1479996"/>
                <a:gd name="connsiteX1" fmla="*/ 2069450 w 2069450"/>
                <a:gd name="connsiteY1" fmla="*/ 0 h 1479996"/>
                <a:gd name="connsiteX2" fmla="*/ 2069449 w 2069450"/>
                <a:gd name="connsiteY2" fmla="*/ 804514 h 1479996"/>
                <a:gd name="connsiteX3" fmla="*/ 62 w 2069450"/>
                <a:gd name="connsiteY3" fmla="*/ 1479996 h 1479996"/>
                <a:gd name="connsiteX4" fmla="*/ 5619 w 2069450"/>
                <a:gd name="connsiteY4" fmla="*/ 638175 h 1479996"/>
                <a:gd name="connsiteX0" fmla="*/ 2488 w 2066319"/>
                <a:gd name="connsiteY0" fmla="*/ 638175 h 930721"/>
                <a:gd name="connsiteX1" fmla="*/ 2066319 w 2066319"/>
                <a:gd name="connsiteY1" fmla="*/ 0 h 930721"/>
                <a:gd name="connsiteX2" fmla="*/ 2066318 w 2066319"/>
                <a:gd name="connsiteY2" fmla="*/ 804514 h 930721"/>
                <a:gd name="connsiteX3" fmla="*/ 106 w 2066319"/>
                <a:gd name="connsiteY3" fmla="*/ 930721 h 930721"/>
                <a:gd name="connsiteX4" fmla="*/ 2488 w 2066319"/>
                <a:gd name="connsiteY4" fmla="*/ 638175 h 930721"/>
                <a:gd name="connsiteX0" fmla="*/ 2488 w 2066319"/>
                <a:gd name="connsiteY0" fmla="*/ 638175 h 930721"/>
                <a:gd name="connsiteX1" fmla="*/ 2066319 w 2066319"/>
                <a:gd name="connsiteY1" fmla="*/ 0 h 930721"/>
                <a:gd name="connsiteX2" fmla="*/ 2066318 w 2066319"/>
                <a:gd name="connsiteY2" fmla="*/ 804514 h 930721"/>
                <a:gd name="connsiteX3" fmla="*/ 106 w 2066319"/>
                <a:gd name="connsiteY3" fmla="*/ 930721 h 930721"/>
                <a:gd name="connsiteX4" fmla="*/ 2488 w 2066319"/>
                <a:gd name="connsiteY4" fmla="*/ 638175 h 930721"/>
                <a:gd name="connsiteX0" fmla="*/ 5618 w 2069449"/>
                <a:gd name="connsiteY0" fmla="*/ 638175 h 911671"/>
                <a:gd name="connsiteX1" fmla="*/ 2069449 w 2069449"/>
                <a:gd name="connsiteY1" fmla="*/ 0 h 911671"/>
                <a:gd name="connsiteX2" fmla="*/ 2069448 w 2069449"/>
                <a:gd name="connsiteY2" fmla="*/ 804514 h 911671"/>
                <a:gd name="connsiteX3" fmla="*/ 61 w 2069449"/>
                <a:gd name="connsiteY3" fmla="*/ 911671 h 911671"/>
                <a:gd name="connsiteX4" fmla="*/ 5618 w 2069449"/>
                <a:gd name="connsiteY4" fmla="*/ 638175 h 911671"/>
                <a:gd name="connsiteX0" fmla="*/ 5618 w 2069449"/>
                <a:gd name="connsiteY0" fmla="*/ 638175 h 911671"/>
                <a:gd name="connsiteX1" fmla="*/ 2069449 w 2069449"/>
                <a:gd name="connsiteY1" fmla="*/ 0 h 911671"/>
                <a:gd name="connsiteX2" fmla="*/ 2069448 w 2069449"/>
                <a:gd name="connsiteY2" fmla="*/ 804514 h 911671"/>
                <a:gd name="connsiteX3" fmla="*/ 61 w 2069449"/>
                <a:gd name="connsiteY3" fmla="*/ 911671 h 911671"/>
                <a:gd name="connsiteX4" fmla="*/ 5618 w 2069449"/>
                <a:gd name="connsiteY4" fmla="*/ 638175 h 911671"/>
                <a:gd name="connsiteX0" fmla="*/ 5618 w 2069449"/>
                <a:gd name="connsiteY0" fmla="*/ 638175 h 911671"/>
                <a:gd name="connsiteX1" fmla="*/ 2069449 w 2069449"/>
                <a:gd name="connsiteY1" fmla="*/ 0 h 911671"/>
                <a:gd name="connsiteX2" fmla="*/ 2069448 w 2069449"/>
                <a:gd name="connsiteY2" fmla="*/ 804514 h 911671"/>
                <a:gd name="connsiteX3" fmla="*/ 61 w 2069449"/>
                <a:gd name="connsiteY3" fmla="*/ 911671 h 911671"/>
                <a:gd name="connsiteX4" fmla="*/ 5618 w 2069449"/>
                <a:gd name="connsiteY4" fmla="*/ 638175 h 911671"/>
                <a:gd name="connsiteX0" fmla="*/ 5618 w 2069449"/>
                <a:gd name="connsiteY0" fmla="*/ 638175 h 911671"/>
                <a:gd name="connsiteX1" fmla="*/ 2069449 w 2069449"/>
                <a:gd name="connsiteY1" fmla="*/ 0 h 911671"/>
                <a:gd name="connsiteX2" fmla="*/ 2069448 w 2069449"/>
                <a:gd name="connsiteY2" fmla="*/ 804514 h 911671"/>
                <a:gd name="connsiteX3" fmla="*/ 61 w 2069449"/>
                <a:gd name="connsiteY3" fmla="*/ 911671 h 911671"/>
                <a:gd name="connsiteX4" fmla="*/ 5618 w 2069449"/>
                <a:gd name="connsiteY4" fmla="*/ 638175 h 911671"/>
                <a:gd name="connsiteX0" fmla="*/ 0 w 2070181"/>
                <a:gd name="connsiteY0" fmla="*/ 638175 h 911671"/>
                <a:gd name="connsiteX1" fmla="*/ 2070181 w 2070181"/>
                <a:gd name="connsiteY1" fmla="*/ 0 h 911671"/>
                <a:gd name="connsiteX2" fmla="*/ 2070180 w 2070181"/>
                <a:gd name="connsiteY2" fmla="*/ 804514 h 911671"/>
                <a:gd name="connsiteX3" fmla="*/ 793 w 2070181"/>
                <a:gd name="connsiteY3" fmla="*/ 911671 h 911671"/>
                <a:gd name="connsiteX4" fmla="*/ 0 w 2070181"/>
                <a:gd name="connsiteY4" fmla="*/ 638175 h 911671"/>
                <a:gd name="connsiteX0" fmla="*/ 2487 w 2072668"/>
                <a:gd name="connsiteY0" fmla="*/ 638175 h 937071"/>
                <a:gd name="connsiteX1" fmla="*/ 2072668 w 2072668"/>
                <a:gd name="connsiteY1" fmla="*/ 0 h 937071"/>
                <a:gd name="connsiteX2" fmla="*/ 2072667 w 2072668"/>
                <a:gd name="connsiteY2" fmla="*/ 804514 h 937071"/>
                <a:gd name="connsiteX3" fmla="*/ 105 w 2072668"/>
                <a:gd name="connsiteY3" fmla="*/ 937071 h 937071"/>
                <a:gd name="connsiteX4" fmla="*/ 2487 w 2072668"/>
                <a:gd name="connsiteY4" fmla="*/ 638175 h 937071"/>
                <a:gd name="connsiteX0" fmla="*/ 230 w 2070411"/>
                <a:gd name="connsiteY0" fmla="*/ 638175 h 998984"/>
                <a:gd name="connsiteX1" fmla="*/ 2070411 w 2070411"/>
                <a:gd name="connsiteY1" fmla="*/ 0 h 998984"/>
                <a:gd name="connsiteX2" fmla="*/ 2070410 w 2070411"/>
                <a:gd name="connsiteY2" fmla="*/ 804514 h 998984"/>
                <a:gd name="connsiteX3" fmla="*/ 229 w 2070411"/>
                <a:gd name="connsiteY3" fmla="*/ 998984 h 998984"/>
                <a:gd name="connsiteX4" fmla="*/ 230 w 2070411"/>
                <a:gd name="connsiteY4" fmla="*/ 638175 h 998984"/>
                <a:gd name="connsiteX0" fmla="*/ 230 w 2070411"/>
                <a:gd name="connsiteY0" fmla="*/ 638175 h 998984"/>
                <a:gd name="connsiteX1" fmla="*/ 2070411 w 2070411"/>
                <a:gd name="connsiteY1" fmla="*/ 0 h 998984"/>
                <a:gd name="connsiteX2" fmla="*/ 2070410 w 2070411"/>
                <a:gd name="connsiteY2" fmla="*/ 804514 h 998984"/>
                <a:gd name="connsiteX3" fmla="*/ 229 w 2070411"/>
                <a:gd name="connsiteY3" fmla="*/ 998984 h 998984"/>
                <a:gd name="connsiteX4" fmla="*/ 230 w 2070411"/>
                <a:gd name="connsiteY4" fmla="*/ 638175 h 998984"/>
                <a:gd name="connsiteX0" fmla="*/ 0 w 2070181"/>
                <a:gd name="connsiteY0" fmla="*/ 638175 h 1003746"/>
                <a:gd name="connsiteX1" fmla="*/ 2070181 w 2070181"/>
                <a:gd name="connsiteY1" fmla="*/ 0 h 1003746"/>
                <a:gd name="connsiteX2" fmla="*/ 2070180 w 2070181"/>
                <a:gd name="connsiteY2" fmla="*/ 804514 h 1003746"/>
                <a:gd name="connsiteX3" fmla="*/ 2381 w 2070181"/>
                <a:gd name="connsiteY3" fmla="*/ 1003746 h 1003746"/>
                <a:gd name="connsiteX4" fmla="*/ 0 w 2070181"/>
                <a:gd name="connsiteY4" fmla="*/ 638175 h 1003746"/>
                <a:gd name="connsiteX0" fmla="*/ 0 w 2072562"/>
                <a:gd name="connsiteY0" fmla="*/ 631031 h 1003746"/>
                <a:gd name="connsiteX1" fmla="*/ 2072562 w 2072562"/>
                <a:gd name="connsiteY1" fmla="*/ 0 h 1003746"/>
                <a:gd name="connsiteX2" fmla="*/ 2072561 w 2072562"/>
                <a:gd name="connsiteY2" fmla="*/ 804514 h 1003746"/>
                <a:gd name="connsiteX3" fmla="*/ 4762 w 2072562"/>
                <a:gd name="connsiteY3" fmla="*/ 1003746 h 1003746"/>
                <a:gd name="connsiteX4" fmla="*/ 0 w 2072562"/>
                <a:gd name="connsiteY4" fmla="*/ 631031 h 1003746"/>
                <a:gd name="connsiteX0" fmla="*/ 229 w 2068029"/>
                <a:gd name="connsiteY0" fmla="*/ 631031 h 1003746"/>
                <a:gd name="connsiteX1" fmla="*/ 2068029 w 2068029"/>
                <a:gd name="connsiteY1" fmla="*/ 0 h 1003746"/>
                <a:gd name="connsiteX2" fmla="*/ 2068028 w 2068029"/>
                <a:gd name="connsiteY2" fmla="*/ 804514 h 1003746"/>
                <a:gd name="connsiteX3" fmla="*/ 229 w 2068029"/>
                <a:gd name="connsiteY3" fmla="*/ 1003746 h 1003746"/>
                <a:gd name="connsiteX4" fmla="*/ 229 w 2068029"/>
                <a:gd name="connsiteY4" fmla="*/ 631031 h 1003746"/>
                <a:gd name="connsiteX0" fmla="*/ 229 w 2068029"/>
                <a:gd name="connsiteY0" fmla="*/ 631031 h 1168052"/>
                <a:gd name="connsiteX1" fmla="*/ 2068029 w 2068029"/>
                <a:gd name="connsiteY1" fmla="*/ 0 h 1168052"/>
                <a:gd name="connsiteX2" fmla="*/ 2068028 w 2068029"/>
                <a:gd name="connsiteY2" fmla="*/ 804514 h 1168052"/>
                <a:gd name="connsiteX3" fmla="*/ 229 w 2068029"/>
                <a:gd name="connsiteY3" fmla="*/ 1168052 h 1168052"/>
                <a:gd name="connsiteX4" fmla="*/ 229 w 2068029"/>
                <a:gd name="connsiteY4" fmla="*/ 631031 h 1168052"/>
                <a:gd name="connsiteX0" fmla="*/ 229 w 2068029"/>
                <a:gd name="connsiteY0" fmla="*/ 835819 h 1168052"/>
                <a:gd name="connsiteX1" fmla="*/ 2068029 w 2068029"/>
                <a:gd name="connsiteY1" fmla="*/ 0 h 1168052"/>
                <a:gd name="connsiteX2" fmla="*/ 2068028 w 2068029"/>
                <a:gd name="connsiteY2" fmla="*/ 804514 h 1168052"/>
                <a:gd name="connsiteX3" fmla="*/ 229 w 2068029"/>
                <a:gd name="connsiteY3" fmla="*/ 1168052 h 1168052"/>
                <a:gd name="connsiteX4" fmla="*/ 229 w 2068029"/>
                <a:gd name="connsiteY4" fmla="*/ 835819 h 1168052"/>
                <a:gd name="connsiteX0" fmla="*/ 229 w 2068029"/>
                <a:gd name="connsiteY0" fmla="*/ 823913 h 1168052"/>
                <a:gd name="connsiteX1" fmla="*/ 2068029 w 2068029"/>
                <a:gd name="connsiteY1" fmla="*/ 0 h 1168052"/>
                <a:gd name="connsiteX2" fmla="*/ 2068028 w 2068029"/>
                <a:gd name="connsiteY2" fmla="*/ 804514 h 1168052"/>
                <a:gd name="connsiteX3" fmla="*/ 229 w 2068029"/>
                <a:gd name="connsiteY3" fmla="*/ 1168052 h 1168052"/>
                <a:gd name="connsiteX4" fmla="*/ 229 w 2068029"/>
                <a:gd name="connsiteY4" fmla="*/ 823913 h 1168052"/>
                <a:gd name="connsiteX0" fmla="*/ 229 w 2068029"/>
                <a:gd name="connsiteY0" fmla="*/ 823913 h 1146620"/>
                <a:gd name="connsiteX1" fmla="*/ 2068029 w 2068029"/>
                <a:gd name="connsiteY1" fmla="*/ 0 h 1146620"/>
                <a:gd name="connsiteX2" fmla="*/ 2068028 w 2068029"/>
                <a:gd name="connsiteY2" fmla="*/ 804514 h 1146620"/>
                <a:gd name="connsiteX3" fmla="*/ 229 w 2068029"/>
                <a:gd name="connsiteY3" fmla="*/ 1146620 h 1146620"/>
                <a:gd name="connsiteX4" fmla="*/ 229 w 2068029"/>
                <a:gd name="connsiteY4" fmla="*/ 823913 h 1146620"/>
                <a:gd name="connsiteX0" fmla="*/ 229 w 2068029"/>
                <a:gd name="connsiteY0" fmla="*/ 823913 h 1156145"/>
                <a:gd name="connsiteX1" fmla="*/ 2068029 w 2068029"/>
                <a:gd name="connsiteY1" fmla="*/ 0 h 1156145"/>
                <a:gd name="connsiteX2" fmla="*/ 2068028 w 2068029"/>
                <a:gd name="connsiteY2" fmla="*/ 804514 h 1156145"/>
                <a:gd name="connsiteX3" fmla="*/ 229 w 2068029"/>
                <a:gd name="connsiteY3" fmla="*/ 1156145 h 1156145"/>
                <a:gd name="connsiteX4" fmla="*/ 229 w 2068029"/>
                <a:gd name="connsiteY4" fmla="*/ 823913 h 1156145"/>
                <a:gd name="connsiteX0" fmla="*/ 229 w 2068029"/>
                <a:gd name="connsiteY0" fmla="*/ 823913 h 1156145"/>
                <a:gd name="connsiteX1" fmla="*/ 2068029 w 2068029"/>
                <a:gd name="connsiteY1" fmla="*/ 0 h 1156145"/>
                <a:gd name="connsiteX2" fmla="*/ 2068028 w 2068029"/>
                <a:gd name="connsiteY2" fmla="*/ 797370 h 1156145"/>
                <a:gd name="connsiteX3" fmla="*/ 229 w 2068029"/>
                <a:gd name="connsiteY3" fmla="*/ 1156145 h 1156145"/>
                <a:gd name="connsiteX4" fmla="*/ 229 w 2068029"/>
                <a:gd name="connsiteY4" fmla="*/ 823913 h 1156145"/>
                <a:gd name="connsiteX0" fmla="*/ 229 w 2068029"/>
                <a:gd name="connsiteY0" fmla="*/ 823913 h 1156145"/>
                <a:gd name="connsiteX1" fmla="*/ 2068029 w 2068029"/>
                <a:gd name="connsiteY1" fmla="*/ 0 h 1156145"/>
                <a:gd name="connsiteX2" fmla="*/ 2068028 w 2068029"/>
                <a:gd name="connsiteY2" fmla="*/ 799752 h 1156145"/>
                <a:gd name="connsiteX3" fmla="*/ 229 w 2068029"/>
                <a:gd name="connsiteY3" fmla="*/ 1156145 h 1156145"/>
                <a:gd name="connsiteX4" fmla="*/ 229 w 2068029"/>
                <a:gd name="connsiteY4" fmla="*/ 823913 h 1156145"/>
                <a:gd name="connsiteX0" fmla="*/ 229 w 2068029"/>
                <a:gd name="connsiteY0" fmla="*/ 823913 h 1201865"/>
                <a:gd name="connsiteX1" fmla="*/ 2068029 w 2068029"/>
                <a:gd name="connsiteY1" fmla="*/ 0 h 1201865"/>
                <a:gd name="connsiteX2" fmla="*/ 2068028 w 2068029"/>
                <a:gd name="connsiteY2" fmla="*/ 799752 h 1201865"/>
                <a:gd name="connsiteX3" fmla="*/ 229 w 2068029"/>
                <a:gd name="connsiteY3" fmla="*/ 1201865 h 1201865"/>
                <a:gd name="connsiteX4" fmla="*/ 229 w 2068029"/>
                <a:gd name="connsiteY4" fmla="*/ 823913 h 1201865"/>
                <a:gd name="connsiteX0" fmla="*/ 0 w 2076944"/>
                <a:gd name="connsiteY0" fmla="*/ 892493 h 1201865"/>
                <a:gd name="connsiteX1" fmla="*/ 2076944 w 2076944"/>
                <a:gd name="connsiteY1" fmla="*/ 0 h 1201865"/>
                <a:gd name="connsiteX2" fmla="*/ 2076943 w 2076944"/>
                <a:gd name="connsiteY2" fmla="*/ 799752 h 1201865"/>
                <a:gd name="connsiteX3" fmla="*/ 9144 w 2076944"/>
                <a:gd name="connsiteY3" fmla="*/ 1201865 h 1201865"/>
                <a:gd name="connsiteX4" fmla="*/ 0 w 2076944"/>
                <a:gd name="connsiteY4" fmla="*/ 892493 h 1201865"/>
                <a:gd name="connsiteX0" fmla="*/ 4643 w 2067871"/>
                <a:gd name="connsiteY0" fmla="*/ 887921 h 1201865"/>
                <a:gd name="connsiteX1" fmla="*/ 2067871 w 2067871"/>
                <a:gd name="connsiteY1" fmla="*/ 0 h 1201865"/>
                <a:gd name="connsiteX2" fmla="*/ 2067870 w 2067871"/>
                <a:gd name="connsiteY2" fmla="*/ 799752 h 1201865"/>
                <a:gd name="connsiteX3" fmla="*/ 71 w 2067871"/>
                <a:gd name="connsiteY3" fmla="*/ 1201865 h 1201865"/>
                <a:gd name="connsiteX4" fmla="*/ 4643 w 2067871"/>
                <a:gd name="connsiteY4" fmla="*/ 887921 h 1201865"/>
                <a:gd name="connsiteX0" fmla="*/ 0 w 2070372"/>
                <a:gd name="connsiteY0" fmla="*/ 892684 h 1201865"/>
                <a:gd name="connsiteX1" fmla="*/ 2070372 w 2070372"/>
                <a:gd name="connsiteY1" fmla="*/ 0 h 1201865"/>
                <a:gd name="connsiteX2" fmla="*/ 2070371 w 2070372"/>
                <a:gd name="connsiteY2" fmla="*/ 799752 h 1201865"/>
                <a:gd name="connsiteX3" fmla="*/ 2572 w 2070372"/>
                <a:gd name="connsiteY3" fmla="*/ 1201865 h 1201865"/>
                <a:gd name="connsiteX4" fmla="*/ 0 w 2070372"/>
                <a:gd name="connsiteY4" fmla="*/ 892684 h 1201865"/>
                <a:gd name="connsiteX0" fmla="*/ 63 w 2068054"/>
                <a:gd name="connsiteY0" fmla="*/ 754572 h 1201865"/>
                <a:gd name="connsiteX1" fmla="*/ 2068054 w 2068054"/>
                <a:gd name="connsiteY1" fmla="*/ 0 h 1201865"/>
                <a:gd name="connsiteX2" fmla="*/ 2068053 w 2068054"/>
                <a:gd name="connsiteY2" fmla="*/ 799752 h 1201865"/>
                <a:gd name="connsiteX3" fmla="*/ 254 w 2068054"/>
                <a:gd name="connsiteY3" fmla="*/ 1201865 h 1201865"/>
                <a:gd name="connsiteX4" fmla="*/ 63 w 2068054"/>
                <a:gd name="connsiteY4" fmla="*/ 754572 h 1201865"/>
                <a:gd name="connsiteX0" fmla="*/ 2301 w 2070292"/>
                <a:gd name="connsiteY0" fmla="*/ 754572 h 1089946"/>
                <a:gd name="connsiteX1" fmla="*/ 2070292 w 2070292"/>
                <a:gd name="connsiteY1" fmla="*/ 0 h 1089946"/>
                <a:gd name="connsiteX2" fmla="*/ 2070291 w 2070292"/>
                <a:gd name="connsiteY2" fmla="*/ 799752 h 1089946"/>
                <a:gd name="connsiteX3" fmla="*/ 110 w 2070292"/>
                <a:gd name="connsiteY3" fmla="*/ 1089946 h 1089946"/>
                <a:gd name="connsiteX4" fmla="*/ 2301 w 2070292"/>
                <a:gd name="connsiteY4" fmla="*/ 754572 h 1089946"/>
                <a:gd name="connsiteX0" fmla="*/ 0 w 2067991"/>
                <a:gd name="connsiteY0" fmla="*/ 754572 h 1092328"/>
                <a:gd name="connsiteX1" fmla="*/ 2067991 w 2067991"/>
                <a:gd name="connsiteY1" fmla="*/ 0 h 1092328"/>
                <a:gd name="connsiteX2" fmla="*/ 2067990 w 2067991"/>
                <a:gd name="connsiteY2" fmla="*/ 799752 h 1092328"/>
                <a:gd name="connsiteX3" fmla="*/ 2572 w 2067991"/>
                <a:gd name="connsiteY3" fmla="*/ 1092328 h 1092328"/>
                <a:gd name="connsiteX4" fmla="*/ 0 w 2067991"/>
                <a:gd name="connsiteY4" fmla="*/ 754572 h 1092328"/>
                <a:gd name="connsiteX0" fmla="*/ 62 w 2068053"/>
                <a:gd name="connsiteY0" fmla="*/ 754572 h 1092328"/>
                <a:gd name="connsiteX1" fmla="*/ 2068053 w 2068053"/>
                <a:gd name="connsiteY1" fmla="*/ 0 h 1092328"/>
                <a:gd name="connsiteX2" fmla="*/ 2068052 w 2068053"/>
                <a:gd name="connsiteY2" fmla="*/ 799752 h 1092328"/>
                <a:gd name="connsiteX3" fmla="*/ 253 w 2068053"/>
                <a:gd name="connsiteY3" fmla="*/ 1092328 h 1092328"/>
                <a:gd name="connsiteX4" fmla="*/ 62 w 2068053"/>
                <a:gd name="connsiteY4" fmla="*/ 754572 h 1092328"/>
                <a:gd name="connsiteX0" fmla="*/ 62 w 2068053"/>
                <a:gd name="connsiteY0" fmla="*/ 754572 h 1097091"/>
                <a:gd name="connsiteX1" fmla="*/ 2068053 w 2068053"/>
                <a:gd name="connsiteY1" fmla="*/ 0 h 1097091"/>
                <a:gd name="connsiteX2" fmla="*/ 2068052 w 2068053"/>
                <a:gd name="connsiteY2" fmla="*/ 799752 h 1097091"/>
                <a:gd name="connsiteX3" fmla="*/ 253 w 2068053"/>
                <a:gd name="connsiteY3" fmla="*/ 1097091 h 1097091"/>
                <a:gd name="connsiteX4" fmla="*/ 62 w 2068053"/>
                <a:gd name="connsiteY4" fmla="*/ 754572 h 1097091"/>
                <a:gd name="connsiteX0" fmla="*/ 62 w 2068053"/>
                <a:gd name="connsiteY0" fmla="*/ 754572 h 1099472"/>
                <a:gd name="connsiteX1" fmla="*/ 2068053 w 2068053"/>
                <a:gd name="connsiteY1" fmla="*/ 0 h 1099472"/>
                <a:gd name="connsiteX2" fmla="*/ 2068052 w 2068053"/>
                <a:gd name="connsiteY2" fmla="*/ 799752 h 1099472"/>
                <a:gd name="connsiteX3" fmla="*/ 253 w 2068053"/>
                <a:gd name="connsiteY3" fmla="*/ 1099472 h 1099472"/>
                <a:gd name="connsiteX4" fmla="*/ 62 w 2068053"/>
                <a:gd name="connsiteY4" fmla="*/ 754572 h 1099472"/>
                <a:gd name="connsiteX0" fmla="*/ 62 w 2068053"/>
                <a:gd name="connsiteY0" fmla="*/ 754572 h 1104235"/>
                <a:gd name="connsiteX1" fmla="*/ 2068053 w 2068053"/>
                <a:gd name="connsiteY1" fmla="*/ 0 h 1104235"/>
                <a:gd name="connsiteX2" fmla="*/ 2068052 w 2068053"/>
                <a:gd name="connsiteY2" fmla="*/ 799752 h 1104235"/>
                <a:gd name="connsiteX3" fmla="*/ 253 w 2068053"/>
                <a:gd name="connsiteY3" fmla="*/ 1104235 h 1104235"/>
                <a:gd name="connsiteX4" fmla="*/ 62 w 2068053"/>
                <a:gd name="connsiteY4" fmla="*/ 754572 h 1104235"/>
                <a:gd name="connsiteX0" fmla="*/ 62 w 2068053"/>
                <a:gd name="connsiteY0" fmla="*/ 764097 h 1104235"/>
                <a:gd name="connsiteX1" fmla="*/ 2068053 w 2068053"/>
                <a:gd name="connsiteY1" fmla="*/ 0 h 1104235"/>
                <a:gd name="connsiteX2" fmla="*/ 2068052 w 2068053"/>
                <a:gd name="connsiteY2" fmla="*/ 799752 h 1104235"/>
                <a:gd name="connsiteX3" fmla="*/ 253 w 2068053"/>
                <a:gd name="connsiteY3" fmla="*/ 1104235 h 1104235"/>
                <a:gd name="connsiteX4" fmla="*/ 62 w 2068053"/>
                <a:gd name="connsiteY4" fmla="*/ 764097 h 1104235"/>
                <a:gd name="connsiteX0" fmla="*/ 0 w 2070372"/>
                <a:gd name="connsiteY0" fmla="*/ 771241 h 1104235"/>
                <a:gd name="connsiteX1" fmla="*/ 2070372 w 2070372"/>
                <a:gd name="connsiteY1" fmla="*/ 0 h 1104235"/>
                <a:gd name="connsiteX2" fmla="*/ 2070371 w 2070372"/>
                <a:gd name="connsiteY2" fmla="*/ 799752 h 1104235"/>
                <a:gd name="connsiteX3" fmla="*/ 2572 w 2070372"/>
                <a:gd name="connsiteY3" fmla="*/ 1104235 h 1104235"/>
                <a:gd name="connsiteX4" fmla="*/ 0 w 2070372"/>
                <a:gd name="connsiteY4" fmla="*/ 771241 h 1104235"/>
                <a:gd name="connsiteX0" fmla="*/ 62 w 2070434"/>
                <a:gd name="connsiteY0" fmla="*/ 771241 h 1101853"/>
                <a:gd name="connsiteX1" fmla="*/ 2070434 w 2070434"/>
                <a:gd name="connsiteY1" fmla="*/ 0 h 1101853"/>
                <a:gd name="connsiteX2" fmla="*/ 2070433 w 2070434"/>
                <a:gd name="connsiteY2" fmla="*/ 799752 h 1101853"/>
                <a:gd name="connsiteX3" fmla="*/ 253 w 2070434"/>
                <a:gd name="connsiteY3" fmla="*/ 1101853 h 1101853"/>
                <a:gd name="connsiteX4" fmla="*/ 62 w 2070434"/>
                <a:gd name="connsiteY4" fmla="*/ 771241 h 1101853"/>
                <a:gd name="connsiteX0" fmla="*/ 62 w 2070434"/>
                <a:gd name="connsiteY0" fmla="*/ 752191 h 1101853"/>
                <a:gd name="connsiteX1" fmla="*/ 2070434 w 2070434"/>
                <a:gd name="connsiteY1" fmla="*/ 0 h 1101853"/>
                <a:gd name="connsiteX2" fmla="*/ 2070433 w 2070434"/>
                <a:gd name="connsiteY2" fmla="*/ 799752 h 1101853"/>
                <a:gd name="connsiteX3" fmla="*/ 253 w 2070434"/>
                <a:gd name="connsiteY3" fmla="*/ 1101853 h 1101853"/>
                <a:gd name="connsiteX4" fmla="*/ 62 w 2070434"/>
                <a:gd name="connsiteY4" fmla="*/ 752191 h 1101853"/>
                <a:gd name="connsiteX0" fmla="*/ 62 w 2070434"/>
                <a:gd name="connsiteY0" fmla="*/ 752191 h 1085184"/>
                <a:gd name="connsiteX1" fmla="*/ 2070434 w 2070434"/>
                <a:gd name="connsiteY1" fmla="*/ 0 h 1085184"/>
                <a:gd name="connsiteX2" fmla="*/ 2070433 w 2070434"/>
                <a:gd name="connsiteY2" fmla="*/ 799752 h 1085184"/>
                <a:gd name="connsiteX3" fmla="*/ 253 w 2070434"/>
                <a:gd name="connsiteY3" fmla="*/ 1085184 h 1085184"/>
                <a:gd name="connsiteX4" fmla="*/ 62 w 2070434"/>
                <a:gd name="connsiteY4" fmla="*/ 752191 h 1085184"/>
                <a:gd name="connsiteX0" fmla="*/ 62 w 2070434"/>
                <a:gd name="connsiteY0" fmla="*/ 737904 h 1085184"/>
                <a:gd name="connsiteX1" fmla="*/ 2070434 w 2070434"/>
                <a:gd name="connsiteY1" fmla="*/ 0 h 1085184"/>
                <a:gd name="connsiteX2" fmla="*/ 2070433 w 2070434"/>
                <a:gd name="connsiteY2" fmla="*/ 799752 h 1085184"/>
                <a:gd name="connsiteX3" fmla="*/ 253 w 2070434"/>
                <a:gd name="connsiteY3" fmla="*/ 1085184 h 1085184"/>
                <a:gd name="connsiteX4" fmla="*/ 62 w 2070434"/>
                <a:gd name="connsiteY4" fmla="*/ 737904 h 1085184"/>
                <a:gd name="connsiteX0" fmla="*/ 62 w 2070434"/>
                <a:gd name="connsiteY0" fmla="*/ 737904 h 1047084"/>
                <a:gd name="connsiteX1" fmla="*/ 2070434 w 2070434"/>
                <a:gd name="connsiteY1" fmla="*/ 0 h 1047084"/>
                <a:gd name="connsiteX2" fmla="*/ 2070433 w 2070434"/>
                <a:gd name="connsiteY2" fmla="*/ 799752 h 1047084"/>
                <a:gd name="connsiteX3" fmla="*/ 253 w 2070434"/>
                <a:gd name="connsiteY3" fmla="*/ 1047084 h 1047084"/>
                <a:gd name="connsiteX4" fmla="*/ 62 w 2070434"/>
                <a:gd name="connsiteY4" fmla="*/ 737904 h 1047084"/>
                <a:gd name="connsiteX0" fmla="*/ 0 w 2075134"/>
                <a:gd name="connsiteY0" fmla="*/ 733142 h 1047084"/>
                <a:gd name="connsiteX1" fmla="*/ 2075134 w 2075134"/>
                <a:gd name="connsiteY1" fmla="*/ 0 h 1047084"/>
                <a:gd name="connsiteX2" fmla="*/ 2075133 w 2075134"/>
                <a:gd name="connsiteY2" fmla="*/ 799752 h 1047084"/>
                <a:gd name="connsiteX3" fmla="*/ 4953 w 2075134"/>
                <a:gd name="connsiteY3" fmla="*/ 1047084 h 1047084"/>
                <a:gd name="connsiteX4" fmla="*/ 0 w 2075134"/>
                <a:gd name="connsiteY4" fmla="*/ 733142 h 1047084"/>
                <a:gd name="connsiteX0" fmla="*/ 63 w 2070435"/>
                <a:gd name="connsiteY0" fmla="*/ 730761 h 1047084"/>
                <a:gd name="connsiteX1" fmla="*/ 2070435 w 2070435"/>
                <a:gd name="connsiteY1" fmla="*/ 0 h 1047084"/>
                <a:gd name="connsiteX2" fmla="*/ 2070434 w 2070435"/>
                <a:gd name="connsiteY2" fmla="*/ 799752 h 1047084"/>
                <a:gd name="connsiteX3" fmla="*/ 254 w 2070435"/>
                <a:gd name="connsiteY3" fmla="*/ 1047084 h 1047084"/>
                <a:gd name="connsiteX4" fmla="*/ 63 w 2070435"/>
                <a:gd name="connsiteY4" fmla="*/ 730761 h 1047084"/>
                <a:gd name="connsiteX0" fmla="*/ 63 w 2070435"/>
                <a:gd name="connsiteY0" fmla="*/ 730761 h 1047084"/>
                <a:gd name="connsiteX1" fmla="*/ 2070435 w 2070435"/>
                <a:gd name="connsiteY1" fmla="*/ 0 h 1047084"/>
                <a:gd name="connsiteX2" fmla="*/ 2070434 w 2070435"/>
                <a:gd name="connsiteY2" fmla="*/ 804514 h 1047084"/>
                <a:gd name="connsiteX3" fmla="*/ 254 w 2070435"/>
                <a:gd name="connsiteY3" fmla="*/ 1047084 h 1047084"/>
                <a:gd name="connsiteX4" fmla="*/ 63 w 2070435"/>
                <a:gd name="connsiteY4" fmla="*/ 730761 h 1047084"/>
                <a:gd name="connsiteX0" fmla="*/ 63 w 2072815"/>
                <a:gd name="connsiteY0" fmla="*/ 730761 h 1047084"/>
                <a:gd name="connsiteX1" fmla="*/ 2070435 w 2072815"/>
                <a:gd name="connsiteY1" fmla="*/ 0 h 1047084"/>
                <a:gd name="connsiteX2" fmla="*/ 2072815 w 2072815"/>
                <a:gd name="connsiteY2" fmla="*/ 799752 h 1047084"/>
                <a:gd name="connsiteX3" fmla="*/ 254 w 2072815"/>
                <a:gd name="connsiteY3" fmla="*/ 1047084 h 1047084"/>
                <a:gd name="connsiteX4" fmla="*/ 63 w 2072815"/>
                <a:gd name="connsiteY4" fmla="*/ 730761 h 1047084"/>
                <a:gd name="connsiteX0" fmla="*/ 63 w 2072815"/>
                <a:gd name="connsiteY0" fmla="*/ 730761 h 1047084"/>
                <a:gd name="connsiteX1" fmla="*/ 2070435 w 2072815"/>
                <a:gd name="connsiteY1" fmla="*/ 0 h 1047084"/>
                <a:gd name="connsiteX2" fmla="*/ 2072815 w 2072815"/>
                <a:gd name="connsiteY2" fmla="*/ 802134 h 1047084"/>
                <a:gd name="connsiteX3" fmla="*/ 254 w 2072815"/>
                <a:gd name="connsiteY3" fmla="*/ 1047084 h 1047084"/>
                <a:gd name="connsiteX4" fmla="*/ 63 w 2072815"/>
                <a:gd name="connsiteY4" fmla="*/ 730761 h 1047084"/>
                <a:gd name="connsiteX0" fmla="*/ 63 w 2070435"/>
                <a:gd name="connsiteY0" fmla="*/ 730761 h 1047084"/>
                <a:gd name="connsiteX1" fmla="*/ 2070435 w 2070435"/>
                <a:gd name="connsiteY1" fmla="*/ 0 h 1047084"/>
                <a:gd name="connsiteX2" fmla="*/ 2068053 w 2070435"/>
                <a:gd name="connsiteY2" fmla="*/ 799752 h 1047084"/>
                <a:gd name="connsiteX3" fmla="*/ 254 w 2070435"/>
                <a:gd name="connsiteY3" fmla="*/ 1047084 h 1047084"/>
                <a:gd name="connsiteX4" fmla="*/ 63 w 2070435"/>
                <a:gd name="connsiteY4" fmla="*/ 730761 h 1047084"/>
                <a:gd name="connsiteX0" fmla="*/ 63 w 2070435"/>
                <a:gd name="connsiteY0" fmla="*/ 725999 h 1042322"/>
                <a:gd name="connsiteX1" fmla="*/ 2070435 w 2070435"/>
                <a:gd name="connsiteY1" fmla="*/ 0 h 1042322"/>
                <a:gd name="connsiteX2" fmla="*/ 2068053 w 2070435"/>
                <a:gd name="connsiteY2" fmla="*/ 794990 h 1042322"/>
                <a:gd name="connsiteX3" fmla="*/ 254 w 2070435"/>
                <a:gd name="connsiteY3" fmla="*/ 1042322 h 1042322"/>
                <a:gd name="connsiteX4" fmla="*/ 63 w 2070435"/>
                <a:gd name="connsiteY4" fmla="*/ 725999 h 1042322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68053 w 2070435"/>
                <a:gd name="connsiteY2" fmla="*/ 797371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70434 w 2070435"/>
                <a:gd name="connsiteY2" fmla="*/ 797371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68052 w 2070435"/>
                <a:gd name="connsiteY2" fmla="*/ 797371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70434 w 2070435"/>
                <a:gd name="connsiteY2" fmla="*/ 794990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70434 w 2070435"/>
                <a:gd name="connsiteY2" fmla="*/ 799753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728380 h 1044703"/>
                <a:gd name="connsiteX1" fmla="*/ 2070435 w 2070435"/>
                <a:gd name="connsiteY1" fmla="*/ 0 h 1044703"/>
                <a:gd name="connsiteX2" fmla="*/ 2070434 w 2070435"/>
                <a:gd name="connsiteY2" fmla="*/ 797372 h 1044703"/>
                <a:gd name="connsiteX3" fmla="*/ 254 w 2070435"/>
                <a:gd name="connsiteY3" fmla="*/ 1044703 h 1044703"/>
                <a:gd name="connsiteX4" fmla="*/ 63 w 2070435"/>
                <a:gd name="connsiteY4" fmla="*/ 728380 h 1044703"/>
                <a:gd name="connsiteX0" fmla="*/ 63 w 2070435"/>
                <a:gd name="connsiteY0" fmla="*/ 414055 h 1044703"/>
                <a:gd name="connsiteX1" fmla="*/ 2070435 w 2070435"/>
                <a:gd name="connsiteY1" fmla="*/ 0 h 1044703"/>
                <a:gd name="connsiteX2" fmla="*/ 2070434 w 2070435"/>
                <a:gd name="connsiteY2" fmla="*/ 797372 h 1044703"/>
                <a:gd name="connsiteX3" fmla="*/ 254 w 2070435"/>
                <a:gd name="connsiteY3" fmla="*/ 1044703 h 1044703"/>
                <a:gd name="connsiteX4" fmla="*/ 63 w 2070435"/>
                <a:gd name="connsiteY4" fmla="*/ 414055 h 1044703"/>
                <a:gd name="connsiteX0" fmla="*/ 63 w 2070435"/>
                <a:gd name="connsiteY0" fmla="*/ 414055 h 816103"/>
                <a:gd name="connsiteX1" fmla="*/ 2070435 w 2070435"/>
                <a:gd name="connsiteY1" fmla="*/ 0 h 816103"/>
                <a:gd name="connsiteX2" fmla="*/ 2070434 w 2070435"/>
                <a:gd name="connsiteY2" fmla="*/ 797372 h 816103"/>
                <a:gd name="connsiteX3" fmla="*/ 254 w 2070435"/>
                <a:gd name="connsiteY3" fmla="*/ 816103 h 816103"/>
                <a:gd name="connsiteX4" fmla="*/ 63 w 2070435"/>
                <a:gd name="connsiteY4" fmla="*/ 414055 h 816103"/>
                <a:gd name="connsiteX0" fmla="*/ 63 w 2070435"/>
                <a:gd name="connsiteY0" fmla="*/ 240224 h 816103"/>
                <a:gd name="connsiteX1" fmla="*/ 2070435 w 2070435"/>
                <a:gd name="connsiteY1" fmla="*/ 0 h 816103"/>
                <a:gd name="connsiteX2" fmla="*/ 2070434 w 2070435"/>
                <a:gd name="connsiteY2" fmla="*/ 797372 h 816103"/>
                <a:gd name="connsiteX3" fmla="*/ 254 w 2070435"/>
                <a:gd name="connsiteY3" fmla="*/ 816103 h 816103"/>
                <a:gd name="connsiteX4" fmla="*/ 63 w 2070435"/>
                <a:gd name="connsiteY4" fmla="*/ 240224 h 816103"/>
                <a:gd name="connsiteX0" fmla="*/ 0 w 2070372"/>
                <a:gd name="connsiteY0" fmla="*/ 240224 h 797372"/>
                <a:gd name="connsiteX1" fmla="*/ 2070372 w 2070372"/>
                <a:gd name="connsiteY1" fmla="*/ 0 h 797372"/>
                <a:gd name="connsiteX2" fmla="*/ 2070371 w 2070372"/>
                <a:gd name="connsiteY2" fmla="*/ 797372 h 797372"/>
                <a:gd name="connsiteX3" fmla="*/ 2572 w 2070372"/>
                <a:gd name="connsiteY3" fmla="*/ 494634 h 797372"/>
                <a:gd name="connsiteX4" fmla="*/ 0 w 2070372"/>
                <a:gd name="connsiteY4" fmla="*/ 240224 h 797372"/>
                <a:gd name="connsiteX0" fmla="*/ 62 w 2070434"/>
                <a:gd name="connsiteY0" fmla="*/ 240224 h 797372"/>
                <a:gd name="connsiteX1" fmla="*/ 2070434 w 2070434"/>
                <a:gd name="connsiteY1" fmla="*/ 0 h 797372"/>
                <a:gd name="connsiteX2" fmla="*/ 2070433 w 2070434"/>
                <a:gd name="connsiteY2" fmla="*/ 797372 h 797372"/>
                <a:gd name="connsiteX3" fmla="*/ 253 w 2070434"/>
                <a:gd name="connsiteY3" fmla="*/ 487490 h 797372"/>
                <a:gd name="connsiteX4" fmla="*/ 62 w 2070434"/>
                <a:gd name="connsiteY4" fmla="*/ 240224 h 797372"/>
                <a:gd name="connsiteX0" fmla="*/ 62 w 2070434"/>
                <a:gd name="connsiteY0" fmla="*/ 240224 h 797372"/>
                <a:gd name="connsiteX1" fmla="*/ 2070434 w 2070434"/>
                <a:gd name="connsiteY1" fmla="*/ 0 h 797372"/>
                <a:gd name="connsiteX2" fmla="*/ 2070433 w 2070434"/>
                <a:gd name="connsiteY2" fmla="*/ 797372 h 797372"/>
                <a:gd name="connsiteX3" fmla="*/ 253 w 2070434"/>
                <a:gd name="connsiteY3" fmla="*/ 489872 h 797372"/>
                <a:gd name="connsiteX4" fmla="*/ 62 w 2070434"/>
                <a:gd name="connsiteY4" fmla="*/ 240224 h 797372"/>
                <a:gd name="connsiteX0" fmla="*/ 62 w 2070434"/>
                <a:gd name="connsiteY0" fmla="*/ 240224 h 714028"/>
                <a:gd name="connsiteX1" fmla="*/ 2070434 w 2070434"/>
                <a:gd name="connsiteY1" fmla="*/ 0 h 714028"/>
                <a:gd name="connsiteX2" fmla="*/ 2070433 w 2070434"/>
                <a:gd name="connsiteY2" fmla="*/ 714028 h 714028"/>
                <a:gd name="connsiteX3" fmla="*/ 253 w 2070434"/>
                <a:gd name="connsiteY3" fmla="*/ 489872 h 714028"/>
                <a:gd name="connsiteX4" fmla="*/ 62 w 2070434"/>
                <a:gd name="connsiteY4" fmla="*/ 240224 h 714028"/>
                <a:gd name="connsiteX0" fmla="*/ 62 w 2070434"/>
                <a:gd name="connsiteY0" fmla="*/ 240224 h 716410"/>
                <a:gd name="connsiteX1" fmla="*/ 2070434 w 2070434"/>
                <a:gd name="connsiteY1" fmla="*/ 0 h 716410"/>
                <a:gd name="connsiteX2" fmla="*/ 2070433 w 2070434"/>
                <a:gd name="connsiteY2" fmla="*/ 716410 h 716410"/>
                <a:gd name="connsiteX3" fmla="*/ 253 w 2070434"/>
                <a:gd name="connsiteY3" fmla="*/ 489872 h 716410"/>
                <a:gd name="connsiteX4" fmla="*/ 62 w 2070434"/>
                <a:gd name="connsiteY4" fmla="*/ 240224 h 716410"/>
                <a:gd name="connsiteX0" fmla="*/ 62 w 2070434"/>
                <a:gd name="connsiteY0" fmla="*/ 240224 h 716410"/>
                <a:gd name="connsiteX1" fmla="*/ 2070434 w 2070434"/>
                <a:gd name="connsiteY1" fmla="*/ 0 h 716410"/>
                <a:gd name="connsiteX2" fmla="*/ 2070433 w 2070434"/>
                <a:gd name="connsiteY2" fmla="*/ 716410 h 716410"/>
                <a:gd name="connsiteX3" fmla="*/ 253 w 2070434"/>
                <a:gd name="connsiteY3" fmla="*/ 501779 h 716410"/>
                <a:gd name="connsiteX4" fmla="*/ 62 w 2070434"/>
                <a:gd name="connsiteY4" fmla="*/ 240224 h 716410"/>
                <a:gd name="connsiteX0" fmla="*/ 0 w 2072753"/>
                <a:gd name="connsiteY0" fmla="*/ 247368 h 716410"/>
                <a:gd name="connsiteX1" fmla="*/ 2072753 w 2072753"/>
                <a:gd name="connsiteY1" fmla="*/ 0 h 716410"/>
                <a:gd name="connsiteX2" fmla="*/ 2072752 w 2072753"/>
                <a:gd name="connsiteY2" fmla="*/ 716410 h 716410"/>
                <a:gd name="connsiteX3" fmla="*/ 2572 w 2072753"/>
                <a:gd name="connsiteY3" fmla="*/ 501779 h 716410"/>
                <a:gd name="connsiteX4" fmla="*/ 0 w 2072753"/>
                <a:gd name="connsiteY4" fmla="*/ 247368 h 716410"/>
                <a:gd name="connsiteX0" fmla="*/ 0 w 2072753"/>
                <a:gd name="connsiteY0" fmla="*/ 256893 h 716410"/>
                <a:gd name="connsiteX1" fmla="*/ 2072753 w 2072753"/>
                <a:gd name="connsiteY1" fmla="*/ 0 h 716410"/>
                <a:gd name="connsiteX2" fmla="*/ 2072752 w 2072753"/>
                <a:gd name="connsiteY2" fmla="*/ 716410 h 716410"/>
                <a:gd name="connsiteX3" fmla="*/ 2572 w 2072753"/>
                <a:gd name="connsiteY3" fmla="*/ 501779 h 716410"/>
                <a:gd name="connsiteX4" fmla="*/ 0 w 2072753"/>
                <a:gd name="connsiteY4" fmla="*/ 256893 h 716410"/>
                <a:gd name="connsiteX0" fmla="*/ 0 w 2072753"/>
                <a:gd name="connsiteY0" fmla="*/ 256893 h 716410"/>
                <a:gd name="connsiteX1" fmla="*/ 2072753 w 2072753"/>
                <a:gd name="connsiteY1" fmla="*/ 0 h 716410"/>
                <a:gd name="connsiteX2" fmla="*/ 2072752 w 2072753"/>
                <a:gd name="connsiteY2" fmla="*/ 716410 h 716410"/>
                <a:gd name="connsiteX3" fmla="*/ 2572 w 2072753"/>
                <a:gd name="connsiteY3" fmla="*/ 504160 h 716410"/>
                <a:gd name="connsiteX4" fmla="*/ 0 w 2072753"/>
                <a:gd name="connsiteY4" fmla="*/ 256893 h 716410"/>
                <a:gd name="connsiteX0" fmla="*/ 0 w 2072753"/>
                <a:gd name="connsiteY0" fmla="*/ 256893 h 716410"/>
                <a:gd name="connsiteX1" fmla="*/ 2072753 w 2072753"/>
                <a:gd name="connsiteY1" fmla="*/ 0 h 716410"/>
                <a:gd name="connsiteX2" fmla="*/ 2072752 w 2072753"/>
                <a:gd name="connsiteY2" fmla="*/ 716410 h 716410"/>
                <a:gd name="connsiteX3" fmla="*/ 2572 w 2072753"/>
                <a:gd name="connsiteY3" fmla="*/ 561310 h 716410"/>
                <a:gd name="connsiteX4" fmla="*/ 0 w 2072753"/>
                <a:gd name="connsiteY4" fmla="*/ 256893 h 716410"/>
                <a:gd name="connsiteX0" fmla="*/ 0 w 2072753"/>
                <a:gd name="connsiteY0" fmla="*/ 256893 h 716410"/>
                <a:gd name="connsiteX1" fmla="*/ 2072753 w 2072753"/>
                <a:gd name="connsiteY1" fmla="*/ 0 h 716410"/>
                <a:gd name="connsiteX2" fmla="*/ 2072752 w 2072753"/>
                <a:gd name="connsiteY2" fmla="*/ 716410 h 716410"/>
                <a:gd name="connsiteX3" fmla="*/ 4953 w 2072753"/>
                <a:gd name="connsiteY3" fmla="*/ 668467 h 716410"/>
                <a:gd name="connsiteX4" fmla="*/ 0 w 2072753"/>
                <a:gd name="connsiteY4" fmla="*/ 256893 h 716410"/>
                <a:gd name="connsiteX0" fmla="*/ 0 w 2072753"/>
                <a:gd name="connsiteY0" fmla="*/ 387862 h 716410"/>
                <a:gd name="connsiteX1" fmla="*/ 2072753 w 2072753"/>
                <a:gd name="connsiteY1" fmla="*/ 0 h 716410"/>
                <a:gd name="connsiteX2" fmla="*/ 2072752 w 2072753"/>
                <a:gd name="connsiteY2" fmla="*/ 716410 h 716410"/>
                <a:gd name="connsiteX3" fmla="*/ 4953 w 2072753"/>
                <a:gd name="connsiteY3" fmla="*/ 668467 h 716410"/>
                <a:gd name="connsiteX4" fmla="*/ 0 w 2072753"/>
                <a:gd name="connsiteY4" fmla="*/ 387862 h 716410"/>
                <a:gd name="connsiteX0" fmla="*/ 63 w 2072816"/>
                <a:gd name="connsiteY0" fmla="*/ 387862 h 716410"/>
                <a:gd name="connsiteX1" fmla="*/ 2072816 w 2072816"/>
                <a:gd name="connsiteY1" fmla="*/ 0 h 716410"/>
                <a:gd name="connsiteX2" fmla="*/ 2072815 w 2072816"/>
                <a:gd name="connsiteY2" fmla="*/ 716410 h 716410"/>
                <a:gd name="connsiteX3" fmla="*/ 253 w 2072816"/>
                <a:gd name="connsiteY3" fmla="*/ 673229 h 716410"/>
                <a:gd name="connsiteX4" fmla="*/ 63 w 2072816"/>
                <a:gd name="connsiteY4" fmla="*/ 387862 h 716410"/>
                <a:gd name="connsiteX0" fmla="*/ 63 w 2072816"/>
                <a:gd name="connsiteY0" fmla="*/ 383100 h 716410"/>
                <a:gd name="connsiteX1" fmla="*/ 2072816 w 2072816"/>
                <a:gd name="connsiteY1" fmla="*/ 0 h 716410"/>
                <a:gd name="connsiteX2" fmla="*/ 2072815 w 2072816"/>
                <a:gd name="connsiteY2" fmla="*/ 716410 h 716410"/>
                <a:gd name="connsiteX3" fmla="*/ 253 w 2072816"/>
                <a:gd name="connsiteY3" fmla="*/ 673229 h 716410"/>
                <a:gd name="connsiteX4" fmla="*/ 63 w 2072816"/>
                <a:gd name="connsiteY4" fmla="*/ 383100 h 716410"/>
                <a:gd name="connsiteX0" fmla="*/ 63 w 2072816"/>
                <a:gd name="connsiteY0" fmla="*/ 383100 h 716410"/>
                <a:gd name="connsiteX1" fmla="*/ 2072816 w 2072816"/>
                <a:gd name="connsiteY1" fmla="*/ 0 h 716410"/>
                <a:gd name="connsiteX2" fmla="*/ 2072815 w 2072816"/>
                <a:gd name="connsiteY2" fmla="*/ 716410 h 716410"/>
                <a:gd name="connsiteX3" fmla="*/ 253 w 2072816"/>
                <a:gd name="connsiteY3" fmla="*/ 677991 h 716410"/>
                <a:gd name="connsiteX4" fmla="*/ 63 w 2072816"/>
                <a:gd name="connsiteY4" fmla="*/ 383100 h 716410"/>
                <a:gd name="connsiteX0" fmla="*/ 63 w 2072816"/>
                <a:gd name="connsiteY0" fmla="*/ 383100 h 716410"/>
                <a:gd name="connsiteX1" fmla="*/ 2072816 w 2072816"/>
                <a:gd name="connsiteY1" fmla="*/ 0 h 716410"/>
                <a:gd name="connsiteX2" fmla="*/ 2072815 w 2072816"/>
                <a:gd name="connsiteY2" fmla="*/ 716410 h 716410"/>
                <a:gd name="connsiteX3" fmla="*/ 253 w 2072816"/>
                <a:gd name="connsiteY3" fmla="*/ 689898 h 716410"/>
                <a:gd name="connsiteX4" fmla="*/ 63 w 2072816"/>
                <a:gd name="connsiteY4" fmla="*/ 383100 h 716410"/>
                <a:gd name="connsiteX0" fmla="*/ 63 w 2072816"/>
                <a:gd name="connsiteY0" fmla="*/ 390244 h 716410"/>
                <a:gd name="connsiteX1" fmla="*/ 2072816 w 2072816"/>
                <a:gd name="connsiteY1" fmla="*/ 0 h 716410"/>
                <a:gd name="connsiteX2" fmla="*/ 2072815 w 2072816"/>
                <a:gd name="connsiteY2" fmla="*/ 716410 h 716410"/>
                <a:gd name="connsiteX3" fmla="*/ 253 w 2072816"/>
                <a:gd name="connsiteY3" fmla="*/ 689898 h 716410"/>
                <a:gd name="connsiteX4" fmla="*/ 63 w 2072816"/>
                <a:gd name="connsiteY4" fmla="*/ 390244 h 716410"/>
                <a:gd name="connsiteX0" fmla="*/ 63 w 2072816"/>
                <a:gd name="connsiteY0" fmla="*/ 402151 h 716410"/>
                <a:gd name="connsiteX1" fmla="*/ 2072816 w 2072816"/>
                <a:gd name="connsiteY1" fmla="*/ 0 h 716410"/>
                <a:gd name="connsiteX2" fmla="*/ 2072815 w 2072816"/>
                <a:gd name="connsiteY2" fmla="*/ 716410 h 716410"/>
                <a:gd name="connsiteX3" fmla="*/ 253 w 2072816"/>
                <a:gd name="connsiteY3" fmla="*/ 689898 h 716410"/>
                <a:gd name="connsiteX4" fmla="*/ 63 w 2072816"/>
                <a:gd name="connsiteY4" fmla="*/ 402151 h 716410"/>
                <a:gd name="connsiteX0" fmla="*/ 63 w 2072816"/>
                <a:gd name="connsiteY0" fmla="*/ 402151 h 716410"/>
                <a:gd name="connsiteX1" fmla="*/ 2072816 w 2072816"/>
                <a:gd name="connsiteY1" fmla="*/ 0 h 716410"/>
                <a:gd name="connsiteX2" fmla="*/ 2072815 w 2072816"/>
                <a:gd name="connsiteY2" fmla="*/ 716410 h 716410"/>
                <a:gd name="connsiteX3" fmla="*/ 253 w 2072816"/>
                <a:gd name="connsiteY3" fmla="*/ 687517 h 716410"/>
                <a:gd name="connsiteX4" fmla="*/ 63 w 2072816"/>
                <a:gd name="connsiteY4" fmla="*/ 402151 h 716410"/>
                <a:gd name="connsiteX0" fmla="*/ 63 w 2072816"/>
                <a:gd name="connsiteY0" fmla="*/ 402151 h 716410"/>
                <a:gd name="connsiteX1" fmla="*/ 2072816 w 2072816"/>
                <a:gd name="connsiteY1" fmla="*/ 0 h 716410"/>
                <a:gd name="connsiteX2" fmla="*/ 2072815 w 2072816"/>
                <a:gd name="connsiteY2" fmla="*/ 716410 h 716410"/>
                <a:gd name="connsiteX3" fmla="*/ 253 w 2072816"/>
                <a:gd name="connsiteY3" fmla="*/ 687517 h 716410"/>
                <a:gd name="connsiteX4" fmla="*/ 63 w 2072816"/>
                <a:gd name="connsiteY4" fmla="*/ 402151 h 71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2816" h="716410">
                  <a:moveTo>
                    <a:pt x="63" y="402151"/>
                  </a:moveTo>
                  <a:lnTo>
                    <a:pt x="2072816" y="0"/>
                  </a:lnTo>
                  <a:cubicBezTo>
                    <a:pt x="2072816" y="319765"/>
                    <a:pt x="2072815" y="396645"/>
                    <a:pt x="2072815" y="716410"/>
                  </a:cubicBezTo>
                  <a:lnTo>
                    <a:pt x="253" y="687517"/>
                  </a:lnTo>
                  <a:cubicBezTo>
                    <a:pt x="-540" y="578625"/>
                    <a:pt x="856" y="511043"/>
                    <a:pt x="63" y="402151"/>
                  </a:cubicBezTo>
                  <a:close/>
                </a:path>
              </a:pathLst>
            </a:custGeom>
            <a:solidFill>
              <a:srgbClr val="DE8693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7C21B668-7666-4D78-B7B5-E5B478E8F6E3}"/>
                </a:ext>
              </a:extLst>
            </p:cNvPr>
            <p:cNvSpPr/>
            <p:nvPr/>
          </p:nvSpPr>
          <p:spPr>
            <a:xfrm>
              <a:off x="4322563" y="3086052"/>
              <a:ext cx="5049046" cy="715835"/>
            </a:xfrm>
            <a:prstGeom prst="rect">
              <a:avLst/>
            </a:prstGeom>
            <a:solidFill>
              <a:srgbClr val="B9314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524D8BC1-DF93-41DC-B8C5-66957DBE3891}"/>
                </a:ext>
              </a:extLst>
            </p:cNvPr>
            <p:cNvSpPr/>
            <p:nvPr/>
          </p:nvSpPr>
          <p:spPr>
            <a:xfrm>
              <a:off x="5050277" y="3174702"/>
              <a:ext cx="43213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 smtClean="0">
                  <a:solidFill>
                    <a:schemeClr val="bg1"/>
                  </a:solidFill>
                  <a:latin typeface="Georgia"/>
                </a:rPr>
                <a:t>OBJECTIFS DE DÉVELOPPEMENT DE L’EFFECTIF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Connector 174">
              <a:extLst>
                <a:ext uri="{FF2B5EF4-FFF2-40B4-BE49-F238E27FC236}">
                  <a16:creationId xmlns="" xmlns:a16="http://schemas.microsoft.com/office/drawing/2014/main" id="{0775E7C6-61FE-4BAD-A641-153562841B63}"/>
                </a:ext>
              </a:extLst>
            </p:cNvPr>
            <p:cNvCxnSpPr/>
            <p:nvPr/>
          </p:nvCxnSpPr>
          <p:spPr>
            <a:xfrm>
              <a:off x="4940080" y="3237272"/>
              <a:ext cx="0" cy="40591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175">
              <a:extLst>
                <a:ext uri="{FF2B5EF4-FFF2-40B4-BE49-F238E27FC236}">
                  <a16:creationId xmlns="" xmlns:a16="http://schemas.microsoft.com/office/drawing/2014/main" id="{1558A839-1E6C-4F04-AEE1-CBA5614D9683}"/>
                </a:ext>
              </a:extLst>
            </p:cNvPr>
            <p:cNvSpPr txBox="1"/>
            <p:nvPr/>
          </p:nvSpPr>
          <p:spPr>
            <a:xfrm>
              <a:off x="4423097" y="3240472"/>
              <a:ext cx="474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02" name="Groupe 101">
            <a:extLst>
              <a:ext uri="{FF2B5EF4-FFF2-40B4-BE49-F238E27FC236}">
                <a16:creationId xmlns="" xmlns:a16="http://schemas.microsoft.com/office/drawing/2014/main" id="{2FB9FEEC-E6B7-4676-B884-75CCCE1FEDB8}"/>
              </a:ext>
            </a:extLst>
          </p:cNvPr>
          <p:cNvGrpSpPr/>
          <p:nvPr/>
        </p:nvGrpSpPr>
        <p:grpSpPr>
          <a:xfrm>
            <a:off x="2252083" y="3824533"/>
            <a:ext cx="7119832" cy="828684"/>
            <a:chOff x="2252083" y="3824531"/>
            <a:chExt cx="7119832" cy="828684"/>
          </a:xfrm>
        </p:grpSpPr>
        <p:sp>
          <p:nvSpPr>
            <p:cNvPr id="95" name="Rectangle 22">
              <a:extLst>
                <a:ext uri="{FF2B5EF4-FFF2-40B4-BE49-F238E27FC236}">
                  <a16:creationId xmlns="" xmlns:a16="http://schemas.microsoft.com/office/drawing/2014/main" id="{BFF173BE-D548-4F73-A23A-826307085985}"/>
                </a:ext>
              </a:extLst>
            </p:cNvPr>
            <p:cNvSpPr/>
            <p:nvPr/>
          </p:nvSpPr>
          <p:spPr>
            <a:xfrm>
              <a:off x="2252083" y="3824531"/>
              <a:ext cx="2080685" cy="828684"/>
            </a:xfrm>
            <a:custGeom>
              <a:avLst/>
              <a:gdLst>
                <a:gd name="connsiteX0" fmla="*/ 0 w 2055713"/>
                <a:gd name="connsiteY0" fmla="*/ 0 h 960089"/>
                <a:gd name="connsiteX1" fmla="*/ 2055713 w 2055713"/>
                <a:gd name="connsiteY1" fmla="*/ 0 h 960089"/>
                <a:gd name="connsiteX2" fmla="*/ 2055713 w 2055713"/>
                <a:gd name="connsiteY2" fmla="*/ 960089 h 960089"/>
                <a:gd name="connsiteX3" fmla="*/ 0 w 2055713"/>
                <a:gd name="connsiteY3" fmla="*/ 960089 h 960089"/>
                <a:gd name="connsiteX4" fmla="*/ 0 w 2055713"/>
                <a:gd name="connsiteY4" fmla="*/ 0 h 960089"/>
                <a:gd name="connsiteX0" fmla="*/ 2381 w 2055713"/>
                <a:gd name="connsiteY0" fmla="*/ 0 h 1074389"/>
                <a:gd name="connsiteX1" fmla="*/ 2055713 w 2055713"/>
                <a:gd name="connsiteY1" fmla="*/ 114300 h 1074389"/>
                <a:gd name="connsiteX2" fmla="*/ 2055713 w 2055713"/>
                <a:gd name="connsiteY2" fmla="*/ 1074389 h 1074389"/>
                <a:gd name="connsiteX3" fmla="*/ 0 w 2055713"/>
                <a:gd name="connsiteY3" fmla="*/ 1074389 h 1074389"/>
                <a:gd name="connsiteX4" fmla="*/ 2381 w 2055713"/>
                <a:gd name="connsiteY4" fmla="*/ 0 h 1074389"/>
                <a:gd name="connsiteX0" fmla="*/ 230 w 2053562"/>
                <a:gd name="connsiteY0" fmla="*/ 0 h 1074389"/>
                <a:gd name="connsiteX1" fmla="*/ 2053562 w 2053562"/>
                <a:gd name="connsiteY1" fmla="*/ 114300 h 1074389"/>
                <a:gd name="connsiteX2" fmla="*/ 2053562 w 2053562"/>
                <a:gd name="connsiteY2" fmla="*/ 1074389 h 1074389"/>
                <a:gd name="connsiteX3" fmla="*/ 230 w 2053562"/>
                <a:gd name="connsiteY3" fmla="*/ 593377 h 1074389"/>
                <a:gd name="connsiteX4" fmla="*/ 230 w 2053562"/>
                <a:gd name="connsiteY4" fmla="*/ 0 h 1074389"/>
                <a:gd name="connsiteX0" fmla="*/ 230 w 2053562"/>
                <a:gd name="connsiteY0" fmla="*/ 0 h 1074389"/>
                <a:gd name="connsiteX1" fmla="*/ 2053562 w 2053562"/>
                <a:gd name="connsiteY1" fmla="*/ 114300 h 1074389"/>
                <a:gd name="connsiteX2" fmla="*/ 2053562 w 2053562"/>
                <a:gd name="connsiteY2" fmla="*/ 1074389 h 1074389"/>
                <a:gd name="connsiteX3" fmla="*/ 230 w 2053562"/>
                <a:gd name="connsiteY3" fmla="*/ 593377 h 1074389"/>
                <a:gd name="connsiteX4" fmla="*/ 230 w 2053562"/>
                <a:gd name="connsiteY4" fmla="*/ 0 h 1074389"/>
                <a:gd name="connsiteX0" fmla="*/ 2381 w 2055713"/>
                <a:gd name="connsiteY0" fmla="*/ 0 h 1074389"/>
                <a:gd name="connsiteX1" fmla="*/ 2055713 w 2055713"/>
                <a:gd name="connsiteY1" fmla="*/ 114300 h 1074389"/>
                <a:gd name="connsiteX2" fmla="*/ 2055713 w 2055713"/>
                <a:gd name="connsiteY2" fmla="*/ 1074389 h 1074389"/>
                <a:gd name="connsiteX3" fmla="*/ 0 w 2055713"/>
                <a:gd name="connsiteY3" fmla="*/ 426690 h 1074389"/>
                <a:gd name="connsiteX4" fmla="*/ 2381 w 2055713"/>
                <a:gd name="connsiteY4" fmla="*/ 0 h 1074389"/>
                <a:gd name="connsiteX0" fmla="*/ 164 w 2056671"/>
                <a:gd name="connsiteY0" fmla="*/ 0 h 1077564"/>
                <a:gd name="connsiteX1" fmla="*/ 2056671 w 2056671"/>
                <a:gd name="connsiteY1" fmla="*/ 117475 h 1077564"/>
                <a:gd name="connsiteX2" fmla="*/ 2056671 w 2056671"/>
                <a:gd name="connsiteY2" fmla="*/ 1077564 h 1077564"/>
                <a:gd name="connsiteX3" fmla="*/ 958 w 2056671"/>
                <a:gd name="connsiteY3" fmla="*/ 429865 h 1077564"/>
                <a:gd name="connsiteX4" fmla="*/ 164 w 2056671"/>
                <a:gd name="connsiteY4" fmla="*/ 0 h 1077564"/>
                <a:gd name="connsiteX0" fmla="*/ 3968 w 2060475"/>
                <a:gd name="connsiteY0" fmla="*/ 0 h 1077564"/>
                <a:gd name="connsiteX1" fmla="*/ 2060475 w 2060475"/>
                <a:gd name="connsiteY1" fmla="*/ 117475 h 1077564"/>
                <a:gd name="connsiteX2" fmla="*/ 2060475 w 2060475"/>
                <a:gd name="connsiteY2" fmla="*/ 1077564 h 1077564"/>
                <a:gd name="connsiteX3" fmla="*/ 0 w 2060475"/>
                <a:gd name="connsiteY3" fmla="*/ 429865 h 1077564"/>
                <a:gd name="connsiteX4" fmla="*/ 3968 w 2060475"/>
                <a:gd name="connsiteY4" fmla="*/ 0 h 1077564"/>
                <a:gd name="connsiteX0" fmla="*/ 3968 w 2060475"/>
                <a:gd name="connsiteY0" fmla="*/ 0 h 1077564"/>
                <a:gd name="connsiteX1" fmla="*/ 2060475 w 2060475"/>
                <a:gd name="connsiteY1" fmla="*/ 117475 h 1077564"/>
                <a:gd name="connsiteX2" fmla="*/ 2060475 w 2060475"/>
                <a:gd name="connsiteY2" fmla="*/ 1077564 h 1077564"/>
                <a:gd name="connsiteX3" fmla="*/ 0 w 2060475"/>
                <a:gd name="connsiteY3" fmla="*/ 434628 h 1077564"/>
                <a:gd name="connsiteX4" fmla="*/ 3968 w 2060475"/>
                <a:gd name="connsiteY4" fmla="*/ 0 h 1077564"/>
                <a:gd name="connsiteX0" fmla="*/ 1587 w 2058094"/>
                <a:gd name="connsiteY0" fmla="*/ 0 h 1077564"/>
                <a:gd name="connsiteX1" fmla="*/ 2058094 w 2058094"/>
                <a:gd name="connsiteY1" fmla="*/ 117475 h 1077564"/>
                <a:gd name="connsiteX2" fmla="*/ 2058094 w 2058094"/>
                <a:gd name="connsiteY2" fmla="*/ 1077564 h 1077564"/>
                <a:gd name="connsiteX3" fmla="*/ 0 w 2058094"/>
                <a:gd name="connsiteY3" fmla="*/ 434628 h 1077564"/>
                <a:gd name="connsiteX4" fmla="*/ 1587 w 2058094"/>
                <a:gd name="connsiteY4" fmla="*/ 0 h 1077564"/>
                <a:gd name="connsiteX0" fmla="*/ 3969 w 2060476"/>
                <a:gd name="connsiteY0" fmla="*/ 0 h 1077564"/>
                <a:gd name="connsiteX1" fmla="*/ 2060476 w 2060476"/>
                <a:gd name="connsiteY1" fmla="*/ 117475 h 1077564"/>
                <a:gd name="connsiteX2" fmla="*/ 2060476 w 2060476"/>
                <a:gd name="connsiteY2" fmla="*/ 1077564 h 1077564"/>
                <a:gd name="connsiteX3" fmla="*/ 0 w 2060476"/>
                <a:gd name="connsiteY3" fmla="*/ 446535 h 1077564"/>
                <a:gd name="connsiteX4" fmla="*/ 3969 w 2060476"/>
                <a:gd name="connsiteY4" fmla="*/ 0 h 1077564"/>
                <a:gd name="connsiteX0" fmla="*/ 165 w 2056672"/>
                <a:gd name="connsiteY0" fmla="*/ 0 h 1077564"/>
                <a:gd name="connsiteX1" fmla="*/ 2056672 w 2056672"/>
                <a:gd name="connsiteY1" fmla="*/ 117475 h 1077564"/>
                <a:gd name="connsiteX2" fmla="*/ 2056672 w 2056672"/>
                <a:gd name="connsiteY2" fmla="*/ 1077564 h 1077564"/>
                <a:gd name="connsiteX3" fmla="*/ 958 w 2056672"/>
                <a:gd name="connsiteY3" fmla="*/ 446535 h 1077564"/>
                <a:gd name="connsiteX4" fmla="*/ 165 w 2056672"/>
                <a:gd name="connsiteY4" fmla="*/ 0 h 1077564"/>
                <a:gd name="connsiteX0" fmla="*/ 3969 w 2060476"/>
                <a:gd name="connsiteY0" fmla="*/ 0 h 1077564"/>
                <a:gd name="connsiteX1" fmla="*/ 2060476 w 2060476"/>
                <a:gd name="connsiteY1" fmla="*/ 117475 h 1077564"/>
                <a:gd name="connsiteX2" fmla="*/ 2060476 w 2060476"/>
                <a:gd name="connsiteY2" fmla="*/ 1077564 h 1077564"/>
                <a:gd name="connsiteX3" fmla="*/ 0 w 2060476"/>
                <a:gd name="connsiteY3" fmla="*/ 448916 h 1077564"/>
                <a:gd name="connsiteX4" fmla="*/ 3969 w 2060476"/>
                <a:gd name="connsiteY4" fmla="*/ 0 h 1077564"/>
                <a:gd name="connsiteX0" fmla="*/ 1588 w 2058095"/>
                <a:gd name="connsiteY0" fmla="*/ 0 h 1077564"/>
                <a:gd name="connsiteX1" fmla="*/ 2058095 w 2058095"/>
                <a:gd name="connsiteY1" fmla="*/ 117475 h 1077564"/>
                <a:gd name="connsiteX2" fmla="*/ 2058095 w 2058095"/>
                <a:gd name="connsiteY2" fmla="*/ 1077564 h 1077564"/>
                <a:gd name="connsiteX3" fmla="*/ 0 w 2058095"/>
                <a:gd name="connsiteY3" fmla="*/ 448916 h 1077564"/>
                <a:gd name="connsiteX4" fmla="*/ 1588 w 2058095"/>
                <a:gd name="connsiteY4" fmla="*/ 0 h 1077564"/>
                <a:gd name="connsiteX0" fmla="*/ 1708 w 2058215"/>
                <a:gd name="connsiteY0" fmla="*/ 0 h 1077564"/>
                <a:gd name="connsiteX1" fmla="*/ 2058215 w 2058215"/>
                <a:gd name="connsiteY1" fmla="*/ 117475 h 1077564"/>
                <a:gd name="connsiteX2" fmla="*/ 2058215 w 2058215"/>
                <a:gd name="connsiteY2" fmla="*/ 1077564 h 1077564"/>
                <a:gd name="connsiteX3" fmla="*/ 120 w 2058215"/>
                <a:gd name="connsiteY3" fmla="*/ 448916 h 1077564"/>
                <a:gd name="connsiteX4" fmla="*/ 1708 w 2058215"/>
                <a:gd name="connsiteY4" fmla="*/ 0 h 1077564"/>
                <a:gd name="connsiteX0" fmla="*/ 1104 w 2059992"/>
                <a:gd name="connsiteY0" fmla="*/ 0 h 1046608"/>
                <a:gd name="connsiteX1" fmla="*/ 2059992 w 2059992"/>
                <a:gd name="connsiteY1" fmla="*/ 86519 h 1046608"/>
                <a:gd name="connsiteX2" fmla="*/ 2059992 w 2059992"/>
                <a:gd name="connsiteY2" fmla="*/ 1046608 h 1046608"/>
                <a:gd name="connsiteX3" fmla="*/ 1897 w 2059992"/>
                <a:gd name="connsiteY3" fmla="*/ 417960 h 1046608"/>
                <a:gd name="connsiteX4" fmla="*/ 1104 w 2059992"/>
                <a:gd name="connsiteY4" fmla="*/ 0 h 1046608"/>
                <a:gd name="connsiteX0" fmla="*/ 1104 w 2059992"/>
                <a:gd name="connsiteY0" fmla="*/ 0 h 1046608"/>
                <a:gd name="connsiteX1" fmla="*/ 2059992 w 2059992"/>
                <a:gd name="connsiteY1" fmla="*/ 86519 h 1046608"/>
                <a:gd name="connsiteX2" fmla="*/ 2059992 w 2059992"/>
                <a:gd name="connsiteY2" fmla="*/ 1046608 h 1046608"/>
                <a:gd name="connsiteX3" fmla="*/ 1897 w 2059992"/>
                <a:gd name="connsiteY3" fmla="*/ 417960 h 1046608"/>
                <a:gd name="connsiteX4" fmla="*/ 1104 w 2059992"/>
                <a:gd name="connsiteY4" fmla="*/ 0 h 1046608"/>
                <a:gd name="connsiteX0" fmla="*/ 1104 w 2059992"/>
                <a:gd name="connsiteY0" fmla="*/ 0 h 1048989"/>
                <a:gd name="connsiteX1" fmla="*/ 2059992 w 2059992"/>
                <a:gd name="connsiteY1" fmla="*/ 88900 h 1048989"/>
                <a:gd name="connsiteX2" fmla="*/ 2059992 w 2059992"/>
                <a:gd name="connsiteY2" fmla="*/ 1048989 h 1048989"/>
                <a:gd name="connsiteX3" fmla="*/ 1897 w 2059992"/>
                <a:gd name="connsiteY3" fmla="*/ 420341 h 1048989"/>
                <a:gd name="connsiteX4" fmla="*/ 1104 w 2059992"/>
                <a:gd name="connsiteY4" fmla="*/ 0 h 1048989"/>
                <a:gd name="connsiteX0" fmla="*/ 1104 w 2059992"/>
                <a:gd name="connsiteY0" fmla="*/ 0 h 1048989"/>
                <a:gd name="connsiteX1" fmla="*/ 2059992 w 2059992"/>
                <a:gd name="connsiteY1" fmla="*/ 88900 h 1048989"/>
                <a:gd name="connsiteX2" fmla="*/ 2059992 w 2059992"/>
                <a:gd name="connsiteY2" fmla="*/ 1048989 h 1048989"/>
                <a:gd name="connsiteX3" fmla="*/ 1897 w 2059992"/>
                <a:gd name="connsiteY3" fmla="*/ 420341 h 1048989"/>
                <a:gd name="connsiteX4" fmla="*/ 1104 w 2059992"/>
                <a:gd name="connsiteY4" fmla="*/ 0 h 1048989"/>
                <a:gd name="connsiteX0" fmla="*/ 1709 w 2058216"/>
                <a:gd name="connsiteY0" fmla="*/ 0 h 1053751"/>
                <a:gd name="connsiteX1" fmla="*/ 2058216 w 2058216"/>
                <a:gd name="connsiteY1" fmla="*/ 93662 h 1053751"/>
                <a:gd name="connsiteX2" fmla="*/ 2058216 w 2058216"/>
                <a:gd name="connsiteY2" fmla="*/ 1053751 h 1053751"/>
                <a:gd name="connsiteX3" fmla="*/ 121 w 2058216"/>
                <a:gd name="connsiteY3" fmla="*/ 425103 h 1053751"/>
                <a:gd name="connsiteX4" fmla="*/ 1709 w 2058216"/>
                <a:gd name="connsiteY4" fmla="*/ 0 h 1053751"/>
                <a:gd name="connsiteX0" fmla="*/ 3970 w 2058095"/>
                <a:gd name="connsiteY0" fmla="*/ 0 h 1103757"/>
                <a:gd name="connsiteX1" fmla="*/ 2058095 w 2058095"/>
                <a:gd name="connsiteY1" fmla="*/ 143668 h 1103757"/>
                <a:gd name="connsiteX2" fmla="*/ 2058095 w 2058095"/>
                <a:gd name="connsiteY2" fmla="*/ 1103757 h 1103757"/>
                <a:gd name="connsiteX3" fmla="*/ 0 w 2058095"/>
                <a:gd name="connsiteY3" fmla="*/ 475109 h 1103757"/>
                <a:gd name="connsiteX4" fmla="*/ 3970 w 2058095"/>
                <a:gd name="connsiteY4" fmla="*/ 0 h 1103757"/>
                <a:gd name="connsiteX0" fmla="*/ 3970 w 2058095"/>
                <a:gd name="connsiteY0" fmla="*/ 0 h 1103757"/>
                <a:gd name="connsiteX1" fmla="*/ 2058095 w 2058095"/>
                <a:gd name="connsiteY1" fmla="*/ 143668 h 1103757"/>
                <a:gd name="connsiteX2" fmla="*/ 2058095 w 2058095"/>
                <a:gd name="connsiteY2" fmla="*/ 1103757 h 1103757"/>
                <a:gd name="connsiteX3" fmla="*/ 0 w 2058095"/>
                <a:gd name="connsiteY3" fmla="*/ 460821 h 1103757"/>
                <a:gd name="connsiteX4" fmla="*/ 3970 w 2058095"/>
                <a:gd name="connsiteY4" fmla="*/ 0 h 1103757"/>
                <a:gd name="connsiteX0" fmla="*/ 3970 w 2058095"/>
                <a:gd name="connsiteY0" fmla="*/ 0 h 1103757"/>
                <a:gd name="connsiteX1" fmla="*/ 2058095 w 2058095"/>
                <a:gd name="connsiteY1" fmla="*/ 143668 h 1103757"/>
                <a:gd name="connsiteX2" fmla="*/ 2058095 w 2058095"/>
                <a:gd name="connsiteY2" fmla="*/ 1103757 h 1103757"/>
                <a:gd name="connsiteX3" fmla="*/ 0 w 2058095"/>
                <a:gd name="connsiteY3" fmla="*/ 460821 h 1103757"/>
                <a:gd name="connsiteX4" fmla="*/ 3970 w 2058095"/>
                <a:gd name="connsiteY4" fmla="*/ 0 h 1103757"/>
                <a:gd name="connsiteX0" fmla="*/ 1708 w 2058214"/>
                <a:gd name="connsiteY0" fmla="*/ 0 h 1103757"/>
                <a:gd name="connsiteX1" fmla="*/ 2058214 w 2058214"/>
                <a:gd name="connsiteY1" fmla="*/ 143668 h 1103757"/>
                <a:gd name="connsiteX2" fmla="*/ 2058214 w 2058214"/>
                <a:gd name="connsiteY2" fmla="*/ 1103757 h 1103757"/>
                <a:gd name="connsiteX3" fmla="*/ 119 w 2058214"/>
                <a:gd name="connsiteY3" fmla="*/ 460821 h 1103757"/>
                <a:gd name="connsiteX4" fmla="*/ 1708 w 2058214"/>
                <a:gd name="connsiteY4" fmla="*/ 0 h 1103757"/>
                <a:gd name="connsiteX0" fmla="*/ 1708 w 2058214"/>
                <a:gd name="connsiteY0" fmla="*/ 0 h 1103757"/>
                <a:gd name="connsiteX1" fmla="*/ 2058214 w 2058214"/>
                <a:gd name="connsiteY1" fmla="*/ 143668 h 1103757"/>
                <a:gd name="connsiteX2" fmla="*/ 2058214 w 2058214"/>
                <a:gd name="connsiteY2" fmla="*/ 1103757 h 1103757"/>
                <a:gd name="connsiteX3" fmla="*/ 119 w 2058214"/>
                <a:gd name="connsiteY3" fmla="*/ 434627 h 1103757"/>
                <a:gd name="connsiteX4" fmla="*/ 1708 w 2058214"/>
                <a:gd name="connsiteY4" fmla="*/ 0 h 1103757"/>
                <a:gd name="connsiteX0" fmla="*/ 1105 w 2057611"/>
                <a:gd name="connsiteY0" fmla="*/ 0 h 1103757"/>
                <a:gd name="connsiteX1" fmla="*/ 2057611 w 2057611"/>
                <a:gd name="connsiteY1" fmla="*/ 143668 h 1103757"/>
                <a:gd name="connsiteX2" fmla="*/ 2057611 w 2057611"/>
                <a:gd name="connsiteY2" fmla="*/ 1103757 h 1103757"/>
                <a:gd name="connsiteX3" fmla="*/ 1897 w 2057611"/>
                <a:gd name="connsiteY3" fmla="*/ 444152 h 1103757"/>
                <a:gd name="connsiteX4" fmla="*/ 1105 w 2057611"/>
                <a:gd name="connsiteY4" fmla="*/ 0 h 1103757"/>
                <a:gd name="connsiteX0" fmla="*/ 1708 w 2058214"/>
                <a:gd name="connsiteY0" fmla="*/ 0 h 1103757"/>
                <a:gd name="connsiteX1" fmla="*/ 2058214 w 2058214"/>
                <a:gd name="connsiteY1" fmla="*/ 143668 h 1103757"/>
                <a:gd name="connsiteX2" fmla="*/ 2058214 w 2058214"/>
                <a:gd name="connsiteY2" fmla="*/ 1103757 h 1103757"/>
                <a:gd name="connsiteX3" fmla="*/ 119 w 2058214"/>
                <a:gd name="connsiteY3" fmla="*/ 446534 h 1103757"/>
                <a:gd name="connsiteX4" fmla="*/ 1708 w 2058214"/>
                <a:gd name="connsiteY4" fmla="*/ 0 h 1103757"/>
                <a:gd name="connsiteX0" fmla="*/ 818 w 2062087"/>
                <a:gd name="connsiteY0" fmla="*/ 0 h 1096613"/>
                <a:gd name="connsiteX1" fmla="*/ 2062087 w 2062087"/>
                <a:gd name="connsiteY1" fmla="*/ 136524 h 1096613"/>
                <a:gd name="connsiteX2" fmla="*/ 2062087 w 2062087"/>
                <a:gd name="connsiteY2" fmla="*/ 1096613 h 1096613"/>
                <a:gd name="connsiteX3" fmla="*/ 3992 w 2062087"/>
                <a:gd name="connsiteY3" fmla="*/ 439390 h 1096613"/>
                <a:gd name="connsiteX4" fmla="*/ 818 w 2062087"/>
                <a:gd name="connsiteY4" fmla="*/ 0 h 1096613"/>
                <a:gd name="connsiteX0" fmla="*/ 1105 w 2059992"/>
                <a:gd name="connsiteY0" fmla="*/ 0 h 1096613"/>
                <a:gd name="connsiteX1" fmla="*/ 2059992 w 2059992"/>
                <a:gd name="connsiteY1" fmla="*/ 136524 h 1096613"/>
                <a:gd name="connsiteX2" fmla="*/ 2059992 w 2059992"/>
                <a:gd name="connsiteY2" fmla="*/ 1096613 h 1096613"/>
                <a:gd name="connsiteX3" fmla="*/ 1897 w 2059992"/>
                <a:gd name="connsiteY3" fmla="*/ 439390 h 1096613"/>
                <a:gd name="connsiteX4" fmla="*/ 1105 w 2059992"/>
                <a:gd name="connsiteY4" fmla="*/ 0 h 1096613"/>
                <a:gd name="connsiteX0" fmla="*/ 1709 w 2058215"/>
                <a:gd name="connsiteY0" fmla="*/ 0 h 1096613"/>
                <a:gd name="connsiteX1" fmla="*/ 2058215 w 2058215"/>
                <a:gd name="connsiteY1" fmla="*/ 136524 h 1096613"/>
                <a:gd name="connsiteX2" fmla="*/ 2058215 w 2058215"/>
                <a:gd name="connsiteY2" fmla="*/ 1096613 h 1096613"/>
                <a:gd name="connsiteX3" fmla="*/ 120 w 2058215"/>
                <a:gd name="connsiteY3" fmla="*/ 439390 h 1096613"/>
                <a:gd name="connsiteX4" fmla="*/ 1709 w 2058215"/>
                <a:gd name="connsiteY4" fmla="*/ 0 h 1096613"/>
                <a:gd name="connsiteX0" fmla="*/ 1709 w 2058215"/>
                <a:gd name="connsiteY0" fmla="*/ 0 h 1096613"/>
                <a:gd name="connsiteX1" fmla="*/ 2058215 w 2058215"/>
                <a:gd name="connsiteY1" fmla="*/ 138905 h 1096613"/>
                <a:gd name="connsiteX2" fmla="*/ 2058215 w 2058215"/>
                <a:gd name="connsiteY2" fmla="*/ 1096613 h 1096613"/>
                <a:gd name="connsiteX3" fmla="*/ 120 w 2058215"/>
                <a:gd name="connsiteY3" fmla="*/ 439390 h 1096613"/>
                <a:gd name="connsiteX4" fmla="*/ 1709 w 2058215"/>
                <a:gd name="connsiteY4" fmla="*/ 0 h 1096613"/>
                <a:gd name="connsiteX0" fmla="*/ 3970 w 2060476"/>
                <a:gd name="connsiteY0" fmla="*/ 0 h 1096613"/>
                <a:gd name="connsiteX1" fmla="*/ 2060476 w 2060476"/>
                <a:gd name="connsiteY1" fmla="*/ 138905 h 1096613"/>
                <a:gd name="connsiteX2" fmla="*/ 2060476 w 2060476"/>
                <a:gd name="connsiteY2" fmla="*/ 1096613 h 1096613"/>
                <a:gd name="connsiteX3" fmla="*/ 0 w 2060476"/>
                <a:gd name="connsiteY3" fmla="*/ 437009 h 1096613"/>
                <a:gd name="connsiteX4" fmla="*/ 3970 w 2060476"/>
                <a:gd name="connsiteY4" fmla="*/ 0 h 1096613"/>
                <a:gd name="connsiteX0" fmla="*/ 1104 w 2062373"/>
                <a:gd name="connsiteY0" fmla="*/ 0 h 1096613"/>
                <a:gd name="connsiteX1" fmla="*/ 2062373 w 2062373"/>
                <a:gd name="connsiteY1" fmla="*/ 138905 h 1096613"/>
                <a:gd name="connsiteX2" fmla="*/ 2062373 w 2062373"/>
                <a:gd name="connsiteY2" fmla="*/ 1096613 h 1096613"/>
                <a:gd name="connsiteX3" fmla="*/ 1897 w 2062373"/>
                <a:gd name="connsiteY3" fmla="*/ 437009 h 1096613"/>
                <a:gd name="connsiteX4" fmla="*/ 1104 w 2062373"/>
                <a:gd name="connsiteY4" fmla="*/ 0 h 1096613"/>
                <a:gd name="connsiteX0" fmla="*/ 1104 w 2062373"/>
                <a:gd name="connsiteY0" fmla="*/ 0 h 1096613"/>
                <a:gd name="connsiteX1" fmla="*/ 2062373 w 2062373"/>
                <a:gd name="connsiteY1" fmla="*/ 138905 h 1096613"/>
                <a:gd name="connsiteX2" fmla="*/ 2062373 w 2062373"/>
                <a:gd name="connsiteY2" fmla="*/ 1096613 h 1096613"/>
                <a:gd name="connsiteX3" fmla="*/ 1897 w 2062373"/>
                <a:gd name="connsiteY3" fmla="*/ 437009 h 1096613"/>
                <a:gd name="connsiteX4" fmla="*/ 1104 w 2062373"/>
                <a:gd name="connsiteY4" fmla="*/ 0 h 1096613"/>
                <a:gd name="connsiteX0" fmla="*/ 1104 w 2062373"/>
                <a:gd name="connsiteY0" fmla="*/ 0 h 1096613"/>
                <a:gd name="connsiteX1" fmla="*/ 2062373 w 2062373"/>
                <a:gd name="connsiteY1" fmla="*/ 138905 h 1096613"/>
                <a:gd name="connsiteX2" fmla="*/ 2062373 w 2062373"/>
                <a:gd name="connsiteY2" fmla="*/ 1096613 h 1096613"/>
                <a:gd name="connsiteX3" fmla="*/ 1897 w 2062373"/>
                <a:gd name="connsiteY3" fmla="*/ 437009 h 1096613"/>
                <a:gd name="connsiteX4" fmla="*/ 1104 w 2062373"/>
                <a:gd name="connsiteY4" fmla="*/ 0 h 1096613"/>
                <a:gd name="connsiteX0" fmla="*/ 3970 w 2060476"/>
                <a:gd name="connsiteY0" fmla="*/ 0 h 1096613"/>
                <a:gd name="connsiteX1" fmla="*/ 2060476 w 2060476"/>
                <a:gd name="connsiteY1" fmla="*/ 138905 h 1096613"/>
                <a:gd name="connsiteX2" fmla="*/ 2060476 w 2060476"/>
                <a:gd name="connsiteY2" fmla="*/ 1096613 h 1096613"/>
                <a:gd name="connsiteX3" fmla="*/ 0 w 2060476"/>
                <a:gd name="connsiteY3" fmla="*/ 437009 h 1096613"/>
                <a:gd name="connsiteX4" fmla="*/ 3970 w 2060476"/>
                <a:gd name="connsiteY4" fmla="*/ 0 h 1096613"/>
                <a:gd name="connsiteX0" fmla="*/ 1104 w 2062372"/>
                <a:gd name="connsiteY0" fmla="*/ 0 h 1096613"/>
                <a:gd name="connsiteX1" fmla="*/ 2062372 w 2062372"/>
                <a:gd name="connsiteY1" fmla="*/ 138905 h 1096613"/>
                <a:gd name="connsiteX2" fmla="*/ 2062372 w 2062372"/>
                <a:gd name="connsiteY2" fmla="*/ 1096613 h 1096613"/>
                <a:gd name="connsiteX3" fmla="*/ 1896 w 2062372"/>
                <a:gd name="connsiteY3" fmla="*/ 437009 h 1096613"/>
                <a:gd name="connsiteX4" fmla="*/ 1104 w 2062372"/>
                <a:gd name="connsiteY4" fmla="*/ 0 h 1096613"/>
                <a:gd name="connsiteX0" fmla="*/ 1709 w 2060596"/>
                <a:gd name="connsiteY0" fmla="*/ 0 h 1096613"/>
                <a:gd name="connsiteX1" fmla="*/ 2060596 w 2060596"/>
                <a:gd name="connsiteY1" fmla="*/ 138905 h 1096613"/>
                <a:gd name="connsiteX2" fmla="*/ 2060596 w 2060596"/>
                <a:gd name="connsiteY2" fmla="*/ 1096613 h 1096613"/>
                <a:gd name="connsiteX3" fmla="*/ 120 w 2060596"/>
                <a:gd name="connsiteY3" fmla="*/ 437009 h 1096613"/>
                <a:gd name="connsiteX4" fmla="*/ 1709 w 2060596"/>
                <a:gd name="connsiteY4" fmla="*/ 0 h 1096613"/>
                <a:gd name="connsiteX0" fmla="*/ 1709 w 2060596"/>
                <a:gd name="connsiteY0" fmla="*/ 0 h 1146619"/>
                <a:gd name="connsiteX1" fmla="*/ 2060596 w 2060596"/>
                <a:gd name="connsiteY1" fmla="*/ 188911 h 1146619"/>
                <a:gd name="connsiteX2" fmla="*/ 2060596 w 2060596"/>
                <a:gd name="connsiteY2" fmla="*/ 1146619 h 1146619"/>
                <a:gd name="connsiteX3" fmla="*/ 120 w 2060596"/>
                <a:gd name="connsiteY3" fmla="*/ 487015 h 1146619"/>
                <a:gd name="connsiteX4" fmla="*/ 1709 w 2060596"/>
                <a:gd name="connsiteY4" fmla="*/ 0 h 1146619"/>
                <a:gd name="connsiteX0" fmla="*/ 819 w 2059706"/>
                <a:gd name="connsiteY0" fmla="*/ 0 h 1146619"/>
                <a:gd name="connsiteX1" fmla="*/ 2059706 w 2059706"/>
                <a:gd name="connsiteY1" fmla="*/ 188911 h 1146619"/>
                <a:gd name="connsiteX2" fmla="*/ 2059706 w 2059706"/>
                <a:gd name="connsiteY2" fmla="*/ 1146619 h 1146619"/>
                <a:gd name="connsiteX3" fmla="*/ 3992 w 2059706"/>
                <a:gd name="connsiteY3" fmla="*/ 398908 h 1146619"/>
                <a:gd name="connsiteX4" fmla="*/ 819 w 2059706"/>
                <a:gd name="connsiteY4" fmla="*/ 0 h 1146619"/>
                <a:gd name="connsiteX0" fmla="*/ 1105 w 2057610"/>
                <a:gd name="connsiteY0" fmla="*/ 0 h 1144237"/>
                <a:gd name="connsiteX1" fmla="*/ 2057610 w 2057610"/>
                <a:gd name="connsiteY1" fmla="*/ 186529 h 1144237"/>
                <a:gd name="connsiteX2" fmla="*/ 2057610 w 2057610"/>
                <a:gd name="connsiteY2" fmla="*/ 1144237 h 1144237"/>
                <a:gd name="connsiteX3" fmla="*/ 1896 w 2057610"/>
                <a:gd name="connsiteY3" fmla="*/ 396526 h 1144237"/>
                <a:gd name="connsiteX4" fmla="*/ 1105 w 2057610"/>
                <a:gd name="connsiteY4" fmla="*/ 0 h 1144237"/>
                <a:gd name="connsiteX0" fmla="*/ 1105 w 2057610"/>
                <a:gd name="connsiteY0" fmla="*/ 0 h 1149000"/>
                <a:gd name="connsiteX1" fmla="*/ 2057610 w 2057610"/>
                <a:gd name="connsiteY1" fmla="*/ 191292 h 1149000"/>
                <a:gd name="connsiteX2" fmla="*/ 2057610 w 2057610"/>
                <a:gd name="connsiteY2" fmla="*/ 1149000 h 1149000"/>
                <a:gd name="connsiteX3" fmla="*/ 1896 w 2057610"/>
                <a:gd name="connsiteY3" fmla="*/ 401289 h 1149000"/>
                <a:gd name="connsiteX4" fmla="*/ 1105 w 2057610"/>
                <a:gd name="connsiteY4" fmla="*/ 0 h 1149000"/>
                <a:gd name="connsiteX0" fmla="*/ 1708 w 2058213"/>
                <a:gd name="connsiteY0" fmla="*/ 0 h 1149000"/>
                <a:gd name="connsiteX1" fmla="*/ 2058213 w 2058213"/>
                <a:gd name="connsiteY1" fmla="*/ 191292 h 1149000"/>
                <a:gd name="connsiteX2" fmla="*/ 2058213 w 2058213"/>
                <a:gd name="connsiteY2" fmla="*/ 1149000 h 1149000"/>
                <a:gd name="connsiteX3" fmla="*/ 118 w 2058213"/>
                <a:gd name="connsiteY3" fmla="*/ 398907 h 1149000"/>
                <a:gd name="connsiteX4" fmla="*/ 1708 w 2058213"/>
                <a:gd name="connsiteY4" fmla="*/ 0 h 1149000"/>
                <a:gd name="connsiteX0" fmla="*/ 1708 w 2058213"/>
                <a:gd name="connsiteY0" fmla="*/ 0 h 1149000"/>
                <a:gd name="connsiteX1" fmla="*/ 2058213 w 2058213"/>
                <a:gd name="connsiteY1" fmla="*/ 191292 h 1149000"/>
                <a:gd name="connsiteX2" fmla="*/ 2058213 w 2058213"/>
                <a:gd name="connsiteY2" fmla="*/ 1149000 h 1149000"/>
                <a:gd name="connsiteX3" fmla="*/ 118 w 2058213"/>
                <a:gd name="connsiteY3" fmla="*/ 398907 h 1149000"/>
                <a:gd name="connsiteX4" fmla="*/ 1708 w 2058213"/>
                <a:gd name="connsiteY4" fmla="*/ 0 h 1149000"/>
                <a:gd name="connsiteX0" fmla="*/ 1708 w 2058213"/>
                <a:gd name="connsiteY0" fmla="*/ 0 h 1149000"/>
                <a:gd name="connsiteX1" fmla="*/ 2058213 w 2058213"/>
                <a:gd name="connsiteY1" fmla="*/ 191292 h 1149000"/>
                <a:gd name="connsiteX2" fmla="*/ 2058213 w 2058213"/>
                <a:gd name="connsiteY2" fmla="*/ 1149000 h 1149000"/>
                <a:gd name="connsiteX3" fmla="*/ 118 w 2058213"/>
                <a:gd name="connsiteY3" fmla="*/ 406051 h 1149000"/>
                <a:gd name="connsiteX4" fmla="*/ 1708 w 2058213"/>
                <a:gd name="connsiteY4" fmla="*/ 0 h 1149000"/>
                <a:gd name="connsiteX0" fmla="*/ 1708 w 2058213"/>
                <a:gd name="connsiteY0" fmla="*/ 0 h 1149000"/>
                <a:gd name="connsiteX1" fmla="*/ 2058213 w 2058213"/>
                <a:gd name="connsiteY1" fmla="*/ 191292 h 1149000"/>
                <a:gd name="connsiteX2" fmla="*/ 2058213 w 2058213"/>
                <a:gd name="connsiteY2" fmla="*/ 1149000 h 1149000"/>
                <a:gd name="connsiteX3" fmla="*/ 118 w 2058213"/>
                <a:gd name="connsiteY3" fmla="*/ 403670 h 1149000"/>
                <a:gd name="connsiteX4" fmla="*/ 1708 w 2058213"/>
                <a:gd name="connsiteY4" fmla="*/ 0 h 1149000"/>
                <a:gd name="connsiteX0" fmla="*/ 1708 w 2058213"/>
                <a:gd name="connsiteY0" fmla="*/ 0 h 1144237"/>
                <a:gd name="connsiteX1" fmla="*/ 2058213 w 2058213"/>
                <a:gd name="connsiteY1" fmla="*/ 186529 h 1144237"/>
                <a:gd name="connsiteX2" fmla="*/ 2058213 w 2058213"/>
                <a:gd name="connsiteY2" fmla="*/ 1144237 h 1144237"/>
                <a:gd name="connsiteX3" fmla="*/ 118 w 2058213"/>
                <a:gd name="connsiteY3" fmla="*/ 398907 h 1144237"/>
                <a:gd name="connsiteX4" fmla="*/ 1708 w 2058213"/>
                <a:gd name="connsiteY4" fmla="*/ 0 h 1144237"/>
                <a:gd name="connsiteX0" fmla="*/ 818 w 2062085"/>
                <a:gd name="connsiteY0" fmla="*/ 0 h 1144237"/>
                <a:gd name="connsiteX1" fmla="*/ 2062085 w 2062085"/>
                <a:gd name="connsiteY1" fmla="*/ 186529 h 1144237"/>
                <a:gd name="connsiteX2" fmla="*/ 2062085 w 2062085"/>
                <a:gd name="connsiteY2" fmla="*/ 1144237 h 1144237"/>
                <a:gd name="connsiteX3" fmla="*/ 3990 w 2062085"/>
                <a:gd name="connsiteY3" fmla="*/ 398907 h 1144237"/>
                <a:gd name="connsiteX4" fmla="*/ 818 w 2062085"/>
                <a:gd name="connsiteY4" fmla="*/ 0 h 1144237"/>
                <a:gd name="connsiteX0" fmla="*/ 1104 w 2062371"/>
                <a:gd name="connsiteY0" fmla="*/ 0 h 1144237"/>
                <a:gd name="connsiteX1" fmla="*/ 2062371 w 2062371"/>
                <a:gd name="connsiteY1" fmla="*/ 186529 h 1144237"/>
                <a:gd name="connsiteX2" fmla="*/ 2062371 w 2062371"/>
                <a:gd name="connsiteY2" fmla="*/ 1144237 h 1144237"/>
                <a:gd name="connsiteX3" fmla="*/ 1894 w 2062371"/>
                <a:gd name="connsiteY3" fmla="*/ 398907 h 1144237"/>
                <a:gd name="connsiteX4" fmla="*/ 1104 w 2062371"/>
                <a:gd name="connsiteY4" fmla="*/ 0 h 1144237"/>
                <a:gd name="connsiteX0" fmla="*/ 1104 w 2062371"/>
                <a:gd name="connsiteY0" fmla="*/ 0 h 1144237"/>
                <a:gd name="connsiteX1" fmla="*/ 2062371 w 2062371"/>
                <a:gd name="connsiteY1" fmla="*/ 186529 h 1144237"/>
                <a:gd name="connsiteX2" fmla="*/ 2062371 w 2062371"/>
                <a:gd name="connsiteY2" fmla="*/ 1144237 h 1144237"/>
                <a:gd name="connsiteX3" fmla="*/ 1894 w 2062371"/>
                <a:gd name="connsiteY3" fmla="*/ 398907 h 1144237"/>
                <a:gd name="connsiteX4" fmla="*/ 1104 w 2062371"/>
                <a:gd name="connsiteY4" fmla="*/ 0 h 1144237"/>
                <a:gd name="connsiteX0" fmla="*/ 1710 w 2060596"/>
                <a:gd name="connsiteY0" fmla="*/ 0 h 1144237"/>
                <a:gd name="connsiteX1" fmla="*/ 2060596 w 2060596"/>
                <a:gd name="connsiteY1" fmla="*/ 186529 h 1144237"/>
                <a:gd name="connsiteX2" fmla="*/ 2060596 w 2060596"/>
                <a:gd name="connsiteY2" fmla="*/ 1144237 h 1144237"/>
                <a:gd name="connsiteX3" fmla="*/ 119 w 2060596"/>
                <a:gd name="connsiteY3" fmla="*/ 398907 h 1144237"/>
                <a:gd name="connsiteX4" fmla="*/ 1710 w 2060596"/>
                <a:gd name="connsiteY4" fmla="*/ 0 h 1144237"/>
                <a:gd name="connsiteX0" fmla="*/ 818 w 2064466"/>
                <a:gd name="connsiteY0" fmla="*/ 0 h 1146618"/>
                <a:gd name="connsiteX1" fmla="*/ 2064466 w 2064466"/>
                <a:gd name="connsiteY1" fmla="*/ 188910 h 1146618"/>
                <a:gd name="connsiteX2" fmla="*/ 2064466 w 2064466"/>
                <a:gd name="connsiteY2" fmla="*/ 1146618 h 1146618"/>
                <a:gd name="connsiteX3" fmla="*/ 3989 w 2064466"/>
                <a:gd name="connsiteY3" fmla="*/ 401288 h 1146618"/>
                <a:gd name="connsiteX4" fmla="*/ 818 w 2064466"/>
                <a:gd name="connsiteY4" fmla="*/ 0 h 1146618"/>
                <a:gd name="connsiteX0" fmla="*/ 1104 w 2064752"/>
                <a:gd name="connsiteY0" fmla="*/ 0 h 1146618"/>
                <a:gd name="connsiteX1" fmla="*/ 2064752 w 2064752"/>
                <a:gd name="connsiteY1" fmla="*/ 188910 h 1146618"/>
                <a:gd name="connsiteX2" fmla="*/ 2064752 w 2064752"/>
                <a:gd name="connsiteY2" fmla="*/ 1146618 h 1146618"/>
                <a:gd name="connsiteX3" fmla="*/ 1894 w 2064752"/>
                <a:gd name="connsiteY3" fmla="*/ 398907 h 1146618"/>
                <a:gd name="connsiteX4" fmla="*/ 1104 w 2064752"/>
                <a:gd name="connsiteY4" fmla="*/ 0 h 1146618"/>
                <a:gd name="connsiteX0" fmla="*/ 1104 w 2064752"/>
                <a:gd name="connsiteY0" fmla="*/ 0 h 1146618"/>
                <a:gd name="connsiteX1" fmla="*/ 2064752 w 2064752"/>
                <a:gd name="connsiteY1" fmla="*/ 188910 h 1146618"/>
                <a:gd name="connsiteX2" fmla="*/ 2064752 w 2064752"/>
                <a:gd name="connsiteY2" fmla="*/ 1146618 h 1146618"/>
                <a:gd name="connsiteX3" fmla="*/ 1894 w 2064752"/>
                <a:gd name="connsiteY3" fmla="*/ 398907 h 1146618"/>
                <a:gd name="connsiteX4" fmla="*/ 1104 w 2064752"/>
                <a:gd name="connsiteY4" fmla="*/ 0 h 1146618"/>
                <a:gd name="connsiteX0" fmla="*/ 1710 w 2062977"/>
                <a:gd name="connsiteY0" fmla="*/ 0 h 1146618"/>
                <a:gd name="connsiteX1" fmla="*/ 2062977 w 2062977"/>
                <a:gd name="connsiteY1" fmla="*/ 188910 h 1146618"/>
                <a:gd name="connsiteX2" fmla="*/ 2062977 w 2062977"/>
                <a:gd name="connsiteY2" fmla="*/ 1146618 h 1146618"/>
                <a:gd name="connsiteX3" fmla="*/ 119 w 2062977"/>
                <a:gd name="connsiteY3" fmla="*/ 398907 h 1146618"/>
                <a:gd name="connsiteX4" fmla="*/ 1710 w 2062977"/>
                <a:gd name="connsiteY4" fmla="*/ 0 h 1146618"/>
                <a:gd name="connsiteX0" fmla="*/ 1710 w 2065358"/>
                <a:gd name="connsiteY0" fmla="*/ 0 h 1148999"/>
                <a:gd name="connsiteX1" fmla="*/ 2062977 w 2065358"/>
                <a:gd name="connsiteY1" fmla="*/ 188910 h 1148999"/>
                <a:gd name="connsiteX2" fmla="*/ 2065358 w 2065358"/>
                <a:gd name="connsiteY2" fmla="*/ 1148999 h 1148999"/>
                <a:gd name="connsiteX3" fmla="*/ 119 w 2065358"/>
                <a:gd name="connsiteY3" fmla="*/ 398907 h 1148999"/>
                <a:gd name="connsiteX4" fmla="*/ 1710 w 2065358"/>
                <a:gd name="connsiteY4" fmla="*/ 0 h 1148999"/>
                <a:gd name="connsiteX0" fmla="*/ 1710 w 2063141"/>
                <a:gd name="connsiteY0" fmla="*/ 0 h 1142649"/>
                <a:gd name="connsiteX1" fmla="*/ 2062977 w 2063141"/>
                <a:gd name="connsiteY1" fmla="*/ 188910 h 1142649"/>
                <a:gd name="connsiteX2" fmla="*/ 2062183 w 2063141"/>
                <a:gd name="connsiteY2" fmla="*/ 1142649 h 1142649"/>
                <a:gd name="connsiteX3" fmla="*/ 119 w 2063141"/>
                <a:gd name="connsiteY3" fmla="*/ 398907 h 1142649"/>
                <a:gd name="connsiteX4" fmla="*/ 1710 w 2063141"/>
                <a:gd name="connsiteY4" fmla="*/ 0 h 1142649"/>
                <a:gd name="connsiteX0" fmla="*/ 1710 w 2068533"/>
                <a:gd name="connsiteY0" fmla="*/ 0 h 1142649"/>
                <a:gd name="connsiteX1" fmla="*/ 2062977 w 2068533"/>
                <a:gd name="connsiteY1" fmla="*/ 188910 h 1142649"/>
                <a:gd name="connsiteX2" fmla="*/ 2068533 w 2068533"/>
                <a:gd name="connsiteY2" fmla="*/ 1142649 h 1142649"/>
                <a:gd name="connsiteX3" fmla="*/ 119 w 2068533"/>
                <a:gd name="connsiteY3" fmla="*/ 398907 h 1142649"/>
                <a:gd name="connsiteX4" fmla="*/ 1710 w 2068533"/>
                <a:gd name="connsiteY4" fmla="*/ 0 h 1142649"/>
                <a:gd name="connsiteX0" fmla="*/ 1710 w 2068533"/>
                <a:gd name="connsiteY0" fmla="*/ 0 h 1142649"/>
                <a:gd name="connsiteX1" fmla="*/ 2062977 w 2068533"/>
                <a:gd name="connsiteY1" fmla="*/ 188910 h 1142649"/>
                <a:gd name="connsiteX2" fmla="*/ 2068533 w 2068533"/>
                <a:gd name="connsiteY2" fmla="*/ 1142649 h 1142649"/>
                <a:gd name="connsiteX3" fmla="*/ 119 w 2068533"/>
                <a:gd name="connsiteY3" fmla="*/ 398907 h 1142649"/>
                <a:gd name="connsiteX4" fmla="*/ 1710 w 2068533"/>
                <a:gd name="connsiteY4" fmla="*/ 0 h 1142649"/>
                <a:gd name="connsiteX0" fmla="*/ 1710 w 2068533"/>
                <a:gd name="connsiteY0" fmla="*/ 0 h 1142649"/>
                <a:gd name="connsiteX1" fmla="*/ 2062977 w 2068533"/>
                <a:gd name="connsiteY1" fmla="*/ 188910 h 1142649"/>
                <a:gd name="connsiteX2" fmla="*/ 2068533 w 2068533"/>
                <a:gd name="connsiteY2" fmla="*/ 1142649 h 1142649"/>
                <a:gd name="connsiteX3" fmla="*/ 119 w 2068533"/>
                <a:gd name="connsiteY3" fmla="*/ 398907 h 1142649"/>
                <a:gd name="connsiteX4" fmla="*/ 1710 w 2068533"/>
                <a:gd name="connsiteY4" fmla="*/ 0 h 1142649"/>
                <a:gd name="connsiteX0" fmla="*/ 1710 w 2063141"/>
                <a:gd name="connsiteY0" fmla="*/ 0 h 1142649"/>
                <a:gd name="connsiteX1" fmla="*/ 2062977 w 2063141"/>
                <a:gd name="connsiteY1" fmla="*/ 188910 h 1142649"/>
                <a:gd name="connsiteX2" fmla="*/ 2062183 w 2063141"/>
                <a:gd name="connsiteY2" fmla="*/ 1142649 h 1142649"/>
                <a:gd name="connsiteX3" fmla="*/ 119 w 2063141"/>
                <a:gd name="connsiteY3" fmla="*/ 398907 h 1142649"/>
                <a:gd name="connsiteX4" fmla="*/ 1710 w 2063141"/>
                <a:gd name="connsiteY4" fmla="*/ 0 h 1142649"/>
                <a:gd name="connsiteX0" fmla="*/ 1710 w 2063141"/>
                <a:gd name="connsiteY0" fmla="*/ 0 h 1142649"/>
                <a:gd name="connsiteX1" fmla="*/ 2062977 w 2063141"/>
                <a:gd name="connsiteY1" fmla="*/ 188910 h 1142649"/>
                <a:gd name="connsiteX2" fmla="*/ 2062183 w 2063141"/>
                <a:gd name="connsiteY2" fmla="*/ 1142649 h 1142649"/>
                <a:gd name="connsiteX3" fmla="*/ 119 w 2063141"/>
                <a:gd name="connsiteY3" fmla="*/ 398907 h 1142649"/>
                <a:gd name="connsiteX4" fmla="*/ 1710 w 2063141"/>
                <a:gd name="connsiteY4" fmla="*/ 0 h 1142649"/>
                <a:gd name="connsiteX0" fmla="*/ 1710 w 2068533"/>
                <a:gd name="connsiteY0" fmla="*/ 0 h 1142649"/>
                <a:gd name="connsiteX1" fmla="*/ 2062977 w 2068533"/>
                <a:gd name="connsiteY1" fmla="*/ 188910 h 1142649"/>
                <a:gd name="connsiteX2" fmla="*/ 2068533 w 2068533"/>
                <a:gd name="connsiteY2" fmla="*/ 1142649 h 1142649"/>
                <a:gd name="connsiteX3" fmla="*/ 119 w 2068533"/>
                <a:gd name="connsiteY3" fmla="*/ 398907 h 1142649"/>
                <a:gd name="connsiteX4" fmla="*/ 1710 w 2068533"/>
                <a:gd name="connsiteY4" fmla="*/ 0 h 1142649"/>
                <a:gd name="connsiteX0" fmla="*/ 1710 w 2065358"/>
                <a:gd name="connsiteY0" fmla="*/ 0 h 1142649"/>
                <a:gd name="connsiteX1" fmla="*/ 2062977 w 2065358"/>
                <a:gd name="connsiteY1" fmla="*/ 188910 h 1142649"/>
                <a:gd name="connsiteX2" fmla="*/ 2065358 w 2065358"/>
                <a:gd name="connsiteY2" fmla="*/ 1142649 h 1142649"/>
                <a:gd name="connsiteX3" fmla="*/ 119 w 2065358"/>
                <a:gd name="connsiteY3" fmla="*/ 398907 h 1142649"/>
                <a:gd name="connsiteX4" fmla="*/ 1710 w 2065358"/>
                <a:gd name="connsiteY4" fmla="*/ 0 h 1142649"/>
                <a:gd name="connsiteX0" fmla="*/ 1710 w 2065358"/>
                <a:gd name="connsiteY0" fmla="*/ 0 h 1145824"/>
                <a:gd name="connsiteX1" fmla="*/ 2062977 w 2065358"/>
                <a:gd name="connsiteY1" fmla="*/ 188910 h 1145824"/>
                <a:gd name="connsiteX2" fmla="*/ 2065358 w 2065358"/>
                <a:gd name="connsiteY2" fmla="*/ 1145824 h 1145824"/>
                <a:gd name="connsiteX3" fmla="*/ 119 w 2065358"/>
                <a:gd name="connsiteY3" fmla="*/ 398907 h 1145824"/>
                <a:gd name="connsiteX4" fmla="*/ 1710 w 2065358"/>
                <a:gd name="connsiteY4" fmla="*/ 0 h 1145824"/>
                <a:gd name="connsiteX0" fmla="*/ 1710 w 2065358"/>
                <a:gd name="connsiteY0" fmla="*/ 0 h 1148999"/>
                <a:gd name="connsiteX1" fmla="*/ 2062977 w 2065358"/>
                <a:gd name="connsiteY1" fmla="*/ 188910 h 1148999"/>
                <a:gd name="connsiteX2" fmla="*/ 2065358 w 2065358"/>
                <a:gd name="connsiteY2" fmla="*/ 1148999 h 1148999"/>
                <a:gd name="connsiteX3" fmla="*/ 119 w 2065358"/>
                <a:gd name="connsiteY3" fmla="*/ 398907 h 1148999"/>
                <a:gd name="connsiteX4" fmla="*/ 1710 w 2065358"/>
                <a:gd name="connsiteY4" fmla="*/ 0 h 1148999"/>
                <a:gd name="connsiteX0" fmla="*/ 1710 w 2065358"/>
                <a:gd name="connsiteY0" fmla="*/ 0 h 1145824"/>
                <a:gd name="connsiteX1" fmla="*/ 2062977 w 2065358"/>
                <a:gd name="connsiteY1" fmla="*/ 188910 h 1145824"/>
                <a:gd name="connsiteX2" fmla="*/ 2065358 w 2065358"/>
                <a:gd name="connsiteY2" fmla="*/ 1145824 h 1145824"/>
                <a:gd name="connsiteX3" fmla="*/ 119 w 2065358"/>
                <a:gd name="connsiteY3" fmla="*/ 398907 h 1145824"/>
                <a:gd name="connsiteX4" fmla="*/ 1710 w 2065358"/>
                <a:gd name="connsiteY4" fmla="*/ 0 h 1145824"/>
                <a:gd name="connsiteX0" fmla="*/ 1710 w 2066316"/>
                <a:gd name="connsiteY0" fmla="*/ 0 h 1145824"/>
                <a:gd name="connsiteX1" fmla="*/ 2066152 w 2066316"/>
                <a:gd name="connsiteY1" fmla="*/ 185735 h 1145824"/>
                <a:gd name="connsiteX2" fmla="*/ 2065358 w 2066316"/>
                <a:gd name="connsiteY2" fmla="*/ 1145824 h 1145824"/>
                <a:gd name="connsiteX3" fmla="*/ 119 w 2066316"/>
                <a:gd name="connsiteY3" fmla="*/ 398907 h 1145824"/>
                <a:gd name="connsiteX4" fmla="*/ 1710 w 2066316"/>
                <a:gd name="connsiteY4" fmla="*/ 0 h 1145824"/>
                <a:gd name="connsiteX0" fmla="*/ 1710 w 2065358"/>
                <a:gd name="connsiteY0" fmla="*/ 0 h 1145824"/>
                <a:gd name="connsiteX1" fmla="*/ 2062977 w 2065358"/>
                <a:gd name="connsiteY1" fmla="*/ 185735 h 1145824"/>
                <a:gd name="connsiteX2" fmla="*/ 2065358 w 2065358"/>
                <a:gd name="connsiteY2" fmla="*/ 1145824 h 1145824"/>
                <a:gd name="connsiteX3" fmla="*/ 119 w 2065358"/>
                <a:gd name="connsiteY3" fmla="*/ 398907 h 1145824"/>
                <a:gd name="connsiteX4" fmla="*/ 1710 w 2065358"/>
                <a:gd name="connsiteY4" fmla="*/ 0 h 1145824"/>
                <a:gd name="connsiteX0" fmla="*/ 1710 w 2066316"/>
                <a:gd name="connsiteY0" fmla="*/ 0 h 1145824"/>
                <a:gd name="connsiteX1" fmla="*/ 2066152 w 2066316"/>
                <a:gd name="connsiteY1" fmla="*/ 185735 h 1145824"/>
                <a:gd name="connsiteX2" fmla="*/ 2065358 w 2066316"/>
                <a:gd name="connsiteY2" fmla="*/ 1145824 h 1145824"/>
                <a:gd name="connsiteX3" fmla="*/ 119 w 2066316"/>
                <a:gd name="connsiteY3" fmla="*/ 398907 h 1145824"/>
                <a:gd name="connsiteX4" fmla="*/ 1710 w 2066316"/>
                <a:gd name="connsiteY4" fmla="*/ 0 h 1145824"/>
                <a:gd name="connsiteX0" fmla="*/ 1710 w 2066316"/>
                <a:gd name="connsiteY0" fmla="*/ 0 h 1145824"/>
                <a:gd name="connsiteX1" fmla="*/ 2066152 w 2066316"/>
                <a:gd name="connsiteY1" fmla="*/ 185735 h 1145824"/>
                <a:gd name="connsiteX2" fmla="*/ 2065358 w 2066316"/>
                <a:gd name="connsiteY2" fmla="*/ 1145824 h 1145824"/>
                <a:gd name="connsiteX3" fmla="*/ 119 w 2066316"/>
                <a:gd name="connsiteY3" fmla="*/ 398907 h 1145824"/>
                <a:gd name="connsiteX4" fmla="*/ 1710 w 2066316"/>
                <a:gd name="connsiteY4" fmla="*/ 0 h 1145824"/>
                <a:gd name="connsiteX0" fmla="*/ 1710 w 2065358"/>
                <a:gd name="connsiteY0" fmla="*/ 0 h 1145824"/>
                <a:gd name="connsiteX1" fmla="*/ 2062977 w 2065358"/>
                <a:gd name="connsiteY1" fmla="*/ 185735 h 1145824"/>
                <a:gd name="connsiteX2" fmla="*/ 2065358 w 2065358"/>
                <a:gd name="connsiteY2" fmla="*/ 1145824 h 1145824"/>
                <a:gd name="connsiteX3" fmla="*/ 119 w 2065358"/>
                <a:gd name="connsiteY3" fmla="*/ 398907 h 1145824"/>
                <a:gd name="connsiteX4" fmla="*/ 1710 w 2065358"/>
                <a:gd name="connsiteY4" fmla="*/ 0 h 1145824"/>
                <a:gd name="connsiteX0" fmla="*/ 1710 w 2065358"/>
                <a:gd name="connsiteY0" fmla="*/ 0 h 1145824"/>
                <a:gd name="connsiteX1" fmla="*/ 2062977 w 2065358"/>
                <a:gd name="connsiteY1" fmla="*/ 185735 h 1145824"/>
                <a:gd name="connsiteX2" fmla="*/ 2065358 w 2065358"/>
                <a:gd name="connsiteY2" fmla="*/ 1145824 h 1145824"/>
                <a:gd name="connsiteX3" fmla="*/ 119 w 2065358"/>
                <a:gd name="connsiteY3" fmla="*/ 398907 h 1145824"/>
                <a:gd name="connsiteX4" fmla="*/ 1710 w 2065358"/>
                <a:gd name="connsiteY4" fmla="*/ 0 h 1145824"/>
                <a:gd name="connsiteX0" fmla="*/ 1710 w 2065358"/>
                <a:gd name="connsiteY0" fmla="*/ 0 h 1198212"/>
                <a:gd name="connsiteX1" fmla="*/ 2062977 w 2065358"/>
                <a:gd name="connsiteY1" fmla="*/ 238123 h 1198212"/>
                <a:gd name="connsiteX2" fmla="*/ 2065358 w 2065358"/>
                <a:gd name="connsiteY2" fmla="*/ 1198212 h 1198212"/>
                <a:gd name="connsiteX3" fmla="*/ 119 w 2065358"/>
                <a:gd name="connsiteY3" fmla="*/ 451295 h 1198212"/>
                <a:gd name="connsiteX4" fmla="*/ 1710 w 2065358"/>
                <a:gd name="connsiteY4" fmla="*/ 0 h 1198212"/>
                <a:gd name="connsiteX0" fmla="*/ 1105 w 2064753"/>
                <a:gd name="connsiteY0" fmla="*/ 0 h 1198212"/>
                <a:gd name="connsiteX1" fmla="*/ 2062372 w 2064753"/>
                <a:gd name="connsiteY1" fmla="*/ 238123 h 1198212"/>
                <a:gd name="connsiteX2" fmla="*/ 2064753 w 2064753"/>
                <a:gd name="connsiteY2" fmla="*/ 1198212 h 1198212"/>
                <a:gd name="connsiteX3" fmla="*/ 1895 w 2064753"/>
                <a:gd name="connsiteY3" fmla="*/ 396526 h 1198212"/>
                <a:gd name="connsiteX4" fmla="*/ 1105 w 2064753"/>
                <a:gd name="connsiteY4" fmla="*/ 0 h 1198212"/>
                <a:gd name="connsiteX0" fmla="*/ 3972 w 2062858"/>
                <a:gd name="connsiteY0" fmla="*/ 0 h 1198212"/>
                <a:gd name="connsiteX1" fmla="*/ 2060477 w 2062858"/>
                <a:gd name="connsiteY1" fmla="*/ 238123 h 1198212"/>
                <a:gd name="connsiteX2" fmla="*/ 2062858 w 2062858"/>
                <a:gd name="connsiteY2" fmla="*/ 1198212 h 1198212"/>
                <a:gd name="connsiteX3" fmla="*/ 0 w 2062858"/>
                <a:gd name="connsiteY3" fmla="*/ 396526 h 1198212"/>
                <a:gd name="connsiteX4" fmla="*/ 3972 w 2062858"/>
                <a:gd name="connsiteY4" fmla="*/ 0 h 1198212"/>
                <a:gd name="connsiteX0" fmla="*/ 1104 w 2064753"/>
                <a:gd name="connsiteY0" fmla="*/ 0 h 1200594"/>
                <a:gd name="connsiteX1" fmla="*/ 2062372 w 2064753"/>
                <a:gd name="connsiteY1" fmla="*/ 240505 h 1200594"/>
                <a:gd name="connsiteX2" fmla="*/ 2064753 w 2064753"/>
                <a:gd name="connsiteY2" fmla="*/ 1200594 h 1200594"/>
                <a:gd name="connsiteX3" fmla="*/ 1895 w 2064753"/>
                <a:gd name="connsiteY3" fmla="*/ 398908 h 1200594"/>
                <a:gd name="connsiteX4" fmla="*/ 1104 w 2064753"/>
                <a:gd name="connsiteY4" fmla="*/ 0 h 1200594"/>
                <a:gd name="connsiteX0" fmla="*/ 1709 w 2062977"/>
                <a:gd name="connsiteY0" fmla="*/ 0 h 1202975"/>
                <a:gd name="connsiteX1" fmla="*/ 2060596 w 2062977"/>
                <a:gd name="connsiteY1" fmla="*/ 242886 h 1202975"/>
                <a:gd name="connsiteX2" fmla="*/ 2062977 w 2062977"/>
                <a:gd name="connsiteY2" fmla="*/ 1202975 h 1202975"/>
                <a:gd name="connsiteX3" fmla="*/ 119 w 2062977"/>
                <a:gd name="connsiteY3" fmla="*/ 401289 h 1202975"/>
                <a:gd name="connsiteX4" fmla="*/ 1709 w 2062977"/>
                <a:gd name="connsiteY4" fmla="*/ 0 h 1202975"/>
                <a:gd name="connsiteX0" fmla="*/ 1709 w 2062977"/>
                <a:gd name="connsiteY0" fmla="*/ 0 h 1202975"/>
                <a:gd name="connsiteX1" fmla="*/ 2060596 w 2062977"/>
                <a:gd name="connsiteY1" fmla="*/ 242886 h 1202975"/>
                <a:gd name="connsiteX2" fmla="*/ 2062977 w 2062977"/>
                <a:gd name="connsiteY2" fmla="*/ 1202975 h 1202975"/>
                <a:gd name="connsiteX3" fmla="*/ 119 w 2062977"/>
                <a:gd name="connsiteY3" fmla="*/ 406051 h 1202975"/>
                <a:gd name="connsiteX4" fmla="*/ 1709 w 2062977"/>
                <a:gd name="connsiteY4" fmla="*/ 0 h 1202975"/>
                <a:gd name="connsiteX0" fmla="*/ 3971 w 2065239"/>
                <a:gd name="connsiteY0" fmla="*/ 0 h 1202975"/>
                <a:gd name="connsiteX1" fmla="*/ 2062858 w 2065239"/>
                <a:gd name="connsiteY1" fmla="*/ 242886 h 1202975"/>
                <a:gd name="connsiteX2" fmla="*/ 2065239 w 2065239"/>
                <a:gd name="connsiteY2" fmla="*/ 1202975 h 1202975"/>
                <a:gd name="connsiteX3" fmla="*/ 0 w 2065239"/>
                <a:gd name="connsiteY3" fmla="*/ 401288 h 1202975"/>
                <a:gd name="connsiteX4" fmla="*/ 3971 w 2065239"/>
                <a:gd name="connsiteY4" fmla="*/ 0 h 1202975"/>
                <a:gd name="connsiteX0" fmla="*/ 3971 w 2065239"/>
                <a:gd name="connsiteY0" fmla="*/ 0 h 1202975"/>
                <a:gd name="connsiteX1" fmla="*/ 2062858 w 2065239"/>
                <a:gd name="connsiteY1" fmla="*/ 242886 h 1202975"/>
                <a:gd name="connsiteX2" fmla="*/ 2065239 w 2065239"/>
                <a:gd name="connsiteY2" fmla="*/ 1202975 h 1202975"/>
                <a:gd name="connsiteX3" fmla="*/ 0 w 2065239"/>
                <a:gd name="connsiteY3" fmla="*/ 403669 h 1202975"/>
                <a:gd name="connsiteX4" fmla="*/ 3971 w 2065239"/>
                <a:gd name="connsiteY4" fmla="*/ 0 h 1202975"/>
                <a:gd name="connsiteX0" fmla="*/ 1104 w 2067134"/>
                <a:gd name="connsiteY0" fmla="*/ 0 h 1205356"/>
                <a:gd name="connsiteX1" fmla="*/ 2064753 w 2067134"/>
                <a:gd name="connsiteY1" fmla="*/ 245267 h 1205356"/>
                <a:gd name="connsiteX2" fmla="*/ 2067134 w 2067134"/>
                <a:gd name="connsiteY2" fmla="*/ 1205356 h 1205356"/>
                <a:gd name="connsiteX3" fmla="*/ 1895 w 2067134"/>
                <a:gd name="connsiteY3" fmla="*/ 406050 h 1205356"/>
                <a:gd name="connsiteX4" fmla="*/ 1104 w 2067134"/>
                <a:gd name="connsiteY4" fmla="*/ 0 h 1205356"/>
                <a:gd name="connsiteX0" fmla="*/ 1709 w 2065358"/>
                <a:gd name="connsiteY0" fmla="*/ 0 h 1205356"/>
                <a:gd name="connsiteX1" fmla="*/ 2062977 w 2065358"/>
                <a:gd name="connsiteY1" fmla="*/ 245267 h 1205356"/>
                <a:gd name="connsiteX2" fmla="*/ 2065358 w 2065358"/>
                <a:gd name="connsiteY2" fmla="*/ 1205356 h 1205356"/>
                <a:gd name="connsiteX3" fmla="*/ 119 w 2065358"/>
                <a:gd name="connsiteY3" fmla="*/ 406050 h 1205356"/>
                <a:gd name="connsiteX4" fmla="*/ 1709 w 2065358"/>
                <a:gd name="connsiteY4" fmla="*/ 0 h 1205356"/>
                <a:gd name="connsiteX0" fmla="*/ 1709 w 2065358"/>
                <a:gd name="connsiteY0" fmla="*/ 0 h 1200594"/>
                <a:gd name="connsiteX1" fmla="*/ 2062977 w 2065358"/>
                <a:gd name="connsiteY1" fmla="*/ 240505 h 1200594"/>
                <a:gd name="connsiteX2" fmla="*/ 2065358 w 2065358"/>
                <a:gd name="connsiteY2" fmla="*/ 1200594 h 1200594"/>
                <a:gd name="connsiteX3" fmla="*/ 119 w 2065358"/>
                <a:gd name="connsiteY3" fmla="*/ 401288 h 1200594"/>
                <a:gd name="connsiteX4" fmla="*/ 1709 w 2065358"/>
                <a:gd name="connsiteY4" fmla="*/ 0 h 1200594"/>
                <a:gd name="connsiteX0" fmla="*/ 1709 w 2067844"/>
                <a:gd name="connsiteY0" fmla="*/ 0 h 1200594"/>
                <a:gd name="connsiteX1" fmla="*/ 2067739 w 2067844"/>
                <a:gd name="connsiteY1" fmla="*/ 238123 h 1200594"/>
                <a:gd name="connsiteX2" fmla="*/ 2065358 w 2067844"/>
                <a:gd name="connsiteY2" fmla="*/ 1200594 h 1200594"/>
                <a:gd name="connsiteX3" fmla="*/ 119 w 2067844"/>
                <a:gd name="connsiteY3" fmla="*/ 401288 h 1200594"/>
                <a:gd name="connsiteX4" fmla="*/ 1709 w 2067844"/>
                <a:gd name="connsiteY4" fmla="*/ 0 h 1200594"/>
                <a:gd name="connsiteX0" fmla="*/ 1709 w 2065358"/>
                <a:gd name="connsiteY0" fmla="*/ 0 h 1200594"/>
                <a:gd name="connsiteX1" fmla="*/ 2062976 w 2065358"/>
                <a:gd name="connsiteY1" fmla="*/ 233360 h 1200594"/>
                <a:gd name="connsiteX2" fmla="*/ 2065358 w 2065358"/>
                <a:gd name="connsiteY2" fmla="*/ 1200594 h 1200594"/>
                <a:gd name="connsiteX3" fmla="*/ 119 w 2065358"/>
                <a:gd name="connsiteY3" fmla="*/ 401288 h 1200594"/>
                <a:gd name="connsiteX4" fmla="*/ 1709 w 2065358"/>
                <a:gd name="connsiteY4" fmla="*/ 0 h 1200594"/>
                <a:gd name="connsiteX0" fmla="*/ 1709 w 2065358"/>
                <a:gd name="connsiteY0" fmla="*/ 0 h 1200594"/>
                <a:gd name="connsiteX1" fmla="*/ 2062976 w 2065358"/>
                <a:gd name="connsiteY1" fmla="*/ 238122 h 1200594"/>
                <a:gd name="connsiteX2" fmla="*/ 2065358 w 2065358"/>
                <a:gd name="connsiteY2" fmla="*/ 1200594 h 1200594"/>
                <a:gd name="connsiteX3" fmla="*/ 119 w 2065358"/>
                <a:gd name="connsiteY3" fmla="*/ 401288 h 1200594"/>
                <a:gd name="connsiteX4" fmla="*/ 1709 w 2065358"/>
                <a:gd name="connsiteY4" fmla="*/ 0 h 1200594"/>
                <a:gd name="connsiteX0" fmla="*/ 1709 w 2065586"/>
                <a:gd name="connsiteY0" fmla="*/ 0 h 1200594"/>
                <a:gd name="connsiteX1" fmla="*/ 2065357 w 2065586"/>
                <a:gd name="connsiteY1" fmla="*/ 238122 h 1200594"/>
                <a:gd name="connsiteX2" fmla="*/ 2065358 w 2065586"/>
                <a:gd name="connsiteY2" fmla="*/ 1200594 h 1200594"/>
                <a:gd name="connsiteX3" fmla="*/ 119 w 2065586"/>
                <a:gd name="connsiteY3" fmla="*/ 401288 h 1200594"/>
                <a:gd name="connsiteX4" fmla="*/ 1709 w 2065586"/>
                <a:gd name="connsiteY4" fmla="*/ 0 h 1200594"/>
                <a:gd name="connsiteX0" fmla="*/ 1709 w 2067740"/>
                <a:gd name="connsiteY0" fmla="*/ 0 h 1195832"/>
                <a:gd name="connsiteX1" fmla="*/ 2065357 w 2067740"/>
                <a:gd name="connsiteY1" fmla="*/ 238122 h 1195832"/>
                <a:gd name="connsiteX2" fmla="*/ 2067740 w 2067740"/>
                <a:gd name="connsiteY2" fmla="*/ 1195832 h 1195832"/>
                <a:gd name="connsiteX3" fmla="*/ 119 w 2067740"/>
                <a:gd name="connsiteY3" fmla="*/ 401288 h 1195832"/>
                <a:gd name="connsiteX4" fmla="*/ 1709 w 2067740"/>
                <a:gd name="connsiteY4" fmla="*/ 0 h 1195832"/>
                <a:gd name="connsiteX0" fmla="*/ 1709 w 2065462"/>
                <a:gd name="connsiteY0" fmla="*/ 0 h 1195832"/>
                <a:gd name="connsiteX1" fmla="*/ 2065357 w 2065462"/>
                <a:gd name="connsiteY1" fmla="*/ 238122 h 1195832"/>
                <a:gd name="connsiteX2" fmla="*/ 2062977 w 2065462"/>
                <a:gd name="connsiteY2" fmla="*/ 1195832 h 1195832"/>
                <a:gd name="connsiteX3" fmla="*/ 119 w 2065462"/>
                <a:gd name="connsiteY3" fmla="*/ 401288 h 1195832"/>
                <a:gd name="connsiteX4" fmla="*/ 1709 w 2065462"/>
                <a:gd name="connsiteY4" fmla="*/ 0 h 1195832"/>
                <a:gd name="connsiteX0" fmla="*/ 1709 w 2067740"/>
                <a:gd name="connsiteY0" fmla="*/ 0 h 1198213"/>
                <a:gd name="connsiteX1" fmla="*/ 2065357 w 2067740"/>
                <a:gd name="connsiteY1" fmla="*/ 238122 h 1198213"/>
                <a:gd name="connsiteX2" fmla="*/ 2067740 w 2067740"/>
                <a:gd name="connsiteY2" fmla="*/ 1198213 h 1198213"/>
                <a:gd name="connsiteX3" fmla="*/ 119 w 2067740"/>
                <a:gd name="connsiteY3" fmla="*/ 401288 h 1198213"/>
                <a:gd name="connsiteX4" fmla="*/ 1709 w 2067740"/>
                <a:gd name="connsiteY4" fmla="*/ 0 h 1198213"/>
                <a:gd name="connsiteX0" fmla="*/ 1709 w 2065462"/>
                <a:gd name="connsiteY0" fmla="*/ 0 h 1198213"/>
                <a:gd name="connsiteX1" fmla="*/ 2065357 w 2065462"/>
                <a:gd name="connsiteY1" fmla="*/ 238122 h 1198213"/>
                <a:gd name="connsiteX2" fmla="*/ 2062977 w 2065462"/>
                <a:gd name="connsiteY2" fmla="*/ 1198213 h 1198213"/>
                <a:gd name="connsiteX3" fmla="*/ 119 w 2065462"/>
                <a:gd name="connsiteY3" fmla="*/ 401288 h 1198213"/>
                <a:gd name="connsiteX4" fmla="*/ 1709 w 2065462"/>
                <a:gd name="connsiteY4" fmla="*/ 0 h 1198213"/>
                <a:gd name="connsiteX0" fmla="*/ 1709 w 2065462"/>
                <a:gd name="connsiteY0" fmla="*/ 0 h 1198213"/>
                <a:gd name="connsiteX1" fmla="*/ 2065357 w 2065462"/>
                <a:gd name="connsiteY1" fmla="*/ 238122 h 1198213"/>
                <a:gd name="connsiteX2" fmla="*/ 2062977 w 2065462"/>
                <a:gd name="connsiteY2" fmla="*/ 1198213 h 1198213"/>
                <a:gd name="connsiteX3" fmla="*/ 119 w 2065462"/>
                <a:gd name="connsiteY3" fmla="*/ 401288 h 1198213"/>
                <a:gd name="connsiteX4" fmla="*/ 1709 w 2065462"/>
                <a:gd name="connsiteY4" fmla="*/ 0 h 1198213"/>
                <a:gd name="connsiteX0" fmla="*/ 1709 w 2065425"/>
                <a:gd name="connsiteY0" fmla="*/ 0 h 1195832"/>
                <a:gd name="connsiteX1" fmla="*/ 2065357 w 2065425"/>
                <a:gd name="connsiteY1" fmla="*/ 238122 h 1195832"/>
                <a:gd name="connsiteX2" fmla="*/ 2060596 w 2065425"/>
                <a:gd name="connsiteY2" fmla="*/ 1195832 h 1195832"/>
                <a:gd name="connsiteX3" fmla="*/ 119 w 2065425"/>
                <a:gd name="connsiteY3" fmla="*/ 401288 h 1195832"/>
                <a:gd name="connsiteX4" fmla="*/ 1709 w 2065425"/>
                <a:gd name="connsiteY4" fmla="*/ 0 h 1195832"/>
                <a:gd name="connsiteX0" fmla="*/ 1709 w 2065462"/>
                <a:gd name="connsiteY0" fmla="*/ 0 h 1195832"/>
                <a:gd name="connsiteX1" fmla="*/ 2065357 w 2065462"/>
                <a:gd name="connsiteY1" fmla="*/ 238122 h 1195832"/>
                <a:gd name="connsiteX2" fmla="*/ 2062977 w 2065462"/>
                <a:gd name="connsiteY2" fmla="*/ 1195832 h 1195832"/>
                <a:gd name="connsiteX3" fmla="*/ 119 w 2065462"/>
                <a:gd name="connsiteY3" fmla="*/ 401288 h 1195832"/>
                <a:gd name="connsiteX4" fmla="*/ 1709 w 2065462"/>
                <a:gd name="connsiteY4" fmla="*/ 0 h 1195832"/>
                <a:gd name="connsiteX0" fmla="*/ 1709 w 2063205"/>
                <a:gd name="connsiteY0" fmla="*/ 0 h 1195832"/>
                <a:gd name="connsiteX1" fmla="*/ 2062976 w 2063205"/>
                <a:gd name="connsiteY1" fmla="*/ 240503 h 1195832"/>
                <a:gd name="connsiteX2" fmla="*/ 2062977 w 2063205"/>
                <a:gd name="connsiteY2" fmla="*/ 1195832 h 1195832"/>
                <a:gd name="connsiteX3" fmla="*/ 119 w 2063205"/>
                <a:gd name="connsiteY3" fmla="*/ 401288 h 1195832"/>
                <a:gd name="connsiteX4" fmla="*/ 1709 w 2063205"/>
                <a:gd name="connsiteY4" fmla="*/ 0 h 1195832"/>
                <a:gd name="connsiteX0" fmla="*/ 1709 w 2063205"/>
                <a:gd name="connsiteY0" fmla="*/ 0 h 1195832"/>
                <a:gd name="connsiteX1" fmla="*/ 2062976 w 2063205"/>
                <a:gd name="connsiteY1" fmla="*/ 238121 h 1195832"/>
                <a:gd name="connsiteX2" fmla="*/ 2062977 w 2063205"/>
                <a:gd name="connsiteY2" fmla="*/ 1195832 h 1195832"/>
                <a:gd name="connsiteX3" fmla="*/ 119 w 2063205"/>
                <a:gd name="connsiteY3" fmla="*/ 401288 h 1195832"/>
                <a:gd name="connsiteX4" fmla="*/ 1709 w 2063205"/>
                <a:gd name="connsiteY4" fmla="*/ 0 h 1195832"/>
                <a:gd name="connsiteX0" fmla="*/ 6352 w 2067848"/>
                <a:gd name="connsiteY0" fmla="*/ 0 h 1195832"/>
                <a:gd name="connsiteX1" fmla="*/ 2067619 w 2067848"/>
                <a:gd name="connsiteY1" fmla="*/ 238121 h 1195832"/>
                <a:gd name="connsiteX2" fmla="*/ 2067620 w 2067848"/>
                <a:gd name="connsiteY2" fmla="*/ 1195832 h 1195832"/>
                <a:gd name="connsiteX3" fmla="*/ 0 w 2067848"/>
                <a:gd name="connsiteY3" fmla="*/ 348901 h 1195832"/>
                <a:gd name="connsiteX4" fmla="*/ 6352 w 2067848"/>
                <a:gd name="connsiteY4" fmla="*/ 0 h 1195832"/>
                <a:gd name="connsiteX0" fmla="*/ 3970 w 2065466"/>
                <a:gd name="connsiteY0" fmla="*/ 0 h 1195832"/>
                <a:gd name="connsiteX1" fmla="*/ 2065237 w 2065466"/>
                <a:gd name="connsiteY1" fmla="*/ 238121 h 1195832"/>
                <a:gd name="connsiteX2" fmla="*/ 2065238 w 2065466"/>
                <a:gd name="connsiteY2" fmla="*/ 1195832 h 1195832"/>
                <a:gd name="connsiteX3" fmla="*/ 0 w 2065466"/>
                <a:gd name="connsiteY3" fmla="*/ 348901 h 1195832"/>
                <a:gd name="connsiteX4" fmla="*/ 3970 w 2065466"/>
                <a:gd name="connsiteY4" fmla="*/ 0 h 1195832"/>
                <a:gd name="connsiteX0" fmla="*/ 3970 w 2065342"/>
                <a:gd name="connsiteY0" fmla="*/ 0 h 1036288"/>
                <a:gd name="connsiteX1" fmla="*/ 2065237 w 2065342"/>
                <a:gd name="connsiteY1" fmla="*/ 238121 h 1036288"/>
                <a:gd name="connsiteX2" fmla="*/ 2062857 w 2065342"/>
                <a:gd name="connsiteY2" fmla="*/ 1036288 h 1036288"/>
                <a:gd name="connsiteX3" fmla="*/ 0 w 2065342"/>
                <a:gd name="connsiteY3" fmla="*/ 348901 h 1036288"/>
                <a:gd name="connsiteX4" fmla="*/ 3970 w 2065342"/>
                <a:gd name="connsiteY4" fmla="*/ 0 h 1036288"/>
                <a:gd name="connsiteX0" fmla="*/ 3970 w 2067620"/>
                <a:gd name="connsiteY0" fmla="*/ 0 h 1038669"/>
                <a:gd name="connsiteX1" fmla="*/ 2065237 w 2067620"/>
                <a:gd name="connsiteY1" fmla="*/ 238121 h 1038669"/>
                <a:gd name="connsiteX2" fmla="*/ 2067620 w 2067620"/>
                <a:gd name="connsiteY2" fmla="*/ 1038669 h 1038669"/>
                <a:gd name="connsiteX3" fmla="*/ 0 w 2067620"/>
                <a:gd name="connsiteY3" fmla="*/ 348901 h 1038669"/>
                <a:gd name="connsiteX4" fmla="*/ 3970 w 2067620"/>
                <a:gd name="connsiteY4" fmla="*/ 0 h 1038669"/>
                <a:gd name="connsiteX0" fmla="*/ 3970 w 2065342"/>
                <a:gd name="connsiteY0" fmla="*/ 0 h 1038669"/>
                <a:gd name="connsiteX1" fmla="*/ 2065237 w 2065342"/>
                <a:gd name="connsiteY1" fmla="*/ 238121 h 1038669"/>
                <a:gd name="connsiteX2" fmla="*/ 2062858 w 2065342"/>
                <a:gd name="connsiteY2" fmla="*/ 1038669 h 1038669"/>
                <a:gd name="connsiteX3" fmla="*/ 0 w 2065342"/>
                <a:gd name="connsiteY3" fmla="*/ 348901 h 1038669"/>
                <a:gd name="connsiteX4" fmla="*/ 3970 w 2065342"/>
                <a:gd name="connsiteY4" fmla="*/ 0 h 1038669"/>
                <a:gd name="connsiteX0" fmla="*/ 3970 w 2065466"/>
                <a:gd name="connsiteY0" fmla="*/ 0 h 1038669"/>
                <a:gd name="connsiteX1" fmla="*/ 2065237 w 2065466"/>
                <a:gd name="connsiteY1" fmla="*/ 238121 h 1038669"/>
                <a:gd name="connsiteX2" fmla="*/ 2065239 w 2065466"/>
                <a:gd name="connsiteY2" fmla="*/ 1038669 h 1038669"/>
                <a:gd name="connsiteX3" fmla="*/ 0 w 2065466"/>
                <a:gd name="connsiteY3" fmla="*/ 348901 h 1038669"/>
                <a:gd name="connsiteX4" fmla="*/ 3970 w 2065466"/>
                <a:gd name="connsiteY4" fmla="*/ 0 h 1038669"/>
                <a:gd name="connsiteX0" fmla="*/ 1443 w 2062939"/>
                <a:gd name="connsiteY0" fmla="*/ 0 h 1038669"/>
                <a:gd name="connsiteX1" fmla="*/ 2062710 w 2062939"/>
                <a:gd name="connsiteY1" fmla="*/ 238121 h 1038669"/>
                <a:gd name="connsiteX2" fmla="*/ 2062712 w 2062939"/>
                <a:gd name="connsiteY2" fmla="*/ 1038669 h 1038669"/>
                <a:gd name="connsiteX3" fmla="*/ 648 w 2062939"/>
                <a:gd name="connsiteY3" fmla="*/ 688626 h 1038669"/>
                <a:gd name="connsiteX4" fmla="*/ 1443 w 2062939"/>
                <a:gd name="connsiteY4" fmla="*/ 0 h 1038669"/>
                <a:gd name="connsiteX0" fmla="*/ 1443 w 2062939"/>
                <a:gd name="connsiteY0" fmla="*/ 82554 h 800548"/>
                <a:gd name="connsiteX1" fmla="*/ 2062710 w 2062939"/>
                <a:gd name="connsiteY1" fmla="*/ 0 h 800548"/>
                <a:gd name="connsiteX2" fmla="*/ 2062712 w 2062939"/>
                <a:gd name="connsiteY2" fmla="*/ 800548 h 800548"/>
                <a:gd name="connsiteX3" fmla="*/ 648 w 2062939"/>
                <a:gd name="connsiteY3" fmla="*/ 450505 h 800548"/>
                <a:gd name="connsiteX4" fmla="*/ 1443 w 2062939"/>
                <a:gd name="connsiteY4" fmla="*/ 82554 h 800548"/>
                <a:gd name="connsiteX0" fmla="*/ 1443 w 2062939"/>
                <a:gd name="connsiteY0" fmla="*/ 82554 h 800548"/>
                <a:gd name="connsiteX1" fmla="*/ 2062710 w 2062939"/>
                <a:gd name="connsiteY1" fmla="*/ 0 h 800548"/>
                <a:gd name="connsiteX2" fmla="*/ 2062712 w 2062939"/>
                <a:gd name="connsiteY2" fmla="*/ 800548 h 800548"/>
                <a:gd name="connsiteX3" fmla="*/ 648 w 2062939"/>
                <a:gd name="connsiteY3" fmla="*/ 450505 h 800548"/>
                <a:gd name="connsiteX4" fmla="*/ 1443 w 2062939"/>
                <a:gd name="connsiteY4" fmla="*/ 82554 h 800548"/>
                <a:gd name="connsiteX0" fmla="*/ 1443 w 2062939"/>
                <a:gd name="connsiteY0" fmla="*/ 82554 h 800548"/>
                <a:gd name="connsiteX1" fmla="*/ 2062710 w 2062939"/>
                <a:gd name="connsiteY1" fmla="*/ 0 h 800548"/>
                <a:gd name="connsiteX2" fmla="*/ 2062712 w 2062939"/>
                <a:gd name="connsiteY2" fmla="*/ 800548 h 800548"/>
                <a:gd name="connsiteX3" fmla="*/ 648 w 2062939"/>
                <a:gd name="connsiteY3" fmla="*/ 450505 h 800548"/>
                <a:gd name="connsiteX4" fmla="*/ 1443 w 2062939"/>
                <a:gd name="connsiteY4" fmla="*/ 82554 h 800548"/>
                <a:gd name="connsiteX0" fmla="*/ 1443 w 2062939"/>
                <a:gd name="connsiteY0" fmla="*/ 82554 h 800548"/>
                <a:gd name="connsiteX1" fmla="*/ 2062710 w 2062939"/>
                <a:gd name="connsiteY1" fmla="*/ 0 h 800548"/>
                <a:gd name="connsiteX2" fmla="*/ 2062712 w 2062939"/>
                <a:gd name="connsiteY2" fmla="*/ 800548 h 800548"/>
                <a:gd name="connsiteX3" fmla="*/ 648 w 2062939"/>
                <a:gd name="connsiteY3" fmla="*/ 450505 h 800548"/>
                <a:gd name="connsiteX4" fmla="*/ 1443 w 2062939"/>
                <a:gd name="connsiteY4" fmla="*/ 82554 h 800548"/>
                <a:gd name="connsiteX0" fmla="*/ 1443 w 2062939"/>
                <a:gd name="connsiteY0" fmla="*/ 82554 h 800548"/>
                <a:gd name="connsiteX1" fmla="*/ 2062710 w 2062939"/>
                <a:gd name="connsiteY1" fmla="*/ 0 h 800548"/>
                <a:gd name="connsiteX2" fmla="*/ 2062712 w 2062939"/>
                <a:gd name="connsiteY2" fmla="*/ 800548 h 800548"/>
                <a:gd name="connsiteX3" fmla="*/ 648 w 2062939"/>
                <a:gd name="connsiteY3" fmla="*/ 450505 h 800548"/>
                <a:gd name="connsiteX4" fmla="*/ 1443 w 2062939"/>
                <a:gd name="connsiteY4" fmla="*/ 82554 h 800548"/>
                <a:gd name="connsiteX0" fmla="*/ 1443 w 2062939"/>
                <a:gd name="connsiteY0" fmla="*/ 82554 h 800548"/>
                <a:gd name="connsiteX1" fmla="*/ 2062710 w 2062939"/>
                <a:gd name="connsiteY1" fmla="*/ 0 h 800548"/>
                <a:gd name="connsiteX2" fmla="*/ 2062712 w 2062939"/>
                <a:gd name="connsiteY2" fmla="*/ 800548 h 800548"/>
                <a:gd name="connsiteX3" fmla="*/ 648 w 2062939"/>
                <a:gd name="connsiteY3" fmla="*/ 450505 h 800548"/>
                <a:gd name="connsiteX4" fmla="*/ 1443 w 2062939"/>
                <a:gd name="connsiteY4" fmla="*/ 82554 h 800548"/>
                <a:gd name="connsiteX0" fmla="*/ 3176 w 2064672"/>
                <a:gd name="connsiteY0" fmla="*/ 82554 h 800548"/>
                <a:gd name="connsiteX1" fmla="*/ 2064443 w 2064672"/>
                <a:gd name="connsiteY1" fmla="*/ 0 h 800548"/>
                <a:gd name="connsiteX2" fmla="*/ 2064445 w 2064672"/>
                <a:gd name="connsiteY2" fmla="*/ 800548 h 800548"/>
                <a:gd name="connsiteX3" fmla="*/ 0 w 2064672"/>
                <a:gd name="connsiteY3" fmla="*/ 462411 h 800548"/>
                <a:gd name="connsiteX4" fmla="*/ 3176 w 2064672"/>
                <a:gd name="connsiteY4" fmla="*/ 82554 h 800548"/>
                <a:gd name="connsiteX0" fmla="*/ 753 w 2069393"/>
                <a:gd name="connsiteY0" fmla="*/ 82554 h 800548"/>
                <a:gd name="connsiteX1" fmla="*/ 2069164 w 2069393"/>
                <a:gd name="connsiteY1" fmla="*/ 0 h 800548"/>
                <a:gd name="connsiteX2" fmla="*/ 2069166 w 2069393"/>
                <a:gd name="connsiteY2" fmla="*/ 800548 h 800548"/>
                <a:gd name="connsiteX3" fmla="*/ 4721 w 2069393"/>
                <a:gd name="connsiteY3" fmla="*/ 462411 h 800548"/>
                <a:gd name="connsiteX4" fmla="*/ 753 w 2069393"/>
                <a:gd name="connsiteY4" fmla="*/ 82554 h 800548"/>
                <a:gd name="connsiteX0" fmla="*/ 1443 w 2065321"/>
                <a:gd name="connsiteY0" fmla="*/ 80173 h 800548"/>
                <a:gd name="connsiteX1" fmla="*/ 2065092 w 2065321"/>
                <a:gd name="connsiteY1" fmla="*/ 0 h 800548"/>
                <a:gd name="connsiteX2" fmla="*/ 2065094 w 2065321"/>
                <a:gd name="connsiteY2" fmla="*/ 800548 h 800548"/>
                <a:gd name="connsiteX3" fmla="*/ 649 w 2065321"/>
                <a:gd name="connsiteY3" fmla="*/ 462411 h 800548"/>
                <a:gd name="connsiteX4" fmla="*/ 1443 w 2065321"/>
                <a:gd name="connsiteY4" fmla="*/ 80173 h 800548"/>
                <a:gd name="connsiteX0" fmla="*/ 794 w 2064672"/>
                <a:gd name="connsiteY0" fmla="*/ 80173 h 800548"/>
                <a:gd name="connsiteX1" fmla="*/ 2064443 w 2064672"/>
                <a:gd name="connsiteY1" fmla="*/ 0 h 800548"/>
                <a:gd name="connsiteX2" fmla="*/ 2064445 w 2064672"/>
                <a:gd name="connsiteY2" fmla="*/ 800548 h 800548"/>
                <a:gd name="connsiteX3" fmla="*/ 0 w 2064672"/>
                <a:gd name="connsiteY3" fmla="*/ 462411 h 800548"/>
                <a:gd name="connsiteX4" fmla="*/ 794 w 2064672"/>
                <a:gd name="connsiteY4" fmla="*/ 80173 h 800548"/>
                <a:gd name="connsiteX0" fmla="*/ 128 w 2066387"/>
                <a:gd name="connsiteY0" fmla="*/ 82554 h 800548"/>
                <a:gd name="connsiteX1" fmla="*/ 2066158 w 2066387"/>
                <a:gd name="connsiteY1" fmla="*/ 0 h 800548"/>
                <a:gd name="connsiteX2" fmla="*/ 2066160 w 2066387"/>
                <a:gd name="connsiteY2" fmla="*/ 800548 h 800548"/>
                <a:gd name="connsiteX3" fmla="*/ 1715 w 2066387"/>
                <a:gd name="connsiteY3" fmla="*/ 462411 h 800548"/>
                <a:gd name="connsiteX4" fmla="*/ 128 w 2066387"/>
                <a:gd name="connsiteY4" fmla="*/ 82554 h 800548"/>
                <a:gd name="connsiteX0" fmla="*/ 794 w 2064672"/>
                <a:gd name="connsiteY0" fmla="*/ 82554 h 800548"/>
                <a:gd name="connsiteX1" fmla="*/ 2064443 w 2064672"/>
                <a:gd name="connsiteY1" fmla="*/ 0 h 800548"/>
                <a:gd name="connsiteX2" fmla="*/ 2064445 w 2064672"/>
                <a:gd name="connsiteY2" fmla="*/ 800548 h 800548"/>
                <a:gd name="connsiteX3" fmla="*/ 0 w 2064672"/>
                <a:gd name="connsiteY3" fmla="*/ 462411 h 800548"/>
                <a:gd name="connsiteX4" fmla="*/ 794 w 2064672"/>
                <a:gd name="connsiteY4" fmla="*/ 82554 h 800548"/>
                <a:gd name="connsiteX0" fmla="*/ 129 w 2064007"/>
                <a:gd name="connsiteY0" fmla="*/ 82554 h 800548"/>
                <a:gd name="connsiteX1" fmla="*/ 2063778 w 2064007"/>
                <a:gd name="connsiteY1" fmla="*/ 0 h 800548"/>
                <a:gd name="connsiteX2" fmla="*/ 2063780 w 2064007"/>
                <a:gd name="connsiteY2" fmla="*/ 800548 h 800548"/>
                <a:gd name="connsiteX3" fmla="*/ 1716 w 2064007"/>
                <a:gd name="connsiteY3" fmla="*/ 593380 h 800548"/>
                <a:gd name="connsiteX4" fmla="*/ 129 w 2064007"/>
                <a:gd name="connsiteY4" fmla="*/ 82554 h 800548"/>
                <a:gd name="connsiteX0" fmla="*/ 129 w 2064007"/>
                <a:gd name="connsiteY0" fmla="*/ 82554 h 800548"/>
                <a:gd name="connsiteX1" fmla="*/ 2063778 w 2064007"/>
                <a:gd name="connsiteY1" fmla="*/ 0 h 800548"/>
                <a:gd name="connsiteX2" fmla="*/ 2063780 w 2064007"/>
                <a:gd name="connsiteY2" fmla="*/ 800548 h 800548"/>
                <a:gd name="connsiteX3" fmla="*/ 1716 w 2064007"/>
                <a:gd name="connsiteY3" fmla="*/ 593380 h 800548"/>
                <a:gd name="connsiteX4" fmla="*/ 129 w 2064007"/>
                <a:gd name="connsiteY4" fmla="*/ 82554 h 800548"/>
                <a:gd name="connsiteX0" fmla="*/ 43 w 2071065"/>
                <a:gd name="connsiteY0" fmla="*/ 251623 h 800548"/>
                <a:gd name="connsiteX1" fmla="*/ 2070836 w 2071065"/>
                <a:gd name="connsiteY1" fmla="*/ 0 h 800548"/>
                <a:gd name="connsiteX2" fmla="*/ 2070838 w 2071065"/>
                <a:gd name="connsiteY2" fmla="*/ 800548 h 800548"/>
                <a:gd name="connsiteX3" fmla="*/ 8774 w 2071065"/>
                <a:gd name="connsiteY3" fmla="*/ 593380 h 800548"/>
                <a:gd name="connsiteX4" fmla="*/ 43 w 2071065"/>
                <a:gd name="connsiteY4" fmla="*/ 251623 h 800548"/>
                <a:gd name="connsiteX0" fmla="*/ 43 w 2071065"/>
                <a:gd name="connsiteY0" fmla="*/ 251623 h 800548"/>
                <a:gd name="connsiteX1" fmla="*/ 2070836 w 2071065"/>
                <a:gd name="connsiteY1" fmla="*/ 0 h 800548"/>
                <a:gd name="connsiteX2" fmla="*/ 2070838 w 2071065"/>
                <a:gd name="connsiteY2" fmla="*/ 800548 h 800548"/>
                <a:gd name="connsiteX3" fmla="*/ 8774 w 2071065"/>
                <a:gd name="connsiteY3" fmla="*/ 593380 h 800548"/>
                <a:gd name="connsiteX4" fmla="*/ 43 w 2071065"/>
                <a:gd name="connsiteY4" fmla="*/ 251623 h 800548"/>
                <a:gd name="connsiteX0" fmla="*/ 794 w 2071816"/>
                <a:gd name="connsiteY0" fmla="*/ 251623 h 800548"/>
                <a:gd name="connsiteX1" fmla="*/ 2071587 w 2071816"/>
                <a:gd name="connsiteY1" fmla="*/ 0 h 800548"/>
                <a:gd name="connsiteX2" fmla="*/ 2071589 w 2071816"/>
                <a:gd name="connsiteY2" fmla="*/ 800548 h 800548"/>
                <a:gd name="connsiteX3" fmla="*/ 0 w 2071816"/>
                <a:gd name="connsiteY3" fmla="*/ 581473 h 800548"/>
                <a:gd name="connsiteX4" fmla="*/ 794 w 2071816"/>
                <a:gd name="connsiteY4" fmla="*/ 251623 h 800548"/>
                <a:gd name="connsiteX0" fmla="*/ 128 w 2073531"/>
                <a:gd name="connsiteY0" fmla="*/ 244480 h 800548"/>
                <a:gd name="connsiteX1" fmla="*/ 2073302 w 2073531"/>
                <a:gd name="connsiteY1" fmla="*/ 0 h 800548"/>
                <a:gd name="connsiteX2" fmla="*/ 2073304 w 2073531"/>
                <a:gd name="connsiteY2" fmla="*/ 800548 h 800548"/>
                <a:gd name="connsiteX3" fmla="*/ 1715 w 2073531"/>
                <a:gd name="connsiteY3" fmla="*/ 581473 h 800548"/>
                <a:gd name="connsiteX4" fmla="*/ 128 w 2073531"/>
                <a:gd name="connsiteY4" fmla="*/ 244480 h 800548"/>
                <a:gd name="connsiteX0" fmla="*/ 3176 w 2071816"/>
                <a:gd name="connsiteY0" fmla="*/ 244480 h 800548"/>
                <a:gd name="connsiteX1" fmla="*/ 2071587 w 2071816"/>
                <a:gd name="connsiteY1" fmla="*/ 0 h 800548"/>
                <a:gd name="connsiteX2" fmla="*/ 2071589 w 2071816"/>
                <a:gd name="connsiteY2" fmla="*/ 800548 h 800548"/>
                <a:gd name="connsiteX3" fmla="*/ 0 w 2071816"/>
                <a:gd name="connsiteY3" fmla="*/ 581473 h 800548"/>
                <a:gd name="connsiteX4" fmla="*/ 3176 w 2071816"/>
                <a:gd name="connsiteY4" fmla="*/ 244480 h 800548"/>
                <a:gd name="connsiteX0" fmla="*/ 3176 w 2071816"/>
                <a:gd name="connsiteY0" fmla="*/ 244480 h 800548"/>
                <a:gd name="connsiteX1" fmla="*/ 2071587 w 2071816"/>
                <a:gd name="connsiteY1" fmla="*/ 0 h 800548"/>
                <a:gd name="connsiteX2" fmla="*/ 2071589 w 2071816"/>
                <a:gd name="connsiteY2" fmla="*/ 800548 h 800548"/>
                <a:gd name="connsiteX3" fmla="*/ 0 w 2071816"/>
                <a:gd name="connsiteY3" fmla="*/ 581473 h 800548"/>
                <a:gd name="connsiteX4" fmla="*/ 3176 w 2071816"/>
                <a:gd name="connsiteY4" fmla="*/ 244480 h 800548"/>
                <a:gd name="connsiteX0" fmla="*/ 3176 w 2071816"/>
                <a:gd name="connsiteY0" fmla="*/ 244480 h 800548"/>
                <a:gd name="connsiteX1" fmla="*/ 2071587 w 2071816"/>
                <a:gd name="connsiteY1" fmla="*/ 0 h 800548"/>
                <a:gd name="connsiteX2" fmla="*/ 2071589 w 2071816"/>
                <a:gd name="connsiteY2" fmla="*/ 800548 h 800548"/>
                <a:gd name="connsiteX3" fmla="*/ 0 w 2071816"/>
                <a:gd name="connsiteY3" fmla="*/ 581473 h 800548"/>
                <a:gd name="connsiteX4" fmla="*/ 3176 w 2071816"/>
                <a:gd name="connsiteY4" fmla="*/ 244480 h 800548"/>
                <a:gd name="connsiteX0" fmla="*/ 3176 w 2071655"/>
                <a:gd name="connsiteY0" fmla="*/ 244480 h 800548"/>
                <a:gd name="connsiteX1" fmla="*/ 2071587 w 2071655"/>
                <a:gd name="connsiteY1" fmla="*/ 0 h 800548"/>
                <a:gd name="connsiteX2" fmla="*/ 2066826 w 2071655"/>
                <a:gd name="connsiteY2" fmla="*/ 800548 h 800548"/>
                <a:gd name="connsiteX3" fmla="*/ 0 w 2071655"/>
                <a:gd name="connsiteY3" fmla="*/ 581473 h 800548"/>
                <a:gd name="connsiteX4" fmla="*/ 3176 w 2071655"/>
                <a:gd name="connsiteY4" fmla="*/ 244480 h 800548"/>
                <a:gd name="connsiteX0" fmla="*/ 3176 w 2071816"/>
                <a:gd name="connsiteY0" fmla="*/ 244480 h 800548"/>
                <a:gd name="connsiteX1" fmla="*/ 2071587 w 2071816"/>
                <a:gd name="connsiteY1" fmla="*/ 0 h 800548"/>
                <a:gd name="connsiteX2" fmla="*/ 2071588 w 2071816"/>
                <a:gd name="connsiteY2" fmla="*/ 800548 h 800548"/>
                <a:gd name="connsiteX3" fmla="*/ 0 w 2071816"/>
                <a:gd name="connsiteY3" fmla="*/ 581473 h 800548"/>
                <a:gd name="connsiteX4" fmla="*/ 3176 w 2071816"/>
                <a:gd name="connsiteY4" fmla="*/ 244480 h 800548"/>
                <a:gd name="connsiteX0" fmla="*/ 3176 w 2071588"/>
                <a:gd name="connsiteY0" fmla="*/ 244480 h 800548"/>
                <a:gd name="connsiteX1" fmla="*/ 2069206 w 2071588"/>
                <a:gd name="connsiteY1" fmla="*/ 0 h 800548"/>
                <a:gd name="connsiteX2" fmla="*/ 2071588 w 2071588"/>
                <a:gd name="connsiteY2" fmla="*/ 800548 h 800548"/>
                <a:gd name="connsiteX3" fmla="*/ 0 w 2071588"/>
                <a:gd name="connsiteY3" fmla="*/ 581473 h 800548"/>
                <a:gd name="connsiteX4" fmla="*/ 3176 w 2071588"/>
                <a:gd name="connsiteY4" fmla="*/ 244480 h 800548"/>
                <a:gd name="connsiteX0" fmla="*/ 3176 w 2071588"/>
                <a:gd name="connsiteY0" fmla="*/ 244480 h 800548"/>
                <a:gd name="connsiteX1" fmla="*/ 2069206 w 2071588"/>
                <a:gd name="connsiteY1" fmla="*/ 0 h 800548"/>
                <a:gd name="connsiteX2" fmla="*/ 2071588 w 2071588"/>
                <a:gd name="connsiteY2" fmla="*/ 800548 h 800548"/>
                <a:gd name="connsiteX3" fmla="*/ 0 w 2071588"/>
                <a:gd name="connsiteY3" fmla="*/ 581473 h 800548"/>
                <a:gd name="connsiteX4" fmla="*/ 3176 w 2071588"/>
                <a:gd name="connsiteY4" fmla="*/ 244480 h 800548"/>
                <a:gd name="connsiteX0" fmla="*/ 3176 w 2074073"/>
                <a:gd name="connsiteY0" fmla="*/ 246861 h 802929"/>
                <a:gd name="connsiteX1" fmla="*/ 2073968 w 2074073"/>
                <a:gd name="connsiteY1" fmla="*/ 0 h 802929"/>
                <a:gd name="connsiteX2" fmla="*/ 2071588 w 2074073"/>
                <a:gd name="connsiteY2" fmla="*/ 802929 h 802929"/>
                <a:gd name="connsiteX3" fmla="*/ 0 w 2074073"/>
                <a:gd name="connsiteY3" fmla="*/ 583854 h 802929"/>
                <a:gd name="connsiteX4" fmla="*/ 3176 w 2074073"/>
                <a:gd name="connsiteY4" fmla="*/ 246861 h 802929"/>
                <a:gd name="connsiteX0" fmla="*/ 3176 w 2071816"/>
                <a:gd name="connsiteY0" fmla="*/ 246861 h 802929"/>
                <a:gd name="connsiteX1" fmla="*/ 2071587 w 2071816"/>
                <a:gd name="connsiteY1" fmla="*/ 0 h 802929"/>
                <a:gd name="connsiteX2" fmla="*/ 2071588 w 2071816"/>
                <a:gd name="connsiteY2" fmla="*/ 802929 h 802929"/>
                <a:gd name="connsiteX3" fmla="*/ 0 w 2071816"/>
                <a:gd name="connsiteY3" fmla="*/ 583854 h 802929"/>
                <a:gd name="connsiteX4" fmla="*/ 3176 w 2071816"/>
                <a:gd name="connsiteY4" fmla="*/ 246861 h 802929"/>
                <a:gd name="connsiteX0" fmla="*/ 3176 w 2071588"/>
                <a:gd name="connsiteY0" fmla="*/ 246861 h 802929"/>
                <a:gd name="connsiteX1" fmla="*/ 2069205 w 2071588"/>
                <a:gd name="connsiteY1" fmla="*/ 0 h 802929"/>
                <a:gd name="connsiteX2" fmla="*/ 2071588 w 2071588"/>
                <a:gd name="connsiteY2" fmla="*/ 802929 h 802929"/>
                <a:gd name="connsiteX3" fmla="*/ 0 w 2071588"/>
                <a:gd name="connsiteY3" fmla="*/ 583854 h 802929"/>
                <a:gd name="connsiteX4" fmla="*/ 3176 w 2071588"/>
                <a:gd name="connsiteY4" fmla="*/ 246861 h 802929"/>
                <a:gd name="connsiteX0" fmla="*/ 3176 w 2071815"/>
                <a:gd name="connsiteY0" fmla="*/ 244480 h 800548"/>
                <a:gd name="connsiteX1" fmla="*/ 2071586 w 2071815"/>
                <a:gd name="connsiteY1" fmla="*/ 0 h 800548"/>
                <a:gd name="connsiteX2" fmla="*/ 2071588 w 2071815"/>
                <a:gd name="connsiteY2" fmla="*/ 800548 h 800548"/>
                <a:gd name="connsiteX3" fmla="*/ 0 w 2071815"/>
                <a:gd name="connsiteY3" fmla="*/ 581473 h 800548"/>
                <a:gd name="connsiteX4" fmla="*/ 3176 w 2071815"/>
                <a:gd name="connsiteY4" fmla="*/ 244480 h 800548"/>
                <a:gd name="connsiteX0" fmla="*/ 3176 w 2071588"/>
                <a:gd name="connsiteY0" fmla="*/ 244480 h 800548"/>
                <a:gd name="connsiteX1" fmla="*/ 2069205 w 2071588"/>
                <a:gd name="connsiteY1" fmla="*/ 0 h 800548"/>
                <a:gd name="connsiteX2" fmla="*/ 2071588 w 2071588"/>
                <a:gd name="connsiteY2" fmla="*/ 800548 h 800548"/>
                <a:gd name="connsiteX3" fmla="*/ 0 w 2071588"/>
                <a:gd name="connsiteY3" fmla="*/ 581473 h 800548"/>
                <a:gd name="connsiteX4" fmla="*/ 3176 w 2071588"/>
                <a:gd name="connsiteY4" fmla="*/ 244480 h 800548"/>
                <a:gd name="connsiteX0" fmla="*/ 3176 w 2071588"/>
                <a:gd name="connsiteY0" fmla="*/ 244480 h 798167"/>
                <a:gd name="connsiteX1" fmla="*/ 2069205 w 2071588"/>
                <a:gd name="connsiteY1" fmla="*/ 0 h 798167"/>
                <a:gd name="connsiteX2" fmla="*/ 2071588 w 2071588"/>
                <a:gd name="connsiteY2" fmla="*/ 798167 h 798167"/>
                <a:gd name="connsiteX3" fmla="*/ 0 w 2071588"/>
                <a:gd name="connsiteY3" fmla="*/ 581473 h 798167"/>
                <a:gd name="connsiteX4" fmla="*/ 3176 w 2071588"/>
                <a:gd name="connsiteY4" fmla="*/ 244480 h 798167"/>
                <a:gd name="connsiteX0" fmla="*/ 3176 w 2069434"/>
                <a:gd name="connsiteY0" fmla="*/ 244480 h 795786"/>
                <a:gd name="connsiteX1" fmla="*/ 2069205 w 2069434"/>
                <a:gd name="connsiteY1" fmla="*/ 0 h 795786"/>
                <a:gd name="connsiteX2" fmla="*/ 2069207 w 2069434"/>
                <a:gd name="connsiteY2" fmla="*/ 795786 h 795786"/>
                <a:gd name="connsiteX3" fmla="*/ 0 w 2069434"/>
                <a:gd name="connsiteY3" fmla="*/ 581473 h 795786"/>
                <a:gd name="connsiteX4" fmla="*/ 3176 w 2069434"/>
                <a:gd name="connsiteY4" fmla="*/ 244480 h 795786"/>
                <a:gd name="connsiteX0" fmla="*/ 3176 w 2071588"/>
                <a:gd name="connsiteY0" fmla="*/ 244480 h 795786"/>
                <a:gd name="connsiteX1" fmla="*/ 2069205 w 2071588"/>
                <a:gd name="connsiteY1" fmla="*/ 0 h 795786"/>
                <a:gd name="connsiteX2" fmla="*/ 2071588 w 2071588"/>
                <a:gd name="connsiteY2" fmla="*/ 795786 h 795786"/>
                <a:gd name="connsiteX3" fmla="*/ 0 w 2071588"/>
                <a:gd name="connsiteY3" fmla="*/ 581473 h 795786"/>
                <a:gd name="connsiteX4" fmla="*/ 3176 w 2071588"/>
                <a:gd name="connsiteY4" fmla="*/ 244480 h 795786"/>
                <a:gd name="connsiteX0" fmla="*/ 3176 w 2071588"/>
                <a:gd name="connsiteY0" fmla="*/ 244480 h 795786"/>
                <a:gd name="connsiteX1" fmla="*/ 2069205 w 2071588"/>
                <a:gd name="connsiteY1" fmla="*/ 0 h 795786"/>
                <a:gd name="connsiteX2" fmla="*/ 2071588 w 2071588"/>
                <a:gd name="connsiteY2" fmla="*/ 795786 h 795786"/>
                <a:gd name="connsiteX3" fmla="*/ 0 w 2071588"/>
                <a:gd name="connsiteY3" fmla="*/ 581473 h 795786"/>
                <a:gd name="connsiteX4" fmla="*/ 3176 w 2071588"/>
                <a:gd name="connsiteY4" fmla="*/ 244480 h 795786"/>
                <a:gd name="connsiteX0" fmla="*/ 3176 w 2073002"/>
                <a:gd name="connsiteY0" fmla="*/ 244480 h 795786"/>
                <a:gd name="connsiteX1" fmla="*/ 2069205 w 2073002"/>
                <a:gd name="connsiteY1" fmla="*/ 0 h 795786"/>
                <a:gd name="connsiteX2" fmla="*/ 2071588 w 2073002"/>
                <a:gd name="connsiteY2" fmla="*/ 795786 h 795786"/>
                <a:gd name="connsiteX3" fmla="*/ 0 w 2073002"/>
                <a:gd name="connsiteY3" fmla="*/ 581473 h 795786"/>
                <a:gd name="connsiteX4" fmla="*/ 3176 w 2073002"/>
                <a:gd name="connsiteY4" fmla="*/ 244480 h 795786"/>
                <a:gd name="connsiteX0" fmla="*/ 3176 w 2073002"/>
                <a:gd name="connsiteY0" fmla="*/ 244480 h 795786"/>
                <a:gd name="connsiteX1" fmla="*/ 2069205 w 2073002"/>
                <a:gd name="connsiteY1" fmla="*/ 0 h 795786"/>
                <a:gd name="connsiteX2" fmla="*/ 2071588 w 2073002"/>
                <a:gd name="connsiteY2" fmla="*/ 795786 h 795786"/>
                <a:gd name="connsiteX3" fmla="*/ 0 w 2073002"/>
                <a:gd name="connsiteY3" fmla="*/ 581473 h 795786"/>
                <a:gd name="connsiteX4" fmla="*/ 3176 w 2073002"/>
                <a:gd name="connsiteY4" fmla="*/ 244480 h 795786"/>
                <a:gd name="connsiteX0" fmla="*/ 3176 w 2073002"/>
                <a:gd name="connsiteY0" fmla="*/ 244480 h 798167"/>
                <a:gd name="connsiteX1" fmla="*/ 2069205 w 2073002"/>
                <a:gd name="connsiteY1" fmla="*/ 0 h 798167"/>
                <a:gd name="connsiteX2" fmla="*/ 2071588 w 2073002"/>
                <a:gd name="connsiteY2" fmla="*/ 798167 h 798167"/>
                <a:gd name="connsiteX3" fmla="*/ 0 w 2073002"/>
                <a:gd name="connsiteY3" fmla="*/ 581473 h 798167"/>
                <a:gd name="connsiteX4" fmla="*/ 3176 w 2073002"/>
                <a:gd name="connsiteY4" fmla="*/ 244480 h 798167"/>
                <a:gd name="connsiteX0" fmla="*/ 3176 w 2073002"/>
                <a:gd name="connsiteY0" fmla="*/ 244480 h 798167"/>
                <a:gd name="connsiteX1" fmla="*/ 2069205 w 2073002"/>
                <a:gd name="connsiteY1" fmla="*/ 0 h 798167"/>
                <a:gd name="connsiteX2" fmla="*/ 2071588 w 2073002"/>
                <a:gd name="connsiteY2" fmla="*/ 798167 h 798167"/>
                <a:gd name="connsiteX3" fmla="*/ 0 w 2073002"/>
                <a:gd name="connsiteY3" fmla="*/ 581473 h 798167"/>
                <a:gd name="connsiteX4" fmla="*/ 3176 w 2073002"/>
                <a:gd name="connsiteY4" fmla="*/ 244480 h 798167"/>
                <a:gd name="connsiteX0" fmla="*/ 3176 w 2073541"/>
                <a:gd name="connsiteY0" fmla="*/ 242099 h 795786"/>
                <a:gd name="connsiteX1" fmla="*/ 2071586 w 2073541"/>
                <a:gd name="connsiteY1" fmla="*/ 0 h 795786"/>
                <a:gd name="connsiteX2" fmla="*/ 2071588 w 2073541"/>
                <a:gd name="connsiteY2" fmla="*/ 795786 h 795786"/>
                <a:gd name="connsiteX3" fmla="*/ 0 w 2073541"/>
                <a:gd name="connsiteY3" fmla="*/ 579092 h 795786"/>
                <a:gd name="connsiteX4" fmla="*/ 3176 w 2073541"/>
                <a:gd name="connsiteY4" fmla="*/ 242099 h 795786"/>
                <a:gd name="connsiteX0" fmla="*/ 3176 w 2073541"/>
                <a:gd name="connsiteY0" fmla="*/ 242099 h 795786"/>
                <a:gd name="connsiteX1" fmla="*/ 2071586 w 2073541"/>
                <a:gd name="connsiteY1" fmla="*/ 0 h 795786"/>
                <a:gd name="connsiteX2" fmla="*/ 2071588 w 2073541"/>
                <a:gd name="connsiteY2" fmla="*/ 795786 h 795786"/>
                <a:gd name="connsiteX3" fmla="*/ 0 w 2073541"/>
                <a:gd name="connsiteY3" fmla="*/ 579092 h 795786"/>
                <a:gd name="connsiteX4" fmla="*/ 3176 w 2073541"/>
                <a:gd name="connsiteY4" fmla="*/ 242099 h 795786"/>
                <a:gd name="connsiteX0" fmla="*/ 3176 w 2073541"/>
                <a:gd name="connsiteY0" fmla="*/ 242099 h 795786"/>
                <a:gd name="connsiteX1" fmla="*/ 2071586 w 2073541"/>
                <a:gd name="connsiteY1" fmla="*/ 0 h 795786"/>
                <a:gd name="connsiteX2" fmla="*/ 2071588 w 2073541"/>
                <a:gd name="connsiteY2" fmla="*/ 795786 h 795786"/>
                <a:gd name="connsiteX3" fmla="*/ 0 w 2073541"/>
                <a:gd name="connsiteY3" fmla="*/ 579092 h 795786"/>
                <a:gd name="connsiteX4" fmla="*/ 3176 w 2073541"/>
                <a:gd name="connsiteY4" fmla="*/ 242099 h 795786"/>
                <a:gd name="connsiteX0" fmla="*/ 3176 w 2073541"/>
                <a:gd name="connsiteY0" fmla="*/ 242099 h 795786"/>
                <a:gd name="connsiteX1" fmla="*/ 2071586 w 2073541"/>
                <a:gd name="connsiteY1" fmla="*/ 0 h 795786"/>
                <a:gd name="connsiteX2" fmla="*/ 2071588 w 2073541"/>
                <a:gd name="connsiteY2" fmla="*/ 795786 h 795786"/>
                <a:gd name="connsiteX3" fmla="*/ 0 w 2073541"/>
                <a:gd name="connsiteY3" fmla="*/ 579092 h 795786"/>
                <a:gd name="connsiteX4" fmla="*/ 3176 w 2073541"/>
                <a:gd name="connsiteY4" fmla="*/ 242099 h 795786"/>
                <a:gd name="connsiteX0" fmla="*/ 3176 w 2073541"/>
                <a:gd name="connsiteY0" fmla="*/ 242099 h 795786"/>
                <a:gd name="connsiteX1" fmla="*/ 2071586 w 2073541"/>
                <a:gd name="connsiteY1" fmla="*/ 0 h 795786"/>
                <a:gd name="connsiteX2" fmla="*/ 2071588 w 2073541"/>
                <a:gd name="connsiteY2" fmla="*/ 795786 h 795786"/>
                <a:gd name="connsiteX3" fmla="*/ 0 w 2073541"/>
                <a:gd name="connsiteY3" fmla="*/ 579092 h 795786"/>
                <a:gd name="connsiteX4" fmla="*/ 3176 w 2073541"/>
                <a:gd name="connsiteY4" fmla="*/ 242099 h 795786"/>
                <a:gd name="connsiteX0" fmla="*/ 3176 w 2073541"/>
                <a:gd name="connsiteY0" fmla="*/ 242099 h 795786"/>
                <a:gd name="connsiteX1" fmla="*/ 2071586 w 2073541"/>
                <a:gd name="connsiteY1" fmla="*/ 0 h 795786"/>
                <a:gd name="connsiteX2" fmla="*/ 2071588 w 2073541"/>
                <a:gd name="connsiteY2" fmla="*/ 795786 h 795786"/>
                <a:gd name="connsiteX3" fmla="*/ 0 w 2073541"/>
                <a:gd name="connsiteY3" fmla="*/ 579092 h 795786"/>
                <a:gd name="connsiteX4" fmla="*/ 3176 w 2073541"/>
                <a:gd name="connsiteY4" fmla="*/ 242099 h 795786"/>
                <a:gd name="connsiteX0" fmla="*/ 3176 w 2073541"/>
                <a:gd name="connsiteY0" fmla="*/ 242099 h 795786"/>
                <a:gd name="connsiteX1" fmla="*/ 2071586 w 2073541"/>
                <a:gd name="connsiteY1" fmla="*/ 0 h 795786"/>
                <a:gd name="connsiteX2" fmla="*/ 2071588 w 2073541"/>
                <a:gd name="connsiteY2" fmla="*/ 795786 h 795786"/>
                <a:gd name="connsiteX3" fmla="*/ 0 w 2073541"/>
                <a:gd name="connsiteY3" fmla="*/ 586236 h 795786"/>
                <a:gd name="connsiteX4" fmla="*/ 3176 w 2073541"/>
                <a:gd name="connsiteY4" fmla="*/ 242099 h 795786"/>
                <a:gd name="connsiteX0" fmla="*/ 795 w 2073541"/>
                <a:gd name="connsiteY0" fmla="*/ 263530 h 795786"/>
                <a:gd name="connsiteX1" fmla="*/ 2071586 w 2073541"/>
                <a:gd name="connsiteY1" fmla="*/ 0 h 795786"/>
                <a:gd name="connsiteX2" fmla="*/ 2071588 w 2073541"/>
                <a:gd name="connsiteY2" fmla="*/ 795786 h 795786"/>
                <a:gd name="connsiteX3" fmla="*/ 0 w 2073541"/>
                <a:gd name="connsiteY3" fmla="*/ 586236 h 795786"/>
                <a:gd name="connsiteX4" fmla="*/ 795 w 2073541"/>
                <a:gd name="connsiteY4" fmla="*/ 263530 h 795786"/>
                <a:gd name="connsiteX0" fmla="*/ 795 w 2073541"/>
                <a:gd name="connsiteY0" fmla="*/ 306393 h 795786"/>
                <a:gd name="connsiteX1" fmla="*/ 2071586 w 2073541"/>
                <a:gd name="connsiteY1" fmla="*/ 0 h 795786"/>
                <a:gd name="connsiteX2" fmla="*/ 2071588 w 2073541"/>
                <a:gd name="connsiteY2" fmla="*/ 795786 h 795786"/>
                <a:gd name="connsiteX3" fmla="*/ 0 w 2073541"/>
                <a:gd name="connsiteY3" fmla="*/ 586236 h 795786"/>
                <a:gd name="connsiteX4" fmla="*/ 795 w 2073541"/>
                <a:gd name="connsiteY4" fmla="*/ 306393 h 795786"/>
                <a:gd name="connsiteX0" fmla="*/ 129 w 2072875"/>
                <a:gd name="connsiteY0" fmla="*/ 306393 h 795786"/>
                <a:gd name="connsiteX1" fmla="*/ 2070920 w 2072875"/>
                <a:gd name="connsiteY1" fmla="*/ 0 h 795786"/>
                <a:gd name="connsiteX2" fmla="*/ 2070922 w 2072875"/>
                <a:gd name="connsiteY2" fmla="*/ 795786 h 795786"/>
                <a:gd name="connsiteX3" fmla="*/ 1715 w 2072875"/>
                <a:gd name="connsiteY3" fmla="*/ 557661 h 795786"/>
                <a:gd name="connsiteX4" fmla="*/ 129 w 2072875"/>
                <a:gd name="connsiteY4" fmla="*/ 306393 h 795786"/>
                <a:gd name="connsiteX0" fmla="*/ 129 w 2072875"/>
                <a:gd name="connsiteY0" fmla="*/ 306393 h 795786"/>
                <a:gd name="connsiteX1" fmla="*/ 2070920 w 2072875"/>
                <a:gd name="connsiteY1" fmla="*/ 0 h 795786"/>
                <a:gd name="connsiteX2" fmla="*/ 2070922 w 2072875"/>
                <a:gd name="connsiteY2" fmla="*/ 795786 h 795786"/>
                <a:gd name="connsiteX3" fmla="*/ 1715 w 2072875"/>
                <a:gd name="connsiteY3" fmla="*/ 552898 h 795786"/>
                <a:gd name="connsiteX4" fmla="*/ 129 w 2072875"/>
                <a:gd name="connsiteY4" fmla="*/ 306393 h 795786"/>
                <a:gd name="connsiteX0" fmla="*/ 55 w 2077563"/>
                <a:gd name="connsiteY0" fmla="*/ 249243 h 795786"/>
                <a:gd name="connsiteX1" fmla="*/ 2075608 w 2077563"/>
                <a:gd name="connsiteY1" fmla="*/ 0 h 795786"/>
                <a:gd name="connsiteX2" fmla="*/ 2075610 w 2077563"/>
                <a:gd name="connsiteY2" fmla="*/ 795786 h 795786"/>
                <a:gd name="connsiteX3" fmla="*/ 6403 w 2077563"/>
                <a:gd name="connsiteY3" fmla="*/ 552898 h 795786"/>
                <a:gd name="connsiteX4" fmla="*/ 55 w 2077563"/>
                <a:gd name="connsiteY4" fmla="*/ 249243 h 795786"/>
                <a:gd name="connsiteX0" fmla="*/ 129 w 2072875"/>
                <a:gd name="connsiteY0" fmla="*/ 246861 h 795786"/>
                <a:gd name="connsiteX1" fmla="*/ 2070920 w 2072875"/>
                <a:gd name="connsiteY1" fmla="*/ 0 h 795786"/>
                <a:gd name="connsiteX2" fmla="*/ 2070922 w 2072875"/>
                <a:gd name="connsiteY2" fmla="*/ 795786 h 795786"/>
                <a:gd name="connsiteX3" fmla="*/ 1715 w 2072875"/>
                <a:gd name="connsiteY3" fmla="*/ 552898 h 795786"/>
                <a:gd name="connsiteX4" fmla="*/ 129 w 2072875"/>
                <a:gd name="connsiteY4" fmla="*/ 246861 h 795786"/>
                <a:gd name="connsiteX0" fmla="*/ 795 w 2073541"/>
                <a:gd name="connsiteY0" fmla="*/ 246861 h 795786"/>
                <a:gd name="connsiteX1" fmla="*/ 2071586 w 2073541"/>
                <a:gd name="connsiteY1" fmla="*/ 0 h 795786"/>
                <a:gd name="connsiteX2" fmla="*/ 2071588 w 2073541"/>
                <a:gd name="connsiteY2" fmla="*/ 795786 h 795786"/>
                <a:gd name="connsiteX3" fmla="*/ 0 w 2073541"/>
                <a:gd name="connsiteY3" fmla="*/ 550517 h 795786"/>
                <a:gd name="connsiteX4" fmla="*/ 795 w 2073541"/>
                <a:gd name="connsiteY4" fmla="*/ 246861 h 795786"/>
                <a:gd name="connsiteX0" fmla="*/ 128 w 2075256"/>
                <a:gd name="connsiteY0" fmla="*/ 175423 h 795786"/>
                <a:gd name="connsiteX1" fmla="*/ 2073301 w 2075256"/>
                <a:gd name="connsiteY1" fmla="*/ 0 h 795786"/>
                <a:gd name="connsiteX2" fmla="*/ 2073303 w 2075256"/>
                <a:gd name="connsiteY2" fmla="*/ 795786 h 795786"/>
                <a:gd name="connsiteX3" fmla="*/ 1715 w 2075256"/>
                <a:gd name="connsiteY3" fmla="*/ 550517 h 795786"/>
                <a:gd name="connsiteX4" fmla="*/ 128 w 2075256"/>
                <a:gd name="connsiteY4" fmla="*/ 175423 h 795786"/>
                <a:gd name="connsiteX0" fmla="*/ 128 w 2075256"/>
                <a:gd name="connsiteY0" fmla="*/ 175423 h 795786"/>
                <a:gd name="connsiteX1" fmla="*/ 2073301 w 2075256"/>
                <a:gd name="connsiteY1" fmla="*/ 0 h 795786"/>
                <a:gd name="connsiteX2" fmla="*/ 2073303 w 2075256"/>
                <a:gd name="connsiteY2" fmla="*/ 795786 h 795786"/>
                <a:gd name="connsiteX3" fmla="*/ 1715 w 2075256"/>
                <a:gd name="connsiteY3" fmla="*/ 505273 h 795786"/>
                <a:gd name="connsiteX4" fmla="*/ 128 w 2075256"/>
                <a:gd name="connsiteY4" fmla="*/ 175423 h 795786"/>
                <a:gd name="connsiteX0" fmla="*/ 128 w 2075256"/>
                <a:gd name="connsiteY0" fmla="*/ 175423 h 795786"/>
                <a:gd name="connsiteX1" fmla="*/ 2073301 w 2075256"/>
                <a:gd name="connsiteY1" fmla="*/ 0 h 795786"/>
                <a:gd name="connsiteX2" fmla="*/ 2073303 w 2075256"/>
                <a:gd name="connsiteY2" fmla="*/ 795786 h 795786"/>
                <a:gd name="connsiteX3" fmla="*/ 1715 w 2075256"/>
                <a:gd name="connsiteY3" fmla="*/ 505273 h 795786"/>
                <a:gd name="connsiteX4" fmla="*/ 128 w 2075256"/>
                <a:gd name="connsiteY4" fmla="*/ 175423 h 795786"/>
                <a:gd name="connsiteX0" fmla="*/ 794 w 2073541"/>
                <a:gd name="connsiteY0" fmla="*/ 173042 h 795786"/>
                <a:gd name="connsiteX1" fmla="*/ 2071586 w 2073541"/>
                <a:gd name="connsiteY1" fmla="*/ 0 h 795786"/>
                <a:gd name="connsiteX2" fmla="*/ 2071588 w 2073541"/>
                <a:gd name="connsiteY2" fmla="*/ 795786 h 795786"/>
                <a:gd name="connsiteX3" fmla="*/ 0 w 2073541"/>
                <a:gd name="connsiteY3" fmla="*/ 505273 h 795786"/>
                <a:gd name="connsiteX4" fmla="*/ 794 w 2073541"/>
                <a:gd name="connsiteY4" fmla="*/ 173042 h 795786"/>
                <a:gd name="connsiteX0" fmla="*/ 3176 w 2075923"/>
                <a:gd name="connsiteY0" fmla="*/ 173042 h 795786"/>
                <a:gd name="connsiteX1" fmla="*/ 2073968 w 2075923"/>
                <a:gd name="connsiteY1" fmla="*/ 0 h 795786"/>
                <a:gd name="connsiteX2" fmla="*/ 2073970 w 2075923"/>
                <a:gd name="connsiteY2" fmla="*/ 795786 h 795786"/>
                <a:gd name="connsiteX3" fmla="*/ 0 w 2075923"/>
                <a:gd name="connsiteY3" fmla="*/ 514798 h 795786"/>
                <a:gd name="connsiteX4" fmla="*/ 3176 w 2075923"/>
                <a:gd name="connsiteY4" fmla="*/ 173042 h 795786"/>
                <a:gd name="connsiteX0" fmla="*/ 794 w 2073541"/>
                <a:gd name="connsiteY0" fmla="*/ 173042 h 795786"/>
                <a:gd name="connsiteX1" fmla="*/ 2071586 w 2073541"/>
                <a:gd name="connsiteY1" fmla="*/ 0 h 795786"/>
                <a:gd name="connsiteX2" fmla="*/ 2071588 w 2073541"/>
                <a:gd name="connsiteY2" fmla="*/ 795786 h 795786"/>
                <a:gd name="connsiteX3" fmla="*/ 0 w 2073541"/>
                <a:gd name="connsiteY3" fmla="*/ 514798 h 795786"/>
                <a:gd name="connsiteX4" fmla="*/ 794 w 2073541"/>
                <a:gd name="connsiteY4" fmla="*/ 173042 h 795786"/>
                <a:gd name="connsiteX0" fmla="*/ 3175 w 2075922"/>
                <a:gd name="connsiteY0" fmla="*/ 173042 h 795786"/>
                <a:gd name="connsiteX1" fmla="*/ 2073967 w 2075922"/>
                <a:gd name="connsiteY1" fmla="*/ 0 h 795786"/>
                <a:gd name="connsiteX2" fmla="*/ 2073969 w 2075922"/>
                <a:gd name="connsiteY2" fmla="*/ 795786 h 795786"/>
                <a:gd name="connsiteX3" fmla="*/ 0 w 2075922"/>
                <a:gd name="connsiteY3" fmla="*/ 521942 h 795786"/>
                <a:gd name="connsiteX4" fmla="*/ 3175 w 2075922"/>
                <a:gd name="connsiteY4" fmla="*/ 173042 h 795786"/>
                <a:gd name="connsiteX0" fmla="*/ 3175 w 2075922"/>
                <a:gd name="connsiteY0" fmla="*/ 173042 h 795786"/>
                <a:gd name="connsiteX1" fmla="*/ 2073967 w 2075922"/>
                <a:gd name="connsiteY1" fmla="*/ 0 h 795786"/>
                <a:gd name="connsiteX2" fmla="*/ 2073969 w 2075922"/>
                <a:gd name="connsiteY2" fmla="*/ 795786 h 795786"/>
                <a:gd name="connsiteX3" fmla="*/ 0 w 2075922"/>
                <a:gd name="connsiteY3" fmla="*/ 502892 h 795786"/>
                <a:gd name="connsiteX4" fmla="*/ 3175 w 2075922"/>
                <a:gd name="connsiteY4" fmla="*/ 173042 h 795786"/>
                <a:gd name="connsiteX0" fmla="*/ 3175 w 2075922"/>
                <a:gd name="connsiteY0" fmla="*/ 173042 h 795786"/>
                <a:gd name="connsiteX1" fmla="*/ 2073967 w 2075922"/>
                <a:gd name="connsiteY1" fmla="*/ 0 h 795786"/>
                <a:gd name="connsiteX2" fmla="*/ 2073969 w 2075922"/>
                <a:gd name="connsiteY2" fmla="*/ 795786 h 795786"/>
                <a:gd name="connsiteX3" fmla="*/ 0 w 2075922"/>
                <a:gd name="connsiteY3" fmla="*/ 490986 h 795786"/>
                <a:gd name="connsiteX4" fmla="*/ 3175 w 2075922"/>
                <a:gd name="connsiteY4" fmla="*/ 173042 h 795786"/>
                <a:gd name="connsiteX0" fmla="*/ 794 w 2075922"/>
                <a:gd name="connsiteY0" fmla="*/ 165898 h 795786"/>
                <a:gd name="connsiteX1" fmla="*/ 2073967 w 2075922"/>
                <a:gd name="connsiteY1" fmla="*/ 0 h 795786"/>
                <a:gd name="connsiteX2" fmla="*/ 2073969 w 2075922"/>
                <a:gd name="connsiteY2" fmla="*/ 795786 h 795786"/>
                <a:gd name="connsiteX3" fmla="*/ 0 w 2075922"/>
                <a:gd name="connsiteY3" fmla="*/ 490986 h 795786"/>
                <a:gd name="connsiteX4" fmla="*/ 794 w 2075922"/>
                <a:gd name="connsiteY4" fmla="*/ 165898 h 795786"/>
                <a:gd name="connsiteX0" fmla="*/ 3175 w 2078303"/>
                <a:gd name="connsiteY0" fmla="*/ 165898 h 795786"/>
                <a:gd name="connsiteX1" fmla="*/ 2076348 w 2078303"/>
                <a:gd name="connsiteY1" fmla="*/ 0 h 795786"/>
                <a:gd name="connsiteX2" fmla="*/ 2076350 w 2078303"/>
                <a:gd name="connsiteY2" fmla="*/ 795786 h 795786"/>
                <a:gd name="connsiteX3" fmla="*/ 0 w 2078303"/>
                <a:gd name="connsiteY3" fmla="*/ 488605 h 795786"/>
                <a:gd name="connsiteX4" fmla="*/ 3175 w 2078303"/>
                <a:gd name="connsiteY4" fmla="*/ 165898 h 795786"/>
                <a:gd name="connsiteX0" fmla="*/ 3175 w 2078303"/>
                <a:gd name="connsiteY0" fmla="*/ 161135 h 795786"/>
                <a:gd name="connsiteX1" fmla="*/ 2076348 w 2078303"/>
                <a:gd name="connsiteY1" fmla="*/ 0 h 795786"/>
                <a:gd name="connsiteX2" fmla="*/ 2076350 w 2078303"/>
                <a:gd name="connsiteY2" fmla="*/ 795786 h 795786"/>
                <a:gd name="connsiteX3" fmla="*/ 0 w 2078303"/>
                <a:gd name="connsiteY3" fmla="*/ 488605 h 795786"/>
                <a:gd name="connsiteX4" fmla="*/ 3175 w 2078303"/>
                <a:gd name="connsiteY4" fmla="*/ 161135 h 795786"/>
                <a:gd name="connsiteX0" fmla="*/ 794 w 2075922"/>
                <a:gd name="connsiteY0" fmla="*/ 161135 h 795786"/>
                <a:gd name="connsiteX1" fmla="*/ 2073967 w 2075922"/>
                <a:gd name="connsiteY1" fmla="*/ 0 h 795786"/>
                <a:gd name="connsiteX2" fmla="*/ 2073969 w 2075922"/>
                <a:gd name="connsiteY2" fmla="*/ 795786 h 795786"/>
                <a:gd name="connsiteX3" fmla="*/ 0 w 2075922"/>
                <a:gd name="connsiteY3" fmla="*/ 488605 h 795786"/>
                <a:gd name="connsiteX4" fmla="*/ 794 w 2075922"/>
                <a:gd name="connsiteY4" fmla="*/ 161135 h 795786"/>
                <a:gd name="connsiteX0" fmla="*/ 794 w 2075922"/>
                <a:gd name="connsiteY0" fmla="*/ 151610 h 795786"/>
                <a:gd name="connsiteX1" fmla="*/ 2073967 w 2075922"/>
                <a:gd name="connsiteY1" fmla="*/ 0 h 795786"/>
                <a:gd name="connsiteX2" fmla="*/ 2073969 w 2075922"/>
                <a:gd name="connsiteY2" fmla="*/ 795786 h 795786"/>
                <a:gd name="connsiteX3" fmla="*/ 0 w 2075922"/>
                <a:gd name="connsiteY3" fmla="*/ 488605 h 795786"/>
                <a:gd name="connsiteX4" fmla="*/ 794 w 2075922"/>
                <a:gd name="connsiteY4" fmla="*/ 151610 h 795786"/>
                <a:gd name="connsiteX0" fmla="*/ 794 w 2075922"/>
                <a:gd name="connsiteY0" fmla="*/ 151610 h 795786"/>
                <a:gd name="connsiteX1" fmla="*/ 2073967 w 2075922"/>
                <a:gd name="connsiteY1" fmla="*/ 0 h 795786"/>
                <a:gd name="connsiteX2" fmla="*/ 2073969 w 2075922"/>
                <a:gd name="connsiteY2" fmla="*/ 795786 h 795786"/>
                <a:gd name="connsiteX3" fmla="*/ 0 w 2075922"/>
                <a:gd name="connsiteY3" fmla="*/ 481461 h 795786"/>
                <a:gd name="connsiteX4" fmla="*/ 794 w 2075922"/>
                <a:gd name="connsiteY4" fmla="*/ 151610 h 795786"/>
                <a:gd name="connsiteX0" fmla="*/ 794 w 2075922"/>
                <a:gd name="connsiteY0" fmla="*/ 151610 h 795786"/>
                <a:gd name="connsiteX1" fmla="*/ 2073967 w 2075922"/>
                <a:gd name="connsiteY1" fmla="*/ 0 h 795786"/>
                <a:gd name="connsiteX2" fmla="*/ 2073969 w 2075922"/>
                <a:gd name="connsiteY2" fmla="*/ 795786 h 795786"/>
                <a:gd name="connsiteX3" fmla="*/ 0 w 2075922"/>
                <a:gd name="connsiteY3" fmla="*/ 483842 h 795786"/>
                <a:gd name="connsiteX4" fmla="*/ 794 w 2075922"/>
                <a:gd name="connsiteY4" fmla="*/ 151610 h 795786"/>
                <a:gd name="connsiteX0" fmla="*/ 794 w 2075922"/>
                <a:gd name="connsiteY0" fmla="*/ 144466 h 795786"/>
                <a:gd name="connsiteX1" fmla="*/ 2073967 w 2075922"/>
                <a:gd name="connsiteY1" fmla="*/ 0 h 795786"/>
                <a:gd name="connsiteX2" fmla="*/ 2073969 w 2075922"/>
                <a:gd name="connsiteY2" fmla="*/ 795786 h 795786"/>
                <a:gd name="connsiteX3" fmla="*/ 0 w 2075922"/>
                <a:gd name="connsiteY3" fmla="*/ 483842 h 795786"/>
                <a:gd name="connsiteX4" fmla="*/ 794 w 2075922"/>
                <a:gd name="connsiteY4" fmla="*/ 144466 h 795786"/>
                <a:gd name="connsiteX0" fmla="*/ 128 w 2077638"/>
                <a:gd name="connsiteY0" fmla="*/ 137323 h 795786"/>
                <a:gd name="connsiteX1" fmla="*/ 2075683 w 2077638"/>
                <a:gd name="connsiteY1" fmla="*/ 0 h 795786"/>
                <a:gd name="connsiteX2" fmla="*/ 2075685 w 2077638"/>
                <a:gd name="connsiteY2" fmla="*/ 795786 h 795786"/>
                <a:gd name="connsiteX3" fmla="*/ 1716 w 2077638"/>
                <a:gd name="connsiteY3" fmla="*/ 483842 h 795786"/>
                <a:gd name="connsiteX4" fmla="*/ 128 w 2077638"/>
                <a:gd name="connsiteY4" fmla="*/ 137323 h 795786"/>
                <a:gd name="connsiteX0" fmla="*/ 78 w 2077588"/>
                <a:gd name="connsiteY0" fmla="*/ 137323 h 795786"/>
                <a:gd name="connsiteX1" fmla="*/ 2075633 w 2077588"/>
                <a:gd name="connsiteY1" fmla="*/ 0 h 795786"/>
                <a:gd name="connsiteX2" fmla="*/ 2075635 w 2077588"/>
                <a:gd name="connsiteY2" fmla="*/ 795786 h 795786"/>
                <a:gd name="connsiteX3" fmla="*/ 4047 w 2077588"/>
                <a:gd name="connsiteY3" fmla="*/ 448124 h 795786"/>
                <a:gd name="connsiteX4" fmla="*/ 78 w 2077588"/>
                <a:gd name="connsiteY4" fmla="*/ 137323 h 795786"/>
                <a:gd name="connsiteX0" fmla="*/ 129 w 2075257"/>
                <a:gd name="connsiteY0" fmla="*/ 130179 h 795786"/>
                <a:gd name="connsiteX1" fmla="*/ 2073302 w 2075257"/>
                <a:gd name="connsiteY1" fmla="*/ 0 h 795786"/>
                <a:gd name="connsiteX2" fmla="*/ 2073304 w 2075257"/>
                <a:gd name="connsiteY2" fmla="*/ 795786 h 795786"/>
                <a:gd name="connsiteX3" fmla="*/ 1716 w 2075257"/>
                <a:gd name="connsiteY3" fmla="*/ 448124 h 795786"/>
                <a:gd name="connsiteX4" fmla="*/ 129 w 2075257"/>
                <a:gd name="connsiteY4" fmla="*/ 130179 h 795786"/>
                <a:gd name="connsiteX0" fmla="*/ 78 w 2075206"/>
                <a:gd name="connsiteY0" fmla="*/ 130179 h 795786"/>
                <a:gd name="connsiteX1" fmla="*/ 2073251 w 2075206"/>
                <a:gd name="connsiteY1" fmla="*/ 0 h 795786"/>
                <a:gd name="connsiteX2" fmla="*/ 2073253 w 2075206"/>
                <a:gd name="connsiteY2" fmla="*/ 795786 h 795786"/>
                <a:gd name="connsiteX3" fmla="*/ 4047 w 2075206"/>
                <a:gd name="connsiteY3" fmla="*/ 440980 h 795786"/>
                <a:gd name="connsiteX4" fmla="*/ 78 w 2075206"/>
                <a:gd name="connsiteY4" fmla="*/ 130179 h 795786"/>
                <a:gd name="connsiteX0" fmla="*/ 794 w 2071159"/>
                <a:gd name="connsiteY0" fmla="*/ 130179 h 795786"/>
                <a:gd name="connsiteX1" fmla="*/ 2069204 w 2071159"/>
                <a:gd name="connsiteY1" fmla="*/ 0 h 795786"/>
                <a:gd name="connsiteX2" fmla="*/ 2069206 w 2071159"/>
                <a:gd name="connsiteY2" fmla="*/ 795786 h 795786"/>
                <a:gd name="connsiteX3" fmla="*/ 0 w 2071159"/>
                <a:gd name="connsiteY3" fmla="*/ 440980 h 795786"/>
                <a:gd name="connsiteX4" fmla="*/ 794 w 2071159"/>
                <a:gd name="connsiteY4" fmla="*/ 130179 h 795786"/>
                <a:gd name="connsiteX0" fmla="*/ 794 w 2071159"/>
                <a:gd name="connsiteY0" fmla="*/ 130179 h 800548"/>
                <a:gd name="connsiteX1" fmla="*/ 2069204 w 2071159"/>
                <a:gd name="connsiteY1" fmla="*/ 0 h 800548"/>
                <a:gd name="connsiteX2" fmla="*/ 2069206 w 2071159"/>
                <a:gd name="connsiteY2" fmla="*/ 800548 h 800548"/>
                <a:gd name="connsiteX3" fmla="*/ 0 w 2071159"/>
                <a:gd name="connsiteY3" fmla="*/ 440980 h 800548"/>
                <a:gd name="connsiteX4" fmla="*/ 794 w 2071159"/>
                <a:gd name="connsiteY4" fmla="*/ 130179 h 800548"/>
                <a:gd name="connsiteX0" fmla="*/ 77 w 2075204"/>
                <a:gd name="connsiteY0" fmla="*/ 0 h 1125188"/>
                <a:gd name="connsiteX1" fmla="*/ 2073249 w 2075204"/>
                <a:gd name="connsiteY1" fmla="*/ 324640 h 1125188"/>
                <a:gd name="connsiteX2" fmla="*/ 2073251 w 2075204"/>
                <a:gd name="connsiteY2" fmla="*/ 1125188 h 1125188"/>
                <a:gd name="connsiteX3" fmla="*/ 4045 w 2075204"/>
                <a:gd name="connsiteY3" fmla="*/ 765620 h 1125188"/>
                <a:gd name="connsiteX4" fmla="*/ 77 w 2075204"/>
                <a:gd name="connsiteY4" fmla="*/ 0 h 1125188"/>
                <a:gd name="connsiteX0" fmla="*/ 794 w 2075921"/>
                <a:gd name="connsiteY0" fmla="*/ 0 h 1125188"/>
                <a:gd name="connsiteX1" fmla="*/ 2073966 w 2075921"/>
                <a:gd name="connsiteY1" fmla="*/ 324640 h 1125188"/>
                <a:gd name="connsiteX2" fmla="*/ 2073968 w 2075921"/>
                <a:gd name="connsiteY2" fmla="*/ 1125188 h 1125188"/>
                <a:gd name="connsiteX3" fmla="*/ 0 w 2075921"/>
                <a:gd name="connsiteY3" fmla="*/ 251270 h 1125188"/>
                <a:gd name="connsiteX4" fmla="*/ 794 w 2075921"/>
                <a:gd name="connsiteY4" fmla="*/ 0 h 1125188"/>
                <a:gd name="connsiteX0" fmla="*/ 794 w 2075921"/>
                <a:gd name="connsiteY0" fmla="*/ 0 h 1039463"/>
                <a:gd name="connsiteX1" fmla="*/ 2073966 w 2075921"/>
                <a:gd name="connsiteY1" fmla="*/ 324640 h 1039463"/>
                <a:gd name="connsiteX2" fmla="*/ 2073968 w 2075921"/>
                <a:gd name="connsiteY2" fmla="*/ 1039463 h 1039463"/>
                <a:gd name="connsiteX3" fmla="*/ 0 w 2075921"/>
                <a:gd name="connsiteY3" fmla="*/ 251270 h 1039463"/>
                <a:gd name="connsiteX4" fmla="*/ 794 w 2075921"/>
                <a:gd name="connsiteY4" fmla="*/ 0 h 1039463"/>
                <a:gd name="connsiteX0" fmla="*/ 794 w 2075921"/>
                <a:gd name="connsiteY0" fmla="*/ 0 h 1041844"/>
                <a:gd name="connsiteX1" fmla="*/ 2073966 w 2075921"/>
                <a:gd name="connsiteY1" fmla="*/ 324640 h 1041844"/>
                <a:gd name="connsiteX2" fmla="*/ 2073968 w 2075921"/>
                <a:gd name="connsiteY2" fmla="*/ 1041844 h 1041844"/>
                <a:gd name="connsiteX3" fmla="*/ 0 w 2075921"/>
                <a:gd name="connsiteY3" fmla="*/ 251270 h 1041844"/>
                <a:gd name="connsiteX4" fmla="*/ 794 w 2075921"/>
                <a:gd name="connsiteY4" fmla="*/ 0 h 1041844"/>
                <a:gd name="connsiteX0" fmla="*/ 3176 w 2078303"/>
                <a:gd name="connsiteY0" fmla="*/ 0 h 1041844"/>
                <a:gd name="connsiteX1" fmla="*/ 2076348 w 2078303"/>
                <a:gd name="connsiteY1" fmla="*/ 324640 h 1041844"/>
                <a:gd name="connsiteX2" fmla="*/ 2076350 w 2078303"/>
                <a:gd name="connsiteY2" fmla="*/ 1041844 h 1041844"/>
                <a:gd name="connsiteX3" fmla="*/ 0 w 2078303"/>
                <a:gd name="connsiteY3" fmla="*/ 270320 h 1041844"/>
                <a:gd name="connsiteX4" fmla="*/ 3176 w 2078303"/>
                <a:gd name="connsiteY4" fmla="*/ 0 h 1041844"/>
                <a:gd name="connsiteX0" fmla="*/ 795 w 2078303"/>
                <a:gd name="connsiteY0" fmla="*/ 0 h 1025175"/>
                <a:gd name="connsiteX1" fmla="*/ 2076348 w 2078303"/>
                <a:gd name="connsiteY1" fmla="*/ 307971 h 1025175"/>
                <a:gd name="connsiteX2" fmla="*/ 2076350 w 2078303"/>
                <a:gd name="connsiteY2" fmla="*/ 1025175 h 1025175"/>
                <a:gd name="connsiteX3" fmla="*/ 0 w 2078303"/>
                <a:gd name="connsiteY3" fmla="*/ 253651 h 1025175"/>
                <a:gd name="connsiteX4" fmla="*/ 795 w 2078303"/>
                <a:gd name="connsiteY4" fmla="*/ 0 h 1025175"/>
                <a:gd name="connsiteX0" fmla="*/ 795 w 2078303"/>
                <a:gd name="connsiteY0" fmla="*/ 0 h 1022794"/>
                <a:gd name="connsiteX1" fmla="*/ 2076348 w 2078303"/>
                <a:gd name="connsiteY1" fmla="*/ 305590 h 1022794"/>
                <a:gd name="connsiteX2" fmla="*/ 2076350 w 2078303"/>
                <a:gd name="connsiteY2" fmla="*/ 1022794 h 1022794"/>
                <a:gd name="connsiteX3" fmla="*/ 0 w 2078303"/>
                <a:gd name="connsiteY3" fmla="*/ 251270 h 1022794"/>
                <a:gd name="connsiteX4" fmla="*/ 795 w 2078303"/>
                <a:gd name="connsiteY4" fmla="*/ 0 h 1022794"/>
                <a:gd name="connsiteX0" fmla="*/ 795 w 2078303"/>
                <a:gd name="connsiteY0" fmla="*/ 0 h 1018032"/>
                <a:gd name="connsiteX1" fmla="*/ 2076348 w 2078303"/>
                <a:gd name="connsiteY1" fmla="*/ 300828 h 1018032"/>
                <a:gd name="connsiteX2" fmla="*/ 2076350 w 2078303"/>
                <a:gd name="connsiteY2" fmla="*/ 1018032 h 1018032"/>
                <a:gd name="connsiteX3" fmla="*/ 0 w 2078303"/>
                <a:gd name="connsiteY3" fmla="*/ 246508 h 1018032"/>
                <a:gd name="connsiteX4" fmla="*/ 795 w 2078303"/>
                <a:gd name="connsiteY4" fmla="*/ 0 h 1018032"/>
                <a:gd name="connsiteX0" fmla="*/ 44 w 2077552"/>
                <a:gd name="connsiteY0" fmla="*/ 0 h 1018032"/>
                <a:gd name="connsiteX1" fmla="*/ 2075597 w 2077552"/>
                <a:gd name="connsiteY1" fmla="*/ 300828 h 1018032"/>
                <a:gd name="connsiteX2" fmla="*/ 2075599 w 2077552"/>
                <a:gd name="connsiteY2" fmla="*/ 1018032 h 1018032"/>
                <a:gd name="connsiteX3" fmla="*/ 8774 w 2077552"/>
                <a:gd name="connsiteY3" fmla="*/ 384621 h 1018032"/>
                <a:gd name="connsiteX4" fmla="*/ 44 w 2077552"/>
                <a:gd name="connsiteY4" fmla="*/ 0 h 1018032"/>
                <a:gd name="connsiteX0" fmla="*/ 44 w 2077552"/>
                <a:gd name="connsiteY0" fmla="*/ 0 h 937069"/>
                <a:gd name="connsiteX1" fmla="*/ 2075597 w 2077552"/>
                <a:gd name="connsiteY1" fmla="*/ 219865 h 937069"/>
                <a:gd name="connsiteX2" fmla="*/ 2075599 w 2077552"/>
                <a:gd name="connsiteY2" fmla="*/ 937069 h 937069"/>
                <a:gd name="connsiteX3" fmla="*/ 8774 w 2077552"/>
                <a:gd name="connsiteY3" fmla="*/ 303658 h 937069"/>
                <a:gd name="connsiteX4" fmla="*/ 44 w 2077552"/>
                <a:gd name="connsiteY4" fmla="*/ 0 h 937069"/>
                <a:gd name="connsiteX0" fmla="*/ 55 w 2077563"/>
                <a:gd name="connsiteY0" fmla="*/ 0 h 937069"/>
                <a:gd name="connsiteX1" fmla="*/ 2075608 w 2077563"/>
                <a:gd name="connsiteY1" fmla="*/ 219865 h 937069"/>
                <a:gd name="connsiteX2" fmla="*/ 2075610 w 2077563"/>
                <a:gd name="connsiteY2" fmla="*/ 937069 h 937069"/>
                <a:gd name="connsiteX3" fmla="*/ 6404 w 2077563"/>
                <a:gd name="connsiteY3" fmla="*/ 401289 h 937069"/>
                <a:gd name="connsiteX4" fmla="*/ 55 w 2077563"/>
                <a:gd name="connsiteY4" fmla="*/ 0 h 937069"/>
                <a:gd name="connsiteX0" fmla="*/ 129 w 2072874"/>
                <a:gd name="connsiteY0" fmla="*/ 0 h 827531"/>
                <a:gd name="connsiteX1" fmla="*/ 2070919 w 2072874"/>
                <a:gd name="connsiteY1" fmla="*/ 110327 h 827531"/>
                <a:gd name="connsiteX2" fmla="*/ 2070921 w 2072874"/>
                <a:gd name="connsiteY2" fmla="*/ 827531 h 827531"/>
                <a:gd name="connsiteX3" fmla="*/ 1715 w 2072874"/>
                <a:gd name="connsiteY3" fmla="*/ 291751 h 827531"/>
                <a:gd name="connsiteX4" fmla="*/ 129 w 2072874"/>
                <a:gd name="connsiteY4" fmla="*/ 0 h 827531"/>
                <a:gd name="connsiteX0" fmla="*/ 129 w 2072874"/>
                <a:gd name="connsiteY0" fmla="*/ 0 h 820387"/>
                <a:gd name="connsiteX1" fmla="*/ 2070919 w 2072874"/>
                <a:gd name="connsiteY1" fmla="*/ 103183 h 820387"/>
                <a:gd name="connsiteX2" fmla="*/ 2070921 w 2072874"/>
                <a:gd name="connsiteY2" fmla="*/ 820387 h 820387"/>
                <a:gd name="connsiteX3" fmla="*/ 1715 w 2072874"/>
                <a:gd name="connsiteY3" fmla="*/ 284607 h 820387"/>
                <a:gd name="connsiteX4" fmla="*/ 129 w 2072874"/>
                <a:gd name="connsiteY4" fmla="*/ 0 h 820387"/>
                <a:gd name="connsiteX0" fmla="*/ 129 w 2072874"/>
                <a:gd name="connsiteY0" fmla="*/ 0 h 820387"/>
                <a:gd name="connsiteX1" fmla="*/ 2070919 w 2072874"/>
                <a:gd name="connsiteY1" fmla="*/ 103183 h 820387"/>
                <a:gd name="connsiteX2" fmla="*/ 2070921 w 2072874"/>
                <a:gd name="connsiteY2" fmla="*/ 820387 h 820387"/>
                <a:gd name="connsiteX3" fmla="*/ 1715 w 2072874"/>
                <a:gd name="connsiteY3" fmla="*/ 289370 h 820387"/>
                <a:gd name="connsiteX4" fmla="*/ 129 w 2072874"/>
                <a:gd name="connsiteY4" fmla="*/ 0 h 820387"/>
                <a:gd name="connsiteX0" fmla="*/ 129 w 2072874"/>
                <a:gd name="connsiteY0" fmla="*/ 0 h 820387"/>
                <a:gd name="connsiteX1" fmla="*/ 2070919 w 2072874"/>
                <a:gd name="connsiteY1" fmla="*/ 103183 h 820387"/>
                <a:gd name="connsiteX2" fmla="*/ 2070921 w 2072874"/>
                <a:gd name="connsiteY2" fmla="*/ 820387 h 820387"/>
                <a:gd name="connsiteX3" fmla="*/ 1715 w 2072874"/>
                <a:gd name="connsiteY3" fmla="*/ 296514 h 820387"/>
                <a:gd name="connsiteX4" fmla="*/ 129 w 2072874"/>
                <a:gd name="connsiteY4" fmla="*/ 0 h 820387"/>
                <a:gd name="connsiteX0" fmla="*/ 78 w 2072823"/>
                <a:gd name="connsiteY0" fmla="*/ 0 h 820387"/>
                <a:gd name="connsiteX1" fmla="*/ 2070868 w 2072823"/>
                <a:gd name="connsiteY1" fmla="*/ 103183 h 820387"/>
                <a:gd name="connsiteX2" fmla="*/ 2070870 w 2072823"/>
                <a:gd name="connsiteY2" fmla="*/ 820387 h 820387"/>
                <a:gd name="connsiteX3" fmla="*/ 4045 w 2072823"/>
                <a:gd name="connsiteY3" fmla="*/ 298895 h 820387"/>
                <a:gd name="connsiteX4" fmla="*/ 78 w 2072823"/>
                <a:gd name="connsiteY4" fmla="*/ 0 h 820387"/>
                <a:gd name="connsiteX0" fmla="*/ 78 w 2072823"/>
                <a:gd name="connsiteY0" fmla="*/ 0 h 827531"/>
                <a:gd name="connsiteX1" fmla="*/ 2070868 w 2072823"/>
                <a:gd name="connsiteY1" fmla="*/ 110327 h 827531"/>
                <a:gd name="connsiteX2" fmla="*/ 2070870 w 2072823"/>
                <a:gd name="connsiteY2" fmla="*/ 827531 h 827531"/>
                <a:gd name="connsiteX3" fmla="*/ 4045 w 2072823"/>
                <a:gd name="connsiteY3" fmla="*/ 306039 h 827531"/>
                <a:gd name="connsiteX4" fmla="*/ 78 w 2072823"/>
                <a:gd name="connsiteY4" fmla="*/ 0 h 827531"/>
                <a:gd name="connsiteX0" fmla="*/ 128 w 2072873"/>
                <a:gd name="connsiteY0" fmla="*/ 0 h 827531"/>
                <a:gd name="connsiteX1" fmla="*/ 2070918 w 2072873"/>
                <a:gd name="connsiteY1" fmla="*/ 110327 h 827531"/>
                <a:gd name="connsiteX2" fmla="*/ 2070920 w 2072873"/>
                <a:gd name="connsiteY2" fmla="*/ 827531 h 827531"/>
                <a:gd name="connsiteX3" fmla="*/ 1714 w 2072873"/>
                <a:gd name="connsiteY3" fmla="*/ 303658 h 827531"/>
                <a:gd name="connsiteX4" fmla="*/ 128 w 2072873"/>
                <a:gd name="connsiteY4" fmla="*/ 0 h 827531"/>
                <a:gd name="connsiteX0" fmla="*/ 795 w 2073540"/>
                <a:gd name="connsiteY0" fmla="*/ 0 h 827531"/>
                <a:gd name="connsiteX1" fmla="*/ 2071585 w 2073540"/>
                <a:gd name="connsiteY1" fmla="*/ 110327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540"/>
                <a:gd name="connsiteY0" fmla="*/ 0 h 827531"/>
                <a:gd name="connsiteX1" fmla="*/ 2071585 w 2073540"/>
                <a:gd name="connsiteY1" fmla="*/ 112708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540"/>
                <a:gd name="connsiteY0" fmla="*/ 0 h 827531"/>
                <a:gd name="connsiteX1" fmla="*/ 2071585 w 2073540"/>
                <a:gd name="connsiteY1" fmla="*/ 105564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4615"/>
                <a:gd name="connsiteY0" fmla="*/ 0 h 827531"/>
                <a:gd name="connsiteX1" fmla="*/ 2073967 w 2074615"/>
                <a:gd name="connsiteY1" fmla="*/ 110327 h 827531"/>
                <a:gd name="connsiteX2" fmla="*/ 2071587 w 2074615"/>
                <a:gd name="connsiteY2" fmla="*/ 827531 h 827531"/>
                <a:gd name="connsiteX3" fmla="*/ 0 w 2074615"/>
                <a:gd name="connsiteY3" fmla="*/ 303658 h 827531"/>
                <a:gd name="connsiteX4" fmla="*/ 795 w 2074615"/>
                <a:gd name="connsiteY4" fmla="*/ 0 h 827531"/>
                <a:gd name="connsiteX0" fmla="*/ 795 w 2073001"/>
                <a:gd name="connsiteY0" fmla="*/ 0 h 827531"/>
                <a:gd name="connsiteX1" fmla="*/ 2069205 w 2073001"/>
                <a:gd name="connsiteY1" fmla="*/ 110327 h 827531"/>
                <a:gd name="connsiteX2" fmla="*/ 2071587 w 2073001"/>
                <a:gd name="connsiteY2" fmla="*/ 827531 h 827531"/>
                <a:gd name="connsiteX3" fmla="*/ 0 w 2073001"/>
                <a:gd name="connsiteY3" fmla="*/ 303658 h 827531"/>
                <a:gd name="connsiteX4" fmla="*/ 795 w 2073001"/>
                <a:gd name="connsiteY4" fmla="*/ 0 h 827531"/>
                <a:gd name="connsiteX0" fmla="*/ 795 w 2073001"/>
                <a:gd name="connsiteY0" fmla="*/ 0 h 827531"/>
                <a:gd name="connsiteX1" fmla="*/ 2069205 w 2073001"/>
                <a:gd name="connsiteY1" fmla="*/ 110327 h 827531"/>
                <a:gd name="connsiteX2" fmla="*/ 2071587 w 2073001"/>
                <a:gd name="connsiteY2" fmla="*/ 827531 h 827531"/>
                <a:gd name="connsiteX3" fmla="*/ 0 w 2073001"/>
                <a:gd name="connsiteY3" fmla="*/ 303658 h 827531"/>
                <a:gd name="connsiteX4" fmla="*/ 795 w 2073001"/>
                <a:gd name="connsiteY4" fmla="*/ 0 h 827531"/>
                <a:gd name="connsiteX0" fmla="*/ 795 w 2073540"/>
                <a:gd name="connsiteY0" fmla="*/ 0 h 827531"/>
                <a:gd name="connsiteX1" fmla="*/ 2071586 w 2073540"/>
                <a:gd name="connsiteY1" fmla="*/ 110327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540"/>
                <a:gd name="connsiteY0" fmla="*/ 0 h 827531"/>
                <a:gd name="connsiteX1" fmla="*/ 2071586 w 2073540"/>
                <a:gd name="connsiteY1" fmla="*/ 112708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540"/>
                <a:gd name="connsiteY0" fmla="*/ 0 h 827531"/>
                <a:gd name="connsiteX1" fmla="*/ 2071586 w 2073540"/>
                <a:gd name="connsiteY1" fmla="*/ 107945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540"/>
                <a:gd name="connsiteY0" fmla="*/ 0 h 827531"/>
                <a:gd name="connsiteX1" fmla="*/ 2071586 w 2073540"/>
                <a:gd name="connsiteY1" fmla="*/ 110326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540"/>
                <a:gd name="connsiteY0" fmla="*/ 0 h 827531"/>
                <a:gd name="connsiteX1" fmla="*/ 2071586 w 2073540"/>
                <a:gd name="connsiteY1" fmla="*/ 112707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540"/>
                <a:gd name="connsiteY0" fmla="*/ 0 h 827531"/>
                <a:gd name="connsiteX1" fmla="*/ 2071586 w 2073540"/>
                <a:gd name="connsiteY1" fmla="*/ 110326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001"/>
                <a:gd name="connsiteY0" fmla="*/ 0 h 827531"/>
                <a:gd name="connsiteX1" fmla="*/ 2069205 w 2073001"/>
                <a:gd name="connsiteY1" fmla="*/ 107945 h 827531"/>
                <a:gd name="connsiteX2" fmla="*/ 2071587 w 2073001"/>
                <a:gd name="connsiteY2" fmla="*/ 827531 h 827531"/>
                <a:gd name="connsiteX3" fmla="*/ 0 w 2073001"/>
                <a:gd name="connsiteY3" fmla="*/ 303658 h 827531"/>
                <a:gd name="connsiteX4" fmla="*/ 795 w 2073001"/>
                <a:gd name="connsiteY4" fmla="*/ 0 h 827531"/>
                <a:gd name="connsiteX0" fmla="*/ 795 w 2074616"/>
                <a:gd name="connsiteY0" fmla="*/ 0 h 827531"/>
                <a:gd name="connsiteX1" fmla="*/ 2073968 w 2074616"/>
                <a:gd name="connsiteY1" fmla="*/ 112707 h 827531"/>
                <a:gd name="connsiteX2" fmla="*/ 2071587 w 2074616"/>
                <a:gd name="connsiteY2" fmla="*/ 827531 h 827531"/>
                <a:gd name="connsiteX3" fmla="*/ 0 w 2074616"/>
                <a:gd name="connsiteY3" fmla="*/ 303658 h 827531"/>
                <a:gd name="connsiteX4" fmla="*/ 795 w 2074616"/>
                <a:gd name="connsiteY4" fmla="*/ 0 h 827531"/>
                <a:gd name="connsiteX0" fmla="*/ 795 w 2073540"/>
                <a:gd name="connsiteY0" fmla="*/ 0 h 827531"/>
                <a:gd name="connsiteX1" fmla="*/ 2071587 w 2073540"/>
                <a:gd name="connsiteY1" fmla="*/ 112707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540"/>
                <a:gd name="connsiteY0" fmla="*/ 0 h 827531"/>
                <a:gd name="connsiteX1" fmla="*/ 2071587 w 2073540"/>
                <a:gd name="connsiteY1" fmla="*/ 112707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540"/>
                <a:gd name="connsiteY0" fmla="*/ 0 h 827531"/>
                <a:gd name="connsiteX1" fmla="*/ 2071587 w 2073540"/>
                <a:gd name="connsiteY1" fmla="*/ 112707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540"/>
                <a:gd name="connsiteY0" fmla="*/ 0 h 827531"/>
                <a:gd name="connsiteX1" fmla="*/ 2071587 w 2073540"/>
                <a:gd name="connsiteY1" fmla="*/ 110326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4616"/>
                <a:gd name="connsiteY0" fmla="*/ 0 h 827531"/>
                <a:gd name="connsiteX1" fmla="*/ 2073968 w 2074616"/>
                <a:gd name="connsiteY1" fmla="*/ 115089 h 827531"/>
                <a:gd name="connsiteX2" fmla="*/ 2071587 w 2074616"/>
                <a:gd name="connsiteY2" fmla="*/ 827531 h 827531"/>
                <a:gd name="connsiteX3" fmla="*/ 0 w 2074616"/>
                <a:gd name="connsiteY3" fmla="*/ 303658 h 827531"/>
                <a:gd name="connsiteX4" fmla="*/ 795 w 2074616"/>
                <a:gd name="connsiteY4" fmla="*/ 0 h 827531"/>
                <a:gd name="connsiteX0" fmla="*/ 795 w 2074616"/>
                <a:gd name="connsiteY0" fmla="*/ 0 h 827531"/>
                <a:gd name="connsiteX1" fmla="*/ 2073968 w 2074616"/>
                <a:gd name="connsiteY1" fmla="*/ 110326 h 827531"/>
                <a:gd name="connsiteX2" fmla="*/ 2071587 w 2074616"/>
                <a:gd name="connsiteY2" fmla="*/ 827531 h 827531"/>
                <a:gd name="connsiteX3" fmla="*/ 0 w 2074616"/>
                <a:gd name="connsiteY3" fmla="*/ 303658 h 827531"/>
                <a:gd name="connsiteX4" fmla="*/ 795 w 2074616"/>
                <a:gd name="connsiteY4" fmla="*/ 0 h 827531"/>
                <a:gd name="connsiteX0" fmla="*/ 795 w 2072691"/>
                <a:gd name="connsiteY0" fmla="*/ 0 h 827531"/>
                <a:gd name="connsiteX1" fmla="*/ 2066824 w 2072691"/>
                <a:gd name="connsiteY1" fmla="*/ 115088 h 827531"/>
                <a:gd name="connsiteX2" fmla="*/ 2071587 w 2072691"/>
                <a:gd name="connsiteY2" fmla="*/ 827531 h 827531"/>
                <a:gd name="connsiteX3" fmla="*/ 0 w 2072691"/>
                <a:gd name="connsiteY3" fmla="*/ 303658 h 827531"/>
                <a:gd name="connsiteX4" fmla="*/ 795 w 2072691"/>
                <a:gd name="connsiteY4" fmla="*/ 0 h 827531"/>
                <a:gd name="connsiteX0" fmla="*/ 795 w 2074616"/>
                <a:gd name="connsiteY0" fmla="*/ 0 h 827531"/>
                <a:gd name="connsiteX1" fmla="*/ 2073968 w 2074616"/>
                <a:gd name="connsiteY1" fmla="*/ 107944 h 827531"/>
                <a:gd name="connsiteX2" fmla="*/ 2071587 w 2074616"/>
                <a:gd name="connsiteY2" fmla="*/ 827531 h 827531"/>
                <a:gd name="connsiteX3" fmla="*/ 0 w 2074616"/>
                <a:gd name="connsiteY3" fmla="*/ 303658 h 827531"/>
                <a:gd name="connsiteX4" fmla="*/ 795 w 2074616"/>
                <a:gd name="connsiteY4" fmla="*/ 0 h 827531"/>
                <a:gd name="connsiteX0" fmla="*/ 795 w 2073540"/>
                <a:gd name="connsiteY0" fmla="*/ 0 h 827531"/>
                <a:gd name="connsiteX1" fmla="*/ 2071587 w 2073540"/>
                <a:gd name="connsiteY1" fmla="*/ 107944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6548"/>
                <a:gd name="connsiteY0" fmla="*/ 0 h 827531"/>
                <a:gd name="connsiteX1" fmla="*/ 2076350 w 2076548"/>
                <a:gd name="connsiteY1" fmla="*/ 110325 h 827531"/>
                <a:gd name="connsiteX2" fmla="*/ 2071587 w 2076548"/>
                <a:gd name="connsiteY2" fmla="*/ 827531 h 827531"/>
                <a:gd name="connsiteX3" fmla="*/ 0 w 2076548"/>
                <a:gd name="connsiteY3" fmla="*/ 303658 h 827531"/>
                <a:gd name="connsiteX4" fmla="*/ 795 w 2076548"/>
                <a:gd name="connsiteY4" fmla="*/ 0 h 827531"/>
                <a:gd name="connsiteX0" fmla="*/ 795 w 2074616"/>
                <a:gd name="connsiteY0" fmla="*/ 0 h 827531"/>
                <a:gd name="connsiteX1" fmla="*/ 2073969 w 2074616"/>
                <a:gd name="connsiteY1" fmla="*/ 110325 h 827531"/>
                <a:gd name="connsiteX2" fmla="*/ 2071587 w 2074616"/>
                <a:gd name="connsiteY2" fmla="*/ 827531 h 827531"/>
                <a:gd name="connsiteX3" fmla="*/ 0 w 2074616"/>
                <a:gd name="connsiteY3" fmla="*/ 303658 h 827531"/>
                <a:gd name="connsiteX4" fmla="*/ 795 w 2074616"/>
                <a:gd name="connsiteY4" fmla="*/ 0 h 827531"/>
                <a:gd name="connsiteX0" fmla="*/ 795 w 2073540"/>
                <a:gd name="connsiteY0" fmla="*/ 0 h 827531"/>
                <a:gd name="connsiteX1" fmla="*/ 2071588 w 2073540"/>
                <a:gd name="connsiteY1" fmla="*/ 110325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540"/>
                <a:gd name="connsiteY0" fmla="*/ 0 h 827531"/>
                <a:gd name="connsiteX1" fmla="*/ 2071588 w 2073540"/>
                <a:gd name="connsiteY1" fmla="*/ 112706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540"/>
                <a:gd name="connsiteY0" fmla="*/ 0 h 827531"/>
                <a:gd name="connsiteX1" fmla="*/ 2071588 w 2073540"/>
                <a:gd name="connsiteY1" fmla="*/ 112706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540"/>
                <a:gd name="connsiteY0" fmla="*/ 0 h 827531"/>
                <a:gd name="connsiteX1" fmla="*/ 2071588 w 2073540"/>
                <a:gd name="connsiteY1" fmla="*/ 110324 h 827531"/>
                <a:gd name="connsiteX2" fmla="*/ 2071587 w 2073540"/>
                <a:gd name="connsiteY2" fmla="*/ 827531 h 827531"/>
                <a:gd name="connsiteX3" fmla="*/ 0 w 2073540"/>
                <a:gd name="connsiteY3" fmla="*/ 303658 h 827531"/>
                <a:gd name="connsiteX4" fmla="*/ 795 w 2073540"/>
                <a:gd name="connsiteY4" fmla="*/ 0 h 827531"/>
                <a:gd name="connsiteX0" fmla="*/ 795 w 2073002"/>
                <a:gd name="connsiteY0" fmla="*/ 0 h 827531"/>
                <a:gd name="connsiteX1" fmla="*/ 2069207 w 2073002"/>
                <a:gd name="connsiteY1" fmla="*/ 110324 h 827531"/>
                <a:gd name="connsiteX2" fmla="*/ 2071587 w 2073002"/>
                <a:gd name="connsiteY2" fmla="*/ 827531 h 827531"/>
                <a:gd name="connsiteX3" fmla="*/ 0 w 2073002"/>
                <a:gd name="connsiteY3" fmla="*/ 303658 h 827531"/>
                <a:gd name="connsiteX4" fmla="*/ 795 w 2073002"/>
                <a:gd name="connsiteY4" fmla="*/ 0 h 827531"/>
                <a:gd name="connsiteX0" fmla="*/ 795 w 2069854"/>
                <a:gd name="connsiteY0" fmla="*/ 0 h 827531"/>
                <a:gd name="connsiteX1" fmla="*/ 2069207 w 2069854"/>
                <a:gd name="connsiteY1" fmla="*/ 110324 h 827531"/>
                <a:gd name="connsiteX2" fmla="*/ 2066824 w 2069854"/>
                <a:gd name="connsiteY2" fmla="*/ 827531 h 827531"/>
                <a:gd name="connsiteX3" fmla="*/ 0 w 2069854"/>
                <a:gd name="connsiteY3" fmla="*/ 303658 h 827531"/>
                <a:gd name="connsiteX4" fmla="*/ 795 w 2069854"/>
                <a:gd name="connsiteY4" fmla="*/ 0 h 827531"/>
                <a:gd name="connsiteX0" fmla="*/ 795 w 2071159"/>
                <a:gd name="connsiteY0" fmla="*/ 0 h 827531"/>
                <a:gd name="connsiteX1" fmla="*/ 2069207 w 2071159"/>
                <a:gd name="connsiteY1" fmla="*/ 110324 h 827531"/>
                <a:gd name="connsiteX2" fmla="*/ 2069206 w 2071159"/>
                <a:gd name="connsiteY2" fmla="*/ 827531 h 827531"/>
                <a:gd name="connsiteX3" fmla="*/ 0 w 2071159"/>
                <a:gd name="connsiteY3" fmla="*/ 303658 h 827531"/>
                <a:gd name="connsiteX4" fmla="*/ 795 w 2071159"/>
                <a:gd name="connsiteY4" fmla="*/ 0 h 827531"/>
                <a:gd name="connsiteX0" fmla="*/ 795 w 2071159"/>
                <a:gd name="connsiteY0" fmla="*/ 0 h 827531"/>
                <a:gd name="connsiteX1" fmla="*/ 2069207 w 2071159"/>
                <a:gd name="connsiteY1" fmla="*/ 110324 h 827531"/>
                <a:gd name="connsiteX2" fmla="*/ 2069206 w 2071159"/>
                <a:gd name="connsiteY2" fmla="*/ 827531 h 827531"/>
                <a:gd name="connsiteX3" fmla="*/ 0 w 2071159"/>
                <a:gd name="connsiteY3" fmla="*/ 303658 h 827531"/>
                <a:gd name="connsiteX4" fmla="*/ 795 w 2071159"/>
                <a:gd name="connsiteY4" fmla="*/ 0 h 827531"/>
                <a:gd name="connsiteX0" fmla="*/ 795 w 2074167"/>
                <a:gd name="connsiteY0" fmla="*/ 0 h 827531"/>
                <a:gd name="connsiteX1" fmla="*/ 2073969 w 2074167"/>
                <a:gd name="connsiteY1" fmla="*/ 110324 h 827531"/>
                <a:gd name="connsiteX2" fmla="*/ 2069206 w 2074167"/>
                <a:gd name="connsiteY2" fmla="*/ 827531 h 827531"/>
                <a:gd name="connsiteX3" fmla="*/ 0 w 2074167"/>
                <a:gd name="connsiteY3" fmla="*/ 303658 h 827531"/>
                <a:gd name="connsiteX4" fmla="*/ 795 w 2074167"/>
                <a:gd name="connsiteY4" fmla="*/ 0 h 827531"/>
                <a:gd name="connsiteX0" fmla="*/ 795 w 2074167"/>
                <a:gd name="connsiteY0" fmla="*/ 0 h 827531"/>
                <a:gd name="connsiteX1" fmla="*/ 2073969 w 2074167"/>
                <a:gd name="connsiteY1" fmla="*/ 107943 h 827531"/>
                <a:gd name="connsiteX2" fmla="*/ 2069206 w 2074167"/>
                <a:gd name="connsiteY2" fmla="*/ 827531 h 827531"/>
                <a:gd name="connsiteX3" fmla="*/ 0 w 2074167"/>
                <a:gd name="connsiteY3" fmla="*/ 303658 h 827531"/>
                <a:gd name="connsiteX4" fmla="*/ 795 w 2074167"/>
                <a:gd name="connsiteY4" fmla="*/ 0 h 827531"/>
                <a:gd name="connsiteX0" fmla="*/ 795 w 2074167"/>
                <a:gd name="connsiteY0" fmla="*/ 0 h 827531"/>
                <a:gd name="connsiteX1" fmla="*/ 2073969 w 2074167"/>
                <a:gd name="connsiteY1" fmla="*/ 107943 h 827531"/>
                <a:gd name="connsiteX2" fmla="*/ 2069206 w 2074167"/>
                <a:gd name="connsiteY2" fmla="*/ 827531 h 827531"/>
                <a:gd name="connsiteX3" fmla="*/ 0 w 2074167"/>
                <a:gd name="connsiteY3" fmla="*/ 303658 h 827531"/>
                <a:gd name="connsiteX4" fmla="*/ 795 w 2074167"/>
                <a:gd name="connsiteY4" fmla="*/ 0 h 827531"/>
                <a:gd name="connsiteX0" fmla="*/ 795 w 2071159"/>
                <a:gd name="connsiteY0" fmla="*/ 0 h 827531"/>
                <a:gd name="connsiteX1" fmla="*/ 2069207 w 2071159"/>
                <a:gd name="connsiteY1" fmla="*/ 107943 h 827531"/>
                <a:gd name="connsiteX2" fmla="*/ 2069206 w 2071159"/>
                <a:gd name="connsiteY2" fmla="*/ 827531 h 827531"/>
                <a:gd name="connsiteX3" fmla="*/ 0 w 2071159"/>
                <a:gd name="connsiteY3" fmla="*/ 303658 h 827531"/>
                <a:gd name="connsiteX4" fmla="*/ 795 w 2071159"/>
                <a:gd name="connsiteY4" fmla="*/ 0 h 827531"/>
                <a:gd name="connsiteX0" fmla="*/ 795 w 2069526"/>
                <a:gd name="connsiteY0" fmla="*/ 0 h 827531"/>
                <a:gd name="connsiteX1" fmla="*/ 2038251 w 2069526"/>
                <a:gd name="connsiteY1" fmla="*/ 110325 h 827531"/>
                <a:gd name="connsiteX2" fmla="*/ 2069206 w 2069526"/>
                <a:gd name="connsiteY2" fmla="*/ 827531 h 827531"/>
                <a:gd name="connsiteX3" fmla="*/ 0 w 2069526"/>
                <a:gd name="connsiteY3" fmla="*/ 303658 h 827531"/>
                <a:gd name="connsiteX4" fmla="*/ 795 w 2069526"/>
                <a:gd name="connsiteY4" fmla="*/ 0 h 827531"/>
                <a:gd name="connsiteX0" fmla="*/ 795 w 2076453"/>
                <a:gd name="connsiteY0" fmla="*/ 0 h 827531"/>
                <a:gd name="connsiteX1" fmla="*/ 2076351 w 2076453"/>
                <a:gd name="connsiteY1" fmla="*/ 110325 h 827531"/>
                <a:gd name="connsiteX2" fmla="*/ 2069206 w 2076453"/>
                <a:gd name="connsiteY2" fmla="*/ 827531 h 827531"/>
                <a:gd name="connsiteX3" fmla="*/ 0 w 2076453"/>
                <a:gd name="connsiteY3" fmla="*/ 303658 h 827531"/>
                <a:gd name="connsiteX4" fmla="*/ 795 w 2076453"/>
                <a:gd name="connsiteY4" fmla="*/ 0 h 827531"/>
                <a:gd name="connsiteX0" fmla="*/ 795 w 2076549"/>
                <a:gd name="connsiteY0" fmla="*/ 0 h 827531"/>
                <a:gd name="connsiteX1" fmla="*/ 2076351 w 2076549"/>
                <a:gd name="connsiteY1" fmla="*/ 110325 h 827531"/>
                <a:gd name="connsiteX2" fmla="*/ 2071588 w 2076549"/>
                <a:gd name="connsiteY2" fmla="*/ 827531 h 827531"/>
                <a:gd name="connsiteX3" fmla="*/ 0 w 2076549"/>
                <a:gd name="connsiteY3" fmla="*/ 303658 h 827531"/>
                <a:gd name="connsiteX4" fmla="*/ 795 w 2076549"/>
                <a:gd name="connsiteY4" fmla="*/ 0 h 827531"/>
                <a:gd name="connsiteX0" fmla="*/ 795 w 2076549"/>
                <a:gd name="connsiteY0" fmla="*/ 0 h 827531"/>
                <a:gd name="connsiteX1" fmla="*/ 2076351 w 2076549"/>
                <a:gd name="connsiteY1" fmla="*/ 110325 h 827531"/>
                <a:gd name="connsiteX2" fmla="*/ 2071588 w 2076549"/>
                <a:gd name="connsiteY2" fmla="*/ 827531 h 827531"/>
                <a:gd name="connsiteX3" fmla="*/ 0 w 2076549"/>
                <a:gd name="connsiteY3" fmla="*/ 303658 h 827531"/>
                <a:gd name="connsiteX4" fmla="*/ 795 w 2076549"/>
                <a:gd name="connsiteY4" fmla="*/ 0 h 827531"/>
                <a:gd name="connsiteX0" fmla="*/ 795 w 2076351"/>
                <a:gd name="connsiteY0" fmla="*/ 0 h 827531"/>
                <a:gd name="connsiteX1" fmla="*/ 2076351 w 2076351"/>
                <a:gd name="connsiteY1" fmla="*/ 110325 h 827531"/>
                <a:gd name="connsiteX2" fmla="*/ 2071588 w 2076351"/>
                <a:gd name="connsiteY2" fmla="*/ 827531 h 827531"/>
                <a:gd name="connsiteX3" fmla="*/ 0 w 2076351"/>
                <a:gd name="connsiteY3" fmla="*/ 303658 h 827531"/>
                <a:gd name="connsiteX4" fmla="*/ 795 w 2076351"/>
                <a:gd name="connsiteY4" fmla="*/ 0 h 827531"/>
                <a:gd name="connsiteX0" fmla="*/ 795 w 2073970"/>
                <a:gd name="connsiteY0" fmla="*/ 0 h 827531"/>
                <a:gd name="connsiteX1" fmla="*/ 2073970 w 2073970"/>
                <a:gd name="connsiteY1" fmla="*/ 110325 h 827531"/>
                <a:gd name="connsiteX2" fmla="*/ 2071588 w 2073970"/>
                <a:gd name="connsiteY2" fmla="*/ 827531 h 827531"/>
                <a:gd name="connsiteX3" fmla="*/ 0 w 2073970"/>
                <a:gd name="connsiteY3" fmla="*/ 303658 h 827531"/>
                <a:gd name="connsiteX4" fmla="*/ 795 w 2073970"/>
                <a:gd name="connsiteY4" fmla="*/ 0 h 827531"/>
                <a:gd name="connsiteX0" fmla="*/ 795 w 2074617"/>
                <a:gd name="connsiteY0" fmla="*/ 0 h 827531"/>
                <a:gd name="connsiteX1" fmla="*/ 2073970 w 2074617"/>
                <a:gd name="connsiteY1" fmla="*/ 110325 h 827531"/>
                <a:gd name="connsiteX2" fmla="*/ 2071588 w 2074617"/>
                <a:gd name="connsiteY2" fmla="*/ 827531 h 827531"/>
                <a:gd name="connsiteX3" fmla="*/ 0 w 2074617"/>
                <a:gd name="connsiteY3" fmla="*/ 303658 h 827531"/>
                <a:gd name="connsiteX4" fmla="*/ 795 w 2074617"/>
                <a:gd name="connsiteY4" fmla="*/ 0 h 827531"/>
                <a:gd name="connsiteX0" fmla="*/ 795 w 2077765"/>
                <a:gd name="connsiteY0" fmla="*/ 0 h 829912"/>
                <a:gd name="connsiteX1" fmla="*/ 2073970 w 2077765"/>
                <a:gd name="connsiteY1" fmla="*/ 110325 h 829912"/>
                <a:gd name="connsiteX2" fmla="*/ 2076351 w 2077765"/>
                <a:gd name="connsiteY2" fmla="*/ 829912 h 829912"/>
                <a:gd name="connsiteX3" fmla="*/ 0 w 2077765"/>
                <a:gd name="connsiteY3" fmla="*/ 303658 h 829912"/>
                <a:gd name="connsiteX4" fmla="*/ 795 w 2077765"/>
                <a:gd name="connsiteY4" fmla="*/ 0 h 829912"/>
                <a:gd name="connsiteX0" fmla="*/ 795 w 2075923"/>
                <a:gd name="connsiteY0" fmla="*/ 0 h 827530"/>
                <a:gd name="connsiteX1" fmla="*/ 2073970 w 2075923"/>
                <a:gd name="connsiteY1" fmla="*/ 110325 h 827530"/>
                <a:gd name="connsiteX2" fmla="*/ 2073970 w 2075923"/>
                <a:gd name="connsiteY2" fmla="*/ 827530 h 827530"/>
                <a:gd name="connsiteX3" fmla="*/ 0 w 2075923"/>
                <a:gd name="connsiteY3" fmla="*/ 303658 h 827530"/>
                <a:gd name="connsiteX4" fmla="*/ 795 w 2075923"/>
                <a:gd name="connsiteY4" fmla="*/ 0 h 827530"/>
                <a:gd name="connsiteX0" fmla="*/ 795 w 2075923"/>
                <a:gd name="connsiteY0" fmla="*/ 0 h 827530"/>
                <a:gd name="connsiteX1" fmla="*/ 2073970 w 2075923"/>
                <a:gd name="connsiteY1" fmla="*/ 105563 h 827530"/>
                <a:gd name="connsiteX2" fmla="*/ 2073970 w 2075923"/>
                <a:gd name="connsiteY2" fmla="*/ 827530 h 827530"/>
                <a:gd name="connsiteX3" fmla="*/ 0 w 2075923"/>
                <a:gd name="connsiteY3" fmla="*/ 303658 h 827530"/>
                <a:gd name="connsiteX4" fmla="*/ 795 w 2075923"/>
                <a:gd name="connsiteY4" fmla="*/ 0 h 827530"/>
                <a:gd name="connsiteX0" fmla="*/ 795 w 2075923"/>
                <a:gd name="connsiteY0" fmla="*/ 0 h 827530"/>
                <a:gd name="connsiteX1" fmla="*/ 2073970 w 2075923"/>
                <a:gd name="connsiteY1" fmla="*/ 107944 h 827530"/>
                <a:gd name="connsiteX2" fmla="*/ 2073970 w 2075923"/>
                <a:gd name="connsiteY2" fmla="*/ 827530 h 827530"/>
                <a:gd name="connsiteX3" fmla="*/ 0 w 2075923"/>
                <a:gd name="connsiteY3" fmla="*/ 303658 h 827530"/>
                <a:gd name="connsiteX4" fmla="*/ 795 w 2075923"/>
                <a:gd name="connsiteY4" fmla="*/ 0 h 827530"/>
                <a:gd name="connsiteX0" fmla="*/ 795 w 2075923"/>
                <a:gd name="connsiteY0" fmla="*/ 0 h 827530"/>
                <a:gd name="connsiteX1" fmla="*/ 2073970 w 2075923"/>
                <a:gd name="connsiteY1" fmla="*/ 107944 h 827530"/>
                <a:gd name="connsiteX2" fmla="*/ 2073970 w 2075923"/>
                <a:gd name="connsiteY2" fmla="*/ 827530 h 827530"/>
                <a:gd name="connsiteX3" fmla="*/ 0 w 2075923"/>
                <a:gd name="connsiteY3" fmla="*/ 303658 h 827530"/>
                <a:gd name="connsiteX4" fmla="*/ 795 w 2075923"/>
                <a:gd name="connsiteY4" fmla="*/ 0 h 827530"/>
                <a:gd name="connsiteX0" fmla="*/ 795 w 2075923"/>
                <a:gd name="connsiteY0" fmla="*/ 0 h 827530"/>
                <a:gd name="connsiteX1" fmla="*/ 2073970 w 2075923"/>
                <a:gd name="connsiteY1" fmla="*/ 110326 h 827530"/>
                <a:gd name="connsiteX2" fmla="*/ 2073970 w 2075923"/>
                <a:gd name="connsiteY2" fmla="*/ 827530 h 827530"/>
                <a:gd name="connsiteX3" fmla="*/ 0 w 2075923"/>
                <a:gd name="connsiteY3" fmla="*/ 303658 h 827530"/>
                <a:gd name="connsiteX4" fmla="*/ 795 w 2075923"/>
                <a:gd name="connsiteY4" fmla="*/ 0 h 827530"/>
                <a:gd name="connsiteX0" fmla="*/ 795 w 2074633"/>
                <a:gd name="connsiteY0" fmla="*/ 0 h 827530"/>
                <a:gd name="connsiteX1" fmla="*/ 2062064 w 2074633"/>
                <a:gd name="connsiteY1" fmla="*/ 110326 h 827530"/>
                <a:gd name="connsiteX2" fmla="*/ 2073970 w 2074633"/>
                <a:gd name="connsiteY2" fmla="*/ 827530 h 827530"/>
                <a:gd name="connsiteX3" fmla="*/ 0 w 2074633"/>
                <a:gd name="connsiteY3" fmla="*/ 303658 h 827530"/>
                <a:gd name="connsiteX4" fmla="*/ 795 w 2074633"/>
                <a:gd name="connsiteY4" fmla="*/ 0 h 827530"/>
                <a:gd name="connsiteX0" fmla="*/ 795 w 2075923"/>
                <a:gd name="connsiteY0" fmla="*/ 0 h 827530"/>
                <a:gd name="connsiteX1" fmla="*/ 2073970 w 2075923"/>
                <a:gd name="connsiteY1" fmla="*/ 110326 h 827530"/>
                <a:gd name="connsiteX2" fmla="*/ 2073970 w 2075923"/>
                <a:gd name="connsiteY2" fmla="*/ 827530 h 827530"/>
                <a:gd name="connsiteX3" fmla="*/ 0 w 2075923"/>
                <a:gd name="connsiteY3" fmla="*/ 303658 h 827530"/>
                <a:gd name="connsiteX4" fmla="*/ 795 w 2075923"/>
                <a:gd name="connsiteY4" fmla="*/ 0 h 827530"/>
                <a:gd name="connsiteX0" fmla="*/ 795 w 2078931"/>
                <a:gd name="connsiteY0" fmla="*/ 0 h 827530"/>
                <a:gd name="connsiteX1" fmla="*/ 2078733 w 2078931"/>
                <a:gd name="connsiteY1" fmla="*/ 110326 h 827530"/>
                <a:gd name="connsiteX2" fmla="*/ 2073970 w 2078931"/>
                <a:gd name="connsiteY2" fmla="*/ 827530 h 827530"/>
                <a:gd name="connsiteX3" fmla="*/ 0 w 2078931"/>
                <a:gd name="connsiteY3" fmla="*/ 303658 h 827530"/>
                <a:gd name="connsiteX4" fmla="*/ 795 w 2078931"/>
                <a:gd name="connsiteY4" fmla="*/ 0 h 827530"/>
                <a:gd name="connsiteX0" fmla="*/ 795 w 2075923"/>
                <a:gd name="connsiteY0" fmla="*/ 0 h 827530"/>
                <a:gd name="connsiteX1" fmla="*/ 2073971 w 2075923"/>
                <a:gd name="connsiteY1" fmla="*/ 110326 h 827530"/>
                <a:gd name="connsiteX2" fmla="*/ 2073970 w 2075923"/>
                <a:gd name="connsiteY2" fmla="*/ 827530 h 827530"/>
                <a:gd name="connsiteX3" fmla="*/ 0 w 2075923"/>
                <a:gd name="connsiteY3" fmla="*/ 303658 h 827530"/>
                <a:gd name="connsiteX4" fmla="*/ 795 w 2075923"/>
                <a:gd name="connsiteY4" fmla="*/ 0 h 827530"/>
                <a:gd name="connsiteX0" fmla="*/ 795 w 2078932"/>
                <a:gd name="connsiteY0" fmla="*/ 0 h 827530"/>
                <a:gd name="connsiteX1" fmla="*/ 2078734 w 2078932"/>
                <a:gd name="connsiteY1" fmla="*/ 107945 h 827530"/>
                <a:gd name="connsiteX2" fmla="*/ 2073970 w 2078932"/>
                <a:gd name="connsiteY2" fmla="*/ 827530 h 827530"/>
                <a:gd name="connsiteX3" fmla="*/ 0 w 2078932"/>
                <a:gd name="connsiteY3" fmla="*/ 303658 h 827530"/>
                <a:gd name="connsiteX4" fmla="*/ 795 w 2078932"/>
                <a:gd name="connsiteY4" fmla="*/ 0 h 827530"/>
                <a:gd name="connsiteX0" fmla="*/ 795 w 2079381"/>
                <a:gd name="connsiteY0" fmla="*/ 0 h 825149"/>
                <a:gd name="connsiteX1" fmla="*/ 2078734 w 2079381"/>
                <a:gd name="connsiteY1" fmla="*/ 107945 h 825149"/>
                <a:gd name="connsiteX2" fmla="*/ 2076352 w 2079381"/>
                <a:gd name="connsiteY2" fmla="*/ 825149 h 825149"/>
                <a:gd name="connsiteX3" fmla="*/ 0 w 2079381"/>
                <a:gd name="connsiteY3" fmla="*/ 303658 h 825149"/>
                <a:gd name="connsiteX4" fmla="*/ 795 w 2079381"/>
                <a:gd name="connsiteY4" fmla="*/ 0 h 825149"/>
                <a:gd name="connsiteX0" fmla="*/ 795 w 2077766"/>
                <a:gd name="connsiteY0" fmla="*/ 0 h 825149"/>
                <a:gd name="connsiteX1" fmla="*/ 2073971 w 2077766"/>
                <a:gd name="connsiteY1" fmla="*/ 107945 h 825149"/>
                <a:gd name="connsiteX2" fmla="*/ 2076352 w 2077766"/>
                <a:gd name="connsiteY2" fmla="*/ 825149 h 825149"/>
                <a:gd name="connsiteX3" fmla="*/ 0 w 2077766"/>
                <a:gd name="connsiteY3" fmla="*/ 303658 h 825149"/>
                <a:gd name="connsiteX4" fmla="*/ 795 w 2077766"/>
                <a:gd name="connsiteY4" fmla="*/ 0 h 825149"/>
                <a:gd name="connsiteX0" fmla="*/ 795 w 2075924"/>
                <a:gd name="connsiteY0" fmla="*/ 0 h 825149"/>
                <a:gd name="connsiteX1" fmla="*/ 2073971 w 2075924"/>
                <a:gd name="connsiteY1" fmla="*/ 107945 h 825149"/>
                <a:gd name="connsiteX2" fmla="*/ 2073971 w 2075924"/>
                <a:gd name="connsiteY2" fmla="*/ 825149 h 825149"/>
                <a:gd name="connsiteX3" fmla="*/ 0 w 2075924"/>
                <a:gd name="connsiteY3" fmla="*/ 303658 h 825149"/>
                <a:gd name="connsiteX4" fmla="*/ 795 w 2075924"/>
                <a:gd name="connsiteY4" fmla="*/ 0 h 825149"/>
                <a:gd name="connsiteX0" fmla="*/ 795 w 2075924"/>
                <a:gd name="connsiteY0" fmla="*/ 0 h 825149"/>
                <a:gd name="connsiteX1" fmla="*/ 2073971 w 2075924"/>
                <a:gd name="connsiteY1" fmla="*/ 110326 h 825149"/>
                <a:gd name="connsiteX2" fmla="*/ 2073971 w 2075924"/>
                <a:gd name="connsiteY2" fmla="*/ 825149 h 825149"/>
                <a:gd name="connsiteX3" fmla="*/ 0 w 2075924"/>
                <a:gd name="connsiteY3" fmla="*/ 303658 h 825149"/>
                <a:gd name="connsiteX4" fmla="*/ 795 w 2075924"/>
                <a:gd name="connsiteY4" fmla="*/ 0 h 825149"/>
                <a:gd name="connsiteX0" fmla="*/ 795 w 2075924"/>
                <a:gd name="connsiteY0" fmla="*/ 0 h 827530"/>
                <a:gd name="connsiteX1" fmla="*/ 2073971 w 2075924"/>
                <a:gd name="connsiteY1" fmla="*/ 110326 h 827530"/>
                <a:gd name="connsiteX2" fmla="*/ 2073971 w 2075924"/>
                <a:gd name="connsiteY2" fmla="*/ 827530 h 827530"/>
                <a:gd name="connsiteX3" fmla="*/ 0 w 2075924"/>
                <a:gd name="connsiteY3" fmla="*/ 303658 h 827530"/>
                <a:gd name="connsiteX4" fmla="*/ 795 w 2075924"/>
                <a:gd name="connsiteY4" fmla="*/ 0 h 827530"/>
                <a:gd name="connsiteX0" fmla="*/ 795 w 2075924"/>
                <a:gd name="connsiteY0" fmla="*/ 0 h 829911"/>
                <a:gd name="connsiteX1" fmla="*/ 2073971 w 2075924"/>
                <a:gd name="connsiteY1" fmla="*/ 110326 h 829911"/>
                <a:gd name="connsiteX2" fmla="*/ 2073971 w 2075924"/>
                <a:gd name="connsiteY2" fmla="*/ 829911 h 829911"/>
                <a:gd name="connsiteX3" fmla="*/ 0 w 2075924"/>
                <a:gd name="connsiteY3" fmla="*/ 303658 h 829911"/>
                <a:gd name="connsiteX4" fmla="*/ 795 w 2075924"/>
                <a:gd name="connsiteY4" fmla="*/ 0 h 829911"/>
                <a:gd name="connsiteX0" fmla="*/ 795 w 2075924"/>
                <a:gd name="connsiteY0" fmla="*/ 0 h 827530"/>
                <a:gd name="connsiteX1" fmla="*/ 2073971 w 2075924"/>
                <a:gd name="connsiteY1" fmla="*/ 110326 h 827530"/>
                <a:gd name="connsiteX2" fmla="*/ 2073971 w 2075924"/>
                <a:gd name="connsiteY2" fmla="*/ 827530 h 827530"/>
                <a:gd name="connsiteX3" fmla="*/ 0 w 2075924"/>
                <a:gd name="connsiteY3" fmla="*/ 303658 h 827530"/>
                <a:gd name="connsiteX4" fmla="*/ 795 w 2075924"/>
                <a:gd name="connsiteY4" fmla="*/ 0 h 827530"/>
                <a:gd name="connsiteX0" fmla="*/ 795 w 2078932"/>
                <a:gd name="connsiteY0" fmla="*/ 0 h 827530"/>
                <a:gd name="connsiteX1" fmla="*/ 2078734 w 2078932"/>
                <a:gd name="connsiteY1" fmla="*/ 107945 h 827530"/>
                <a:gd name="connsiteX2" fmla="*/ 2073971 w 2078932"/>
                <a:gd name="connsiteY2" fmla="*/ 827530 h 827530"/>
                <a:gd name="connsiteX3" fmla="*/ 0 w 2078932"/>
                <a:gd name="connsiteY3" fmla="*/ 303658 h 827530"/>
                <a:gd name="connsiteX4" fmla="*/ 795 w 2078932"/>
                <a:gd name="connsiteY4" fmla="*/ 0 h 827530"/>
                <a:gd name="connsiteX0" fmla="*/ 795 w 2080686"/>
                <a:gd name="connsiteY0" fmla="*/ 0 h 825148"/>
                <a:gd name="connsiteX1" fmla="*/ 2078734 w 2080686"/>
                <a:gd name="connsiteY1" fmla="*/ 107945 h 825148"/>
                <a:gd name="connsiteX2" fmla="*/ 2078733 w 2080686"/>
                <a:gd name="connsiteY2" fmla="*/ 825148 h 825148"/>
                <a:gd name="connsiteX3" fmla="*/ 0 w 2080686"/>
                <a:gd name="connsiteY3" fmla="*/ 303658 h 825148"/>
                <a:gd name="connsiteX4" fmla="*/ 795 w 2080686"/>
                <a:gd name="connsiteY4" fmla="*/ 0 h 825148"/>
                <a:gd name="connsiteX0" fmla="*/ 795 w 2081762"/>
                <a:gd name="connsiteY0" fmla="*/ 0 h 825148"/>
                <a:gd name="connsiteX1" fmla="*/ 2081115 w 2081762"/>
                <a:gd name="connsiteY1" fmla="*/ 110326 h 825148"/>
                <a:gd name="connsiteX2" fmla="*/ 2078733 w 2081762"/>
                <a:gd name="connsiteY2" fmla="*/ 825148 h 825148"/>
                <a:gd name="connsiteX3" fmla="*/ 0 w 2081762"/>
                <a:gd name="connsiteY3" fmla="*/ 303658 h 825148"/>
                <a:gd name="connsiteX4" fmla="*/ 795 w 2081762"/>
                <a:gd name="connsiteY4" fmla="*/ 0 h 825148"/>
                <a:gd name="connsiteX0" fmla="*/ 795 w 2081762"/>
                <a:gd name="connsiteY0" fmla="*/ 0 h 827529"/>
                <a:gd name="connsiteX1" fmla="*/ 2081115 w 2081762"/>
                <a:gd name="connsiteY1" fmla="*/ 110326 h 827529"/>
                <a:gd name="connsiteX2" fmla="*/ 2078733 w 2081762"/>
                <a:gd name="connsiteY2" fmla="*/ 827529 h 827529"/>
                <a:gd name="connsiteX3" fmla="*/ 0 w 2081762"/>
                <a:gd name="connsiteY3" fmla="*/ 303658 h 827529"/>
                <a:gd name="connsiteX4" fmla="*/ 795 w 2081762"/>
                <a:gd name="connsiteY4" fmla="*/ 0 h 827529"/>
                <a:gd name="connsiteX0" fmla="*/ 795 w 2081762"/>
                <a:gd name="connsiteY0" fmla="*/ 0 h 829910"/>
                <a:gd name="connsiteX1" fmla="*/ 2081115 w 2081762"/>
                <a:gd name="connsiteY1" fmla="*/ 110326 h 829910"/>
                <a:gd name="connsiteX2" fmla="*/ 2078733 w 2081762"/>
                <a:gd name="connsiteY2" fmla="*/ 829910 h 829910"/>
                <a:gd name="connsiteX3" fmla="*/ 0 w 2081762"/>
                <a:gd name="connsiteY3" fmla="*/ 303658 h 829910"/>
                <a:gd name="connsiteX4" fmla="*/ 795 w 2081762"/>
                <a:gd name="connsiteY4" fmla="*/ 0 h 829910"/>
                <a:gd name="connsiteX0" fmla="*/ 795 w 2080686"/>
                <a:gd name="connsiteY0" fmla="*/ 0 h 829910"/>
                <a:gd name="connsiteX1" fmla="*/ 2078733 w 2080686"/>
                <a:gd name="connsiteY1" fmla="*/ 112707 h 829910"/>
                <a:gd name="connsiteX2" fmla="*/ 2078733 w 2080686"/>
                <a:gd name="connsiteY2" fmla="*/ 829910 h 829910"/>
                <a:gd name="connsiteX3" fmla="*/ 0 w 2080686"/>
                <a:gd name="connsiteY3" fmla="*/ 303658 h 829910"/>
                <a:gd name="connsiteX4" fmla="*/ 795 w 2080686"/>
                <a:gd name="connsiteY4" fmla="*/ 0 h 829910"/>
                <a:gd name="connsiteX0" fmla="*/ 795 w 2080686"/>
                <a:gd name="connsiteY0" fmla="*/ 0 h 829910"/>
                <a:gd name="connsiteX1" fmla="*/ 2078733 w 2080686"/>
                <a:gd name="connsiteY1" fmla="*/ 112707 h 829910"/>
                <a:gd name="connsiteX2" fmla="*/ 2078733 w 2080686"/>
                <a:gd name="connsiteY2" fmla="*/ 829910 h 829910"/>
                <a:gd name="connsiteX3" fmla="*/ 0 w 2080686"/>
                <a:gd name="connsiteY3" fmla="*/ 303658 h 829910"/>
                <a:gd name="connsiteX4" fmla="*/ 795 w 2080686"/>
                <a:gd name="connsiteY4" fmla="*/ 0 h 829910"/>
                <a:gd name="connsiteX0" fmla="*/ 795 w 2080686"/>
                <a:gd name="connsiteY0" fmla="*/ 0 h 829910"/>
                <a:gd name="connsiteX1" fmla="*/ 2078733 w 2080686"/>
                <a:gd name="connsiteY1" fmla="*/ 112707 h 829910"/>
                <a:gd name="connsiteX2" fmla="*/ 2078733 w 2080686"/>
                <a:gd name="connsiteY2" fmla="*/ 829910 h 829910"/>
                <a:gd name="connsiteX3" fmla="*/ 0 w 2080686"/>
                <a:gd name="connsiteY3" fmla="*/ 303658 h 829910"/>
                <a:gd name="connsiteX4" fmla="*/ 795 w 2080686"/>
                <a:gd name="connsiteY4" fmla="*/ 0 h 829910"/>
                <a:gd name="connsiteX0" fmla="*/ 795 w 2080147"/>
                <a:gd name="connsiteY0" fmla="*/ 0 h 829910"/>
                <a:gd name="connsiteX1" fmla="*/ 2076351 w 2080147"/>
                <a:gd name="connsiteY1" fmla="*/ 110326 h 829910"/>
                <a:gd name="connsiteX2" fmla="*/ 2078733 w 2080147"/>
                <a:gd name="connsiteY2" fmla="*/ 829910 h 829910"/>
                <a:gd name="connsiteX3" fmla="*/ 0 w 2080147"/>
                <a:gd name="connsiteY3" fmla="*/ 303658 h 829910"/>
                <a:gd name="connsiteX4" fmla="*/ 795 w 2080147"/>
                <a:gd name="connsiteY4" fmla="*/ 0 h 829910"/>
                <a:gd name="connsiteX0" fmla="*/ 795 w 2078304"/>
                <a:gd name="connsiteY0" fmla="*/ 0 h 829910"/>
                <a:gd name="connsiteX1" fmla="*/ 2076351 w 2078304"/>
                <a:gd name="connsiteY1" fmla="*/ 110326 h 829910"/>
                <a:gd name="connsiteX2" fmla="*/ 2076351 w 2078304"/>
                <a:gd name="connsiteY2" fmla="*/ 829910 h 829910"/>
                <a:gd name="connsiteX3" fmla="*/ 0 w 2078304"/>
                <a:gd name="connsiteY3" fmla="*/ 303658 h 829910"/>
                <a:gd name="connsiteX4" fmla="*/ 795 w 2078304"/>
                <a:gd name="connsiteY4" fmla="*/ 0 h 829910"/>
                <a:gd name="connsiteX0" fmla="*/ 795 w 2078304"/>
                <a:gd name="connsiteY0" fmla="*/ 0 h 829910"/>
                <a:gd name="connsiteX1" fmla="*/ 2076351 w 2078304"/>
                <a:gd name="connsiteY1" fmla="*/ 110326 h 829910"/>
                <a:gd name="connsiteX2" fmla="*/ 2076351 w 2078304"/>
                <a:gd name="connsiteY2" fmla="*/ 829910 h 829910"/>
                <a:gd name="connsiteX3" fmla="*/ 0 w 2078304"/>
                <a:gd name="connsiteY3" fmla="*/ 303658 h 829910"/>
                <a:gd name="connsiteX4" fmla="*/ 795 w 2078304"/>
                <a:gd name="connsiteY4" fmla="*/ 0 h 829910"/>
                <a:gd name="connsiteX0" fmla="*/ 795 w 2078304"/>
                <a:gd name="connsiteY0" fmla="*/ 0 h 825147"/>
                <a:gd name="connsiteX1" fmla="*/ 2076351 w 2078304"/>
                <a:gd name="connsiteY1" fmla="*/ 110326 h 825147"/>
                <a:gd name="connsiteX2" fmla="*/ 2076351 w 2078304"/>
                <a:gd name="connsiteY2" fmla="*/ 825147 h 825147"/>
                <a:gd name="connsiteX3" fmla="*/ 0 w 2078304"/>
                <a:gd name="connsiteY3" fmla="*/ 303658 h 825147"/>
                <a:gd name="connsiteX4" fmla="*/ 795 w 2078304"/>
                <a:gd name="connsiteY4" fmla="*/ 0 h 825147"/>
                <a:gd name="connsiteX0" fmla="*/ 795 w 2078304"/>
                <a:gd name="connsiteY0" fmla="*/ 0 h 827528"/>
                <a:gd name="connsiteX1" fmla="*/ 2076351 w 2078304"/>
                <a:gd name="connsiteY1" fmla="*/ 110326 h 827528"/>
                <a:gd name="connsiteX2" fmla="*/ 2076351 w 2078304"/>
                <a:gd name="connsiteY2" fmla="*/ 827528 h 827528"/>
                <a:gd name="connsiteX3" fmla="*/ 0 w 2078304"/>
                <a:gd name="connsiteY3" fmla="*/ 303658 h 827528"/>
                <a:gd name="connsiteX4" fmla="*/ 795 w 2078304"/>
                <a:gd name="connsiteY4" fmla="*/ 0 h 827528"/>
                <a:gd name="connsiteX0" fmla="*/ 795 w 2078304"/>
                <a:gd name="connsiteY0" fmla="*/ 0 h 829909"/>
                <a:gd name="connsiteX1" fmla="*/ 2076351 w 2078304"/>
                <a:gd name="connsiteY1" fmla="*/ 110326 h 829909"/>
                <a:gd name="connsiteX2" fmla="*/ 2076351 w 2078304"/>
                <a:gd name="connsiteY2" fmla="*/ 829909 h 829909"/>
                <a:gd name="connsiteX3" fmla="*/ 0 w 2078304"/>
                <a:gd name="connsiteY3" fmla="*/ 303658 h 829909"/>
                <a:gd name="connsiteX4" fmla="*/ 795 w 2078304"/>
                <a:gd name="connsiteY4" fmla="*/ 0 h 829909"/>
                <a:gd name="connsiteX0" fmla="*/ 795 w 2083596"/>
                <a:gd name="connsiteY0" fmla="*/ 0 h 829909"/>
                <a:gd name="connsiteX1" fmla="*/ 2083495 w 2083596"/>
                <a:gd name="connsiteY1" fmla="*/ 110326 h 829909"/>
                <a:gd name="connsiteX2" fmla="*/ 2076351 w 2083596"/>
                <a:gd name="connsiteY2" fmla="*/ 829909 h 829909"/>
                <a:gd name="connsiteX3" fmla="*/ 0 w 2083596"/>
                <a:gd name="connsiteY3" fmla="*/ 303658 h 829909"/>
                <a:gd name="connsiteX4" fmla="*/ 795 w 2083596"/>
                <a:gd name="connsiteY4" fmla="*/ 0 h 829909"/>
                <a:gd name="connsiteX0" fmla="*/ 795 w 2085448"/>
                <a:gd name="connsiteY0" fmla="*/ 0 h 832290"/>
                <a:gd name="connsiteX1" fmla="*/ 2083495 w 2085448"/>
                <a:gd name="connsiteY1" fmla="*/ 110326 h 832290"/>
                <a:gd name="connsiteX2" fmla="*/ 2083495 w 2085448"/>
                <a:gd name="connsiteY2" fmla="*/ 832290 h 832290"/>
                <a:gd name="connsiteX3" fmla="*/ 0 w 2085448"/>
                <a:gd name="connsiteY3" fmla="*/ 303658 h 832290"/>
                <a:gd name="connsiteX4" fmla="*/ 795 w 2085448"/>
                <a:gd name="connsiteY4" fmla="*/ 0 h 832290"/>
                <a:gd name="connsiteX0" fmla="*/ 795 w 2084599"/>
                <a:gd name="connsiteY0" fmla="*/ 0 h 832290"/>
                <a:gd name="connsiteX1" fmla="*/ 2078733 w 2084599"/>
                <a:gd name="connsiteY1" fmla="*/ 110326 h 832290"/>
                <a:gd name="connsiteX2" fmla="*/ 2083495 w 2084599"/>
                <a:gd name="connsiteY2" fmla="*/ 832290 h 832290"/>
                <a:gd name="connsiteX3" fmla="*/ 0 w 2084599"/>
                <a:gd name="connsiteY3" fmla="*/ 303658 h 832290"/>
                <a:gd name="connsiteX4" fmla="*/ 795 w 2084599"/>
                <a:gd name="connsiteY4" fmla="*/ 0 h 832290"/>
                <a:gd name="connsiteX0" fmla="*/ 795 w 2082527"/>
                <a:gd name="connsiteY0" fmla="*/ 0 h 832290"/>
                <a:gd name="connsiteX1" fmla="*/ 2078733 w 2082527"/>
                <a:gd name="connsiteY1" fmla="*/ 110326 h 832290"/>
                <a:gd name="connsiteX2" fmla="*/ 2081113 w 2082527"/>
                <a:gd name="connsiteY2" fmla="*/ 832290 h 832290"/>
                <a:gd name="connsiteX3" fmla="*/ 0 w 2082527"/>
                <a:gd name="connsiteY3" fmla="*/ 303658 h 832290"/>
                <a:gd name="connsiteX4" fmla="*/ 795 w 2082527"/>
                <a:gd name="connsiteY4" fmla="*/ 0 h 832290"/>
                <a:gd name="connsiteX0" fmla="*/ 795 w 2080685"/>
                <a:gd name="connsiteY0" fmla="*/ 0 h 834672"/>
                <a:gd name="connsiteX1" fmla="*/ 2078733 w 2080685"/>
                <a:gd name="connsiteY1" fmla="*/ 110326 h 834672"/>
                <a:gd name="connsiteX2" fmla="*/ 2078732 w 2080685"/>
                <a:gd name="connsiteY2" fmla="*/ 834672 h 834672"/>
                <a:gd name="connsiteX3" fmla="*/ 0 w 2080685"/>
                <a:gd name="connsiteY3" fmla="*/ 303658 h 834672"/>
                <a:gd name="connsiteX4" fmla="*/ 795 w 2080685"/>
                <a:gd name="connsiteY4" fmla="*/ 0 h 834672"/>
                <a:gd name="connsiteX0" fmla="*/ 795 w 2080685"/>
                <a:gd name="connsiteY0" fmla="*/ 0 h 829909"/>
                <a:gd name="connsiteX1" fmla="*/ 2078733 w 2080685"/>
                <a:gd name="connsiteY1" fmla="*/ 110326 h 829909"/>
                <a:gd name="connsiteX2" fmla="*/ 2078732 w 2080685"/>
                <a:gd name="connsiteY2" fmla="*/ 829909 h 829909"/>
                <a:gd name="connsiteX3" fmla="*/ 0 w 2080685"/>
                <a:gd name="connsiteY3" fmla="*/ 303658 h 829909"/>
                <a:gd name="connsiteX4" fmla="*/ 795 w 2080685"/>
                <a:gd name="connsiteY4" fmla="*/ 0 h 829909"/>
                <a:gd name="connsiteX0" fmla="*/ 795 w 2080685"/>
                <a:gd name="connsiteY0" fmla="*/ 0 h 827528"/>
                <a:gd name="connsiteX1" fmla="*/ 2078733 w 2080685"/>
                <a:gd name="connsiteY1" fmla="*/ 110326 h 827528"/>
                <a:gd name="connsiteX2" fmla="*/ 2078732 w 2080685"/>
                <a:gd name="connsiteY2" fmla="*/ 827528 h 827528"/>
                <a:gd name="connsiteX3" fmla="*/ 0 w 2080685"/>
                <a:gd name="connsiteY3" fmla="*/ 303658 h 827528"/>
                <a:gd name="connsiteX4" fmla="*/ 795 w 2080685"/>
                <a:gd name="connsiteY4" fmla="*/ 0 h 827528"/>
                <a:gd name="connsiteX0" fmla="*/ 795 w 2080685"/>
                <a:gd name="connsiteY0" fmla="*/ 0 h 827528"/>
                <a:gd name="connsiteX1" fmla="*/ 2078733 w 2080685"/>
                <a:gd name="connsiteY1" fmla="*/ 112707 h 827528"/>
                <a:gd name="connsiteX2" fmla="*/ 2078732 w 2080685"/>
                <a:gd name="connsiteY2" fmla="*/ 827528 h 827528"/>
                <a:gd name="connsiteX3" fmla="*/ 0 w 2080685"/>
                <a:gd name="connsiteY3" fmla="*/ 303658 h 827528"/>
                <a:gd name="connsiteX4" fmla="*/ 795 w 2080685"/>
                <a:gd name="connsiteY4" fmla="*/ 0 h 827528"/>
                <a:gd name="connsiteX0" fmla="*/ 795 w 2080685"/>
                <a:gd name="connsiteY0" fmla="*/ 0 h 825147"/>
                <a:gd name="connsiteX1" fmla="*/ 2078733 w 2080685"/>
                <a:gd name="connsiteY1" fmla="*/ 112707 h 825147"/>
                <a:gd name="connsiteX2" fmla="*/ 2078732 w 2080685"/>
                <a:gd name="connsiteY2" fmla="*/ 825147 h 825147"/>
                <a:gd name="connsiteX3" fmla="*/ 0 w 2080685"/>
                <a:gd name="connsiteY3" fmla="*/ 303658 h 825147"/>
                <a:gd name="connsiteX4" fmla="*/ 795 w 2080685"/>
                <a:gd name="connsiteY4" fmla="*/ 0 h 825147"/>
                <a:gd name="connsiteX0" fmla="*/ 795 w 2080685"/>
                <a:gd name="connsiteY0" fmla="*/ 0 h 827528"/>
                <a:gd name="connsiteX1" fmla="*/ 2078733 w 2080685"/>
                <a:gd name="connsiteY1" fmla="*/ 112707 h 827528"/>
                <a:gd name="connsiteX2" fmla="*/ 2078732 w 2080685"/>
                <a:gd name="connsiteY2" fmla="*/ 827528 h 827528"/>
                <a:gd name="connsiteX3" fmla="*/ 0 w 2080685"/>
                <a:gd name="connsiteY3" fmla="*/ 303658 h 827528"/>
                <a:gd name="connsiteX4" fmla="*/ 795 w 2080685"/>
                <a:gd name="connsiteY4" fmla="*/ 0 h 827528"/>
                <a:gd name="connsiteX0" fmla="*/ 795 w 2080685"/>
                <a:gd name="connsiteY0" fmla="*/ 0 h 829909"/>
                <a:gd name="connsiteX1" fmla="*/ 2078733 w 2080685"/>
                <a:gd name="connsiteY1" fmla="*/ 112707 h 829909"/>
                <a:gd name="connsiteX2" fmla="*/ 2078732 w 2080685"/>
                <a:gd name="connsiteY2" fmla="*/ 829909 h 829909"/>
                <a:gd name="connsiteX3" fmla="*/ 0 w 2080685"/>
                <a:gd name="connsiteY3" fmla="*/ 303658 h 829909"/>
                <a:gd name="connsiteX4" fmla="*/ 795 w 2080685"/>
                <a:gd name="connsiteY4" fmla="*/ 0 h 829909"/>
                <a:gd name="connsiteX0" fmla="*/ 795 w 2079836"/>
                <a:gd name="connsiteY0" fmla="*/ 0 h 829909"/>
                <a:gd name="connsiteX1" fmla="*/ 2073971 w 2079836"/>
                <a:gd name="connsiteY1" fmla="*/ 110323 h 829909"/>
                <a:gd name="connsiteX2" fmla="*/ 2078732 w 2079836"/>
                <a:gd name="connsiteY2" fmla="*/ 829909 h 829909"/>
                <a:gd name="connsiteX3" fmla="*/ 0 w 2079836"/>
                <a:gd name="connsiteY3" fmla="*/ 303658 h 829909"/>
                <a:gd name="connsiteX4" fmla="*/ 795 w 2079836"/>
                <a:gd name="connsiteY4" fmla="*/ 0 h 829909"/>
                <a:gd name="connsiteX0" fmla="*/ 795 w 2077765"/>
                <a:gd name="connsiteY0" fmla="*/ 0 h 829909"/>
                <a:gd name="connsiteX1" fmla="*/ 2073971 w 2077765"/>
                <a:gd name="connsiteY1" fmla="*/ 110323 h 829909"/>
                <a:gd name="connsiteX2" fmla="*/ 2076351 w 2077765"/>
                <a:gd name="connsiteY2" fmla="*/ 829909 h 829909"/>
                <a:gd name="connsiteX3" fmla="*/ 0 w 2077765"/>
                <a:gd name="connsiteY3" fmla="*/ 303658 h 829909"/>
                <a:gd name="connsiteX4" fmla="*/ 795 w 2077765"/>
                <a:gd name="connsiteY4" fmla="*/ 0 h 829909"/>
                <a:gd name="connsiteX0" fmla="*/ 795 w 2077765"/>
                <a:gd name="connsiteY0" fmla="*/ 0 h 827524"/>
                <a:gd name="connsiteX1" fmla="*/ 2073971 w 2077765"/>
                <a:gd name="connsiteY1" fmla="*/ 110323 h 827524"/>
                <a:gd name="connsiteX2" fmla="*/ 2076351 w 2077765"/>
                <a:gd name="connsiteY2" fmla="*/ 827524 h 827524"/>
                <a:gd name="connsiteX3" fmla="*/ 0 w 2077765"/>
                <a:gd name="connsiteY3" fmla="*/ 303658 h 827524"/>
                <a:gd name="connsiteX4" fmla="*/ 795 w 2077765"/>
                <a:gd name="connsiteY4" fmla="*/ 0 h 827524"/>
                <a:gd name="connsiteX0" fmla="*/ 795 w 2079380"/>
                <a:gd name="connsiteY0" fmla="*/ 0 h 827524"/>
                <a:gd name="connsiteX1" fmla="*/ 2078734 w 2079380"/>
                <a:gd name="connsiteY1" fmla="*/ 110323 h 827524"/>
                <a:gd name="connsiteX2" fmla="*/ 2076351 w 2079380"/>
                <a:gd name="connsiteY2" fmla="*/ 827524 h 827524"/>
                <a:gd name="connsiteX3" fmla="*/ 0 w 2079380"/>
                <a:gd name="connsiteY3" fmla="*/ 303658 h 827524"/>
                <a:gd name="connsiteX4" fmla="*/ 795 w 2079380"/>
                <a:gd name="connsiteY4" fmla="*/ 0 h 827524"/>
                <a:gd name="connsiteX0" fmla="*/ 795 w 2080685"/>
                <a:gd name="connsiteY0" fmla="*/ 0 h 825139"/>
                <a:gd name="connsiteX1" fmla="*/ 2078734 w 2080685"/>
                <a:gd name="connsiteY1" fmla="*/ 110323 h 825139"/>
                <a:gd name="connsiteX2" fmla="*/ 2078732 w 2080685"/>
                <a:gd name="connsiteY2" fmla="*/ 825139 h 825139"/>
                <a:gd name="connsiteX3" fmla="*/ 0 w 2080685"/>
                <a:gd name="connsiteY3" fmla="*/ 303658 h 825139"/>
                <a:gd name="connsiteX4" fmla="*/ 795 w 2080685"/>
                <a:gd name="connsiteY4" fmla="*/ 0 h 825139"/>
                <a:gd name="connsiteX0" fmla="*/ 795 w 2080685"/>
                <a:gd name="connsiteY0" fmla="*/ 0 h 827525"/>
                <a:gd name="connsiteX1" fmla="*/ 2078734 w 2080685"/>
                <a:gd name="connsiteY1" fmla="*/ 110323 h 827525"/>
                <a:gd name="connsiteX2" fmla="*/ 2078732 w 2080685"/>
                <a:gd name="connsiteY2" fmla="*/ 827525 h 827525"/>
                <a:gd name="connsiteX3" fmla="*/ 0 w 2080685"/>
                <a:gd name="connsiteY3" fmla="*/ 303658 h 827525"/>
                <a:gd name="connsiteX4" fmla="*/ 795 w 2080685"/>
                <a:gd name="connsiteY4" fmla="*/ 0 h 827525"/>
                <a:gd name="connsiteX0" fmla="*/ 795 w 2080685"/>
                <a:gd name="connsiteY0" fmla="*/ 0 h 827525"/>
                <a:gd name="connsiteX1" fmla="*/ 2078734 w 2080685"/>
                <a:gd name="connsiteY1" fmla="*/ 110323 h 827525"/>
                <a:gd name="connsiteX2" fmla="*/ 2078732 w 2080685"/>
                <a:gd name="connsiteY2" fmla="*/ 827525 h 827525"/>
                <a:gd name="connsiteX3" fmla="*/ 0 w 2080685"/>
                <a:gd name="connsiteY3" fmla="*/ 303658 h 827525"/>
                <a:gd name="connsiteX4" fmla="*/ 795 w 2080685"/>
                <a:gd name="connsiteY4" fmla="*/ 0 h 827525"/>
                <a:gd name="connsiteX0" fmla="*/ 795 w 2080685"/>
                <a:gd name="connsiteY0" fmla="*/ 0 h 829910"/>
                <a:gd name="connsiteX1" fmla="*/ 2078734 w 2080685"/>
                <a:gd name="connsiteY1" fmla="*/ 110323 h 829910"/>
                <a:gd name="connsiteX2" fmla="*/ 2078732 w 2080685"/>
                <a:gd name="connsiteY2" fmla="*/ 829910 h 829910"/>
                <a:gd name="connsiteX3" fmla="*/ 0 w 2080685"/>
                <a:gd name="connsiteY3" fmla="*/ 303658 h 829910"/>
                <a:gd name="connsiteX4" fmla="*/ 795 w 2080685"/>
                <a:gd name="connsiteY4" fmla="*/ 0 h 829910"/>
                <a:gd name="connsiteX0" fmla="*/ 795 w 2080685"/>
                <a:gd name="connsiteY0" fmla="*/ 0 h 829910"/>
                <a:gd name="connsiteX1" fmla="*/ 2078734 w 2080685"/>
                <a:gd name="connsiteY1" fmla="*/ 112707 h 829910"/>
                <a:gd name="connsiteX2" fmla="*/ 2078732 w 2080685"/>
                <a:gd name="connsiteY2" fmla="*/ 829910 h 829910"/>
                <a:gd name="connsiteX3" fmla="*/ 0 w 2080685"/>
                <a:gd name="connsiteY3" fmla="*/ 303658 h 829910"/>
                <a:gd name="connsiteX4" fmla="*/ 795 w 2080685"/>
                <a:gd name="connsiteY4" fmla="*/ 0 h 82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0685" h="829910">
                  <a:moveTo>
                    <a:pt x="795" y="0"/>
                  </a:moveTo>
                  <a:lnTo>
                    <a:pt x="2078734" y="112707"/>
                  </a:lnTo>
                  <a:cubicBezTo>
                    <a:pt x="2079527" y="442262"/>
                    <a:pt x="2082700" y="507499"/>
                    <a:pt x="2078732" y="829910"/>
                  </a:cubicBezTo>
                  <a:lnTo>
                    <a:pt x="0" y="303658"/>
                  </a:lnTo>
                  <a:cubicBezTo>
                    <a:pt x="794" y="166984"/>
                    <a:pt x="1" y="184299"/>
                    <a:pt x="795" y="0"/>
                  </a:cubicBezTo>
                  <a:close/>
                </a:path>
              </a:pathLst>
            </a:custGeom>
            <a:solidFill>
              <a:srgbClr val="B475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0DC2CDC7-D92C-4242-9459-7E327AC9B334}"/>
                </a:ext>
              </a:extLst>
            </p:cNvPr>
            <p:cNvSpPr/>
            <p:nvPr/>
          </p:nvSpPr>
          <p:spPr>
            <a:xfrm>
              <a:off x="4322869" y="3936266"/>
              <a:ext cx="5049046" cy="715835"/>
            </a:xfrm>
            <a:prstGeom prst="rect">
              <a:avLst/>
            </a:prstGeom>
            <a:solidFill>
              <a:srgbClr val="984DA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B724F659-DA4D-431C-AB7A-1116F3AA003F}"/>
                </a:ext>
              </a:extLst>
            </p:cNvPr>
            <p:cNvSpPr/>
            <p:nvPr/>
          </p:nvSpPr>
          <p:spPr>
            <a:xfrm>
              <a:off x="5070490" y="4136642"/>
              <a:ext cx="43011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spcAft>
                  <a:spcPts val="1200"/>
                </a:spcAft>
              </a:pPr>
              <a:r>
                <a:rPr lang="fr-FR" sz="1600" dirty="0" smtClean="0">
                  <a:solidFill>
                    <a:schemeClr val="bg1"/>
                  </a:solidFill>
                  <a:latin typeface="Georgia"/>
                </a:rPr>
                <a:t>PROGRAMMES  JEUNES GENERATIONS</a:t>
              </a:r>
              <a:endParaRPr lang="fr-FR" sz="1600" dirty="0" smtClean="0">
                <a:solidFill>
                  <a:schemeClr val="bg1"/>
                </a:solidFill>
                <a:latin typeface="Georgia"/>
              </a:endParaRPr>
            </a:p>
          </p:txBody>
        </p:sp>
        <p:cxnSp>
          <p:nvCxnSpPr>
            <p:cNvPr id="38" name="Straight Connector 147">
              <a:extLst>
                <a:ext uri="{FF2B5EF4-FFF2-40B4-BE49-F238E27FC236}">
                  <a16:creationId xmlns="" xmlns:a16="http://schemas.microsoft.com/office/drawing/2014/main" id="{BC86F517-9623-45C3-947A-16D4F920024D}"/>
                </a:ext>
              </a:extLst>
            </p:cNvPr>
            <p:cNvCxnSpPr/>
            <p:nvPr/>
          </p:nvCxnSpPr>
          <p:spPr>
            <a:xfrm>
              <a:off x="4969788" y="4086918"/>
              <a:ext cx="0" cy="40591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148">
              <a:extLst>
                <a:ext uri="{FF2B5EF4-FFF2-40B4-BE49-F238E27FC236}">
                  <a16:creationId xmlns="" xmlns:a16="http://schemas.microsoft.com/office/drawing/2014/main" id="{FDD14984-B795-411A-90F8-EBF6118B78C4}"/>
                </a:ext>
              </a:extLst>
            </p:cNvPr>
            <p:cNvSpPr txBox="1"/>
            <p:nvPr/>
          </p:nvSpPr>
          <p:spPr>
            <a:xfrm>
              <a:off x="4452806" y="4090118"/>
              <a:ext cx="474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7" name="Oval 201">
            <a:extLst>
              <a:ext uri="{FF2B5EF4-FFF2-40B4-BE49-F238E27FC236}">
                <a16:creationId xmlns="" xmlns:a16="http://schemas.microsoft.com/office/drawing/2014/main" id="{AF6B4773-800B-4B31-9199-8D3EADE90DD9}"/>
              </a:ext>
            </a:extLst>
          </p:cNvPr>
          <p:cNvSpPr/>
          <p:nvPr/>
        </p:nvSpPr>
        <p:spPr>
          <a:xfrm>
            <a:off x="461199" y="2370658"/>
            <a:ext cx="2641600" cy="26376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202">
            <a:extLst>
              <a:ext uri="{FF2B5EF4-FFF2-40B4-BE49-F238E27FC236}">
                <a16:creationId xmlns="" xmlns:a16="http://schemas.microsoft.com/office/drawing/2014/main" id="{C9BD0609-0C22-43E1-AEC1-F830ECFEAF50}"/>
              </a:ext>
            </a:extLst>
          </p:cNvPr>
          <p:cNvSpPr/>
          <p:nvPr/>
        </p:nvSpPr>
        <p:spPr>
          <a:xfrm>
            <a:off x="567879" y="2477184"/>
            <a:ext cx="2428240" cy="24246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Image 96">
            <a:extLst>
              <a:ext uri="{FF2B5EF4-FFF2-40B4-BE49-F238E27FC236}">
                <a16:creationId xmlns="" xmlns:a16="http://schemas.microsoft.com/office/drawing/2014/main" id="{95193670-C165-44AF-9BAA-8F8A8E4F0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82" y="2477180"/>
            <a:ext cx="2483919" cy="2483919"/>
          </a:xfrm>
          <a:prstGeom prst="rect">
            <a:avLst/>
          </a:prstGeom>
        </p:spPr>
      </p:pic>
      <p:sp>
        <p:nvSpPr>
          <p:cNvPr id="98" name="Title 1">
            <a:extLst>
              <a:ext uri="{FF2B5EF4-FFF2-40B4-BE49-F238E27FC236}">
                <a16:creationId xmlns="" xmlns:a16="http://schemas.microsoft.com/office/drawing/2014/main" id="{43AF53E9-60E4-4271-A9F8-C289854DC5B1}"/>
              </a:ext>
            </a:extLst>
          </p:cNvPr>
          <p:cNvSpPr txBox="1">
            <a:spLocks/>
          </p:cNvSpPr>
          <p:nvPr/>
        </p:nvSpPr>
        <p:spPr bwMode="auto">
          <a:xfrm>
            <a:off x="0" y="246151"/>
            <a:ext cx="12192000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4400" b="1" dirty="0">
                <a:solidFill>
                  <a:srgbClr val="0070C0"/>
                </a:solidFill>
                <a:latin typeface="Arial Narrow Bold" pitchFamily="-84" charset="0"/>
              </a:rPr>
              <a:t>AGENDA</a:t>
            </a:r>
            <a:endParaRPr lang="fr-FR" sz="4400" b="1" dirty="0">
              <a:solidFill>
                <a:srgbClr val="0070C0"/>
              </a:solidFill>
              <a:latin typeface="Arial Narrow Bold" pitchFamily="-8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9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8DB0DCB4-0EF2-014D-88E0-6FC087E6B185}"/>
              </a:ext>
            </a:extLst>
          </p:cNvPr>
          <p:cNvSpPr txBox="1"/>
          <p:nvPr/>
        </p:nvSpPr>
        <p:spPr>
          <a:xfrm>
            <a:off x="167849" y="384314"/>
            <a:ext cx="106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prstClr val="white"/>
                </a:solidFill>
                <a:latin typeface="Arial Narrow Bold"/>
              </a:rPr>
              <a:t>Echanges de Jeunes</a:t>
            </a:r>
            <a:endParaRPr lang="fr-FR" sz="3600" b="1" dirty="0">
              <a:solidFill>
                <a:prstClr val="white"/>
              </a:solidFill>
              <a:latin typeface="Arial Narrow Bold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E0391BDE-F56D-F943-B164-90C7E116DDDA}"/>
              </a:ext>
            </a:extLst>
          </p:cNvPr>
          <p:cNvSpPr txBox="1"/>
          <p:nvPr/>
        </p:nvSpPr>
        <p:spPr>
          <a:xfrm>
            <a:off x="636105" y="1947817"/>
            <a:ext cx="10831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fr-FR" sz="2400" b="1" dirty="0">
                <a:solidFill>
                  <a:prstClr val="black"/>
                </a:solidFill>
                <a:latin typeface="Georgia" pitchFamily="18" charset="0"/>
              </a:rPr>
              <a:t>Objectifs :</a:t>
            </a:r>
          </a:p>
          <a:p>
            <a:pPr algn="just">
              <a:lnSpc>
                <a:spcPts val="2000"/>
              </a:lnSpc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Apprendre une langue étrangère.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Découvrir une nouvelle culture. 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Devenir de véritables citoyens du monde.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Développer des aptitudes au leadership.</a:t>
            </a:r>
          </a:p>
        </p:txBody>
      </p:sp>
    </p:spTree>
    <p:extLst>
      <p:ext uri="{BB962C8B-B14F-4D97-AF65-F5344CB8AC3E}">
        <p14:creationId xmlns="" xmlns:p14="http://schemas.microsoft.com/office/powerpoint/2010/main" val="306879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81BFA79-083F-2448-ACA0-30A191331E4B}"/>
              </a:ext>
            </a:extLst>
          </p:cNvPr>
          <p:cNvSpPr txBox="1"/>
          <p:nvPr/>
        </p:nvSpPr>
        <p:spPr>
          <a:xfrm>
            <a:off x="671444" y="2067339"/>
            <a:ext cx="110434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Les échanges scolaires d’un an couvrent une année scolaire.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Les échanges courts durent plusieurs jours à trois mois . Ils sont structurés autour de camps, d’excursions ou de séjours chez l’habitant en dehors des périodes scolaires.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L’hébergement en pension complète ainsi que les frais de scolarité sont pris en charge.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DB0DCB4-0EF2-014D-88E0-6FC087E6B185}"/>
              </a:ext>
            </a:extLst>
          </p:cNvPr>
          <p:cNvSpPr txBox="1"/>
          <p:nvPr/>
        </p:nvSpPr>
        <p:spPr>
          <a:xfrm>
            <a:off x="167849" y="384314"/>
            <a:ext cx="106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  <a:latin typeface="Arial Narrow Bold"/>
              </a:rPr>
              <a:t>Echanges de Jeunes</a:t>
            </a:r>
          </a:p>
        </p:txBody>
      </p:sp>
    </p:spTree>
    <p:extLst>
      <p:ext uri="{BB962C8B-B14F-4D97-AF65-F5344CB8AC3E}">
        <p14:creationId xmlns="" xmlns:p14="http://schemas.microsoft.com/office/powerpoint/2010/main" val="23586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EA420F1-6706-874E-A39E-5866B67549BC}"/>
              </a:ext>
            </a:extLst>
          </p:cNvPr>
          <p:cNvSpPr txBox="1"/>
          <p:nvPr/>
        </p:nvSpPr>
        <p:spPr>
          <a:xfrm>
            <a:off x="111430" y="354492"/>
            <a:ext cx="968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  <a:latin typeface="Arial Narrow Bold"/>
              </a:rPr>
              <a:t>Stages du Rotary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86FE0F2-0518-4B45-800B-2E728D43E332}"/>
              </a:ext>
            </a:extLst>
          </p:cNvPr>
          <p:cNvSpPr txBox="1"/>
          <p:nvPr/>
        </p:nvSpPr>
        <p:spPr>
          <a:xfrm>
            <a:off x="671444" y="2014330"/>
            <a:ext cx="10990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Les stages du Rotary sont proposés aux étudiants et aux jeunes professionnels jusqu’à 30 ans y compris les rotaractiens, </a:t>
            </a:r>
            <a:r>
              <a:rPr lang="fr-FR" sz="2400" dirty="0" err="1">
                <a:solidFill>
                  <a:prstClr val="black"/>
                </a:solidFill>
                <a:latin typeface="Georgia" pitchFamily="18" charset="0"/>
              </a:rPr>
              <a:t>interactiens</a:t>
            </a: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, les anciens et participants aux séminaires Ryla.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Les participants peuvent effectuer des stages qui associent leurs objectifs professionnels à une action humanitaire.</a:t>
            </a:r>
          </a:p>
        </p:txBody>
      </p:sp>
    </p:spTree>
    <p:extLst>
      <p:ext uri="{BB962C8B-B14F-4D97-AF65-F5344CB8AC3E}">
        <p14:creationId xmlns="" xmlns:p14="http://schemas.microsoft.com/office/powerpoint/2010/main" val="85659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2B74529-5BEF-2E4E-85AC-2D35122EBE94}"/>
              </a:ext>
            </a:extLst>
          </p:cNvPr>
          <p:cNvSpPr txBox="1"/>
          <p:nvPr/>
        </p:nvSpPr>
        <p:spPr>
          <a:xfrm>
            <a:off x="742122" y="1777061"/>
            <a:ext cx="11043479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prstClr val="black"/>
                </a:solidFill>
                <a:latin typeface="Georgia" pitchFamily="18" charset="0"/>
              </a:rPr>
              <a:t>Objectifs :</a:t>
            </a:r>
          </a:p>
          <a:p>
            <a:pPr algn="just"/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Rencontrer des décideurs d’autres pays partageant un même état d’esprit.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Améliorer ses aptitudes linguistiques.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Améliorer ses compétences professionnelles et acquérir une expérience internationale.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Voyager et découvrir de nouvelles cultures tout en participant à des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EEA420F1-6706-874E-A39E-5866B67549BC}"/>
              </a:ext>
            </a:extLst>
          </p:cNvPr>
          <p:cNvSpPr txBox="1"/>
          <p:nvPr/>
        </p:nvSpPr>
        <p:spPr>
          <a:xfrm>
            <a:off x="111430" y="354492"/>
            <a:ext cx="968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  <a:latin typeface="Arial Narrow Bold"/>
              </a:rPr>
              <a:t>Stages du Rotary</a:t>
            </a:r>
          </a:p>
        </p:txBody>
      </p:sp>
    </p:spTree>
    <p:extLst>
      <p:ext uri="{BB962C8B-B14F-4D97-AF65-F5344CB8AC3E}">
        <p14:creationId xmlns="" xmlns:p14="http://schemas.microsoft.com/office/powerpoint/2010/main" val="37537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04A0E36-E49F-D34A-B396-6AE7EB7E83A3}"/>
              </a:ext>
            </a:extLst>
          </p:cNvPr>
          <p:cNvSpPr txBox="1"/>
          <p:nvPr/>
        </p:nvSpPr>
        <p:spPr>
          <a:xfrm>
            <a:off x="459409" y="2027584"/>
            <a:ext cx="1118483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Les stages durent de quelques semaines à six mois.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Les stages peuvent être organisés individuellement ou par un groupe 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Ils n’ont pas à être réciproques.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Les couts varient en fonction des Rotary Clubs ou des districts.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EEA420F1-6706-874E-A39E-5866B67549BC}"/>
              </a:ext>
            </a:extLst>
          </p:cNvPr>
          <p:cNvSpPr txBox="1"/>
          <p:nvPr/>
        </p:nvSpPr>
        <p:spPr>
          <a:xfrm>
            <a:off x="111430" y="354492"/>
            <a:ext cx="968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  <a:latin typeface="Arial Narrow Bold"/>
              </a:rPr>
              <a:t>Stages du Rotary</a:t>
            </a:r>
          </a:p>
        </p:txBody>
      </p:sp>
    </p:spTree>
    <p:extLst>
      <p:ext uri="{BB962C8B-B14F-4D97-AF65-F5344CB8AC3E}">
        <p14:creationId xmlns="" xmlns:p14="http://schemas.microsoft.com/office/powerpoint/2010/main" val="302285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CCDC35F-96BE-6F4E-8BE7-E8438CE6F58C}"/>
              </a:ext>
            </a:extLst>
          </p:cNvPr>
          <p:cNvSpPr txBox="1"/>
          <p:nvPr/>
        </p:nvSpPr>
        <p:spPr>
          <a:xfrm>
            <a:off x="117231" y="388901"/>
            <a:ext cx="1037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  <a:latin typeface="Arial Narrow Bold"/>
              </a:rPr>
              <a:t>Bourses d’Etudes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C0EDAEE-2537-F148-9EA3-29884ECF96AD}"/>
              </a:ext>
            </a:extLst>
          </p:cNvPr>
          <p:cNvSpPr txBox="1"/>
          <p:nvPr/>
        </p:nvSpPr>
        <p:spPr>
          <a:xfrm>
            <a:off x="565428" y="1987826"/>
            <a:ext cx="11308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La Fondation Rotary et les Rotary Clubs investissent dans les futurs dirigeants et philanthropes au travers de leurs bourses d’études.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Les Rotary Clubs peuvent faire une demande de subvention de district ou mondiale pour financer des bourses d’études.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9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0A3BAB0-1F99-3C43-BE8B-CED680C87ED9}"/>
              </a:ext>
            </a:extLst>
          </p:cNvPr>
          <p:cNvSpPr txBox="1"/>
          <p:nvPr/>
        </p:nvSpPr>
        <p:spPr>
          <a:xfrm>
            <a:off x="565427" y="1815548"/>
            <a:ext cx="11149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Les subventions mondiales financent des bourses pour étudiants de deuxième et troisième cycle dont les objectifs professionnels correspondent à l’un des axes stratégiques du Rotary.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La durée peut être de un à quatre ans.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Financement par le FSD ou des espèces et une contrepartie du Fonds mondial.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CCDC35F-96BE-6F4E-8BE7-E8438CE6F58C}"/>
              </a:ext>
            </a:extLst>
          </p:cNvPr>
          <p:cNvSpPr txBox="1"/>
          <p:nvPr/>
        </p:nvSpPr>
        <p:spPr>
          <a:xfrm>
            <a:off x="117231" y="388901"/>
            <a:ext cx="1037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  <a:latin typeface="Arial Narrow Bold"/>
              </a:rPr>
              <a:t>Bourses d’Etudes</a:t>
            </a:r>
          </a:p>
        </p:txBody>
      </p:sp>
    </p:spTree>
    <p:extLst>
      <p:ext uri="{BB962C8B-B14F-4D97-AF65-F5344CB8AC3E}">
        <p14:creationId xmlns="" xmlns:p14="http://schemas.microsoft.com/office/powerpoint/2010/main" val="25931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735D801F-6A70-D44B-865C-1CAF630DDF08}"/>
              </a:ext>
            </a:extLst>
          </p:cNvPr>
          <p:cNvSpPr txBox="1"/>
          <p:nvPr/>
        </p:nvSpPr>
        <p:spPr>
          <a:xfrm>
            <a:off x="600765" y="1802296"/>
            <a:ext cx="11149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Les subventions de district permettent d’aider un lycéen ou un étudiant souhaitant étudier n’importe quelle discipline dans un établissement local ou à l’étranger.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Elles peuvent aussi être de n’importe quelle durée et aller d’un stage linguistique de quelques semaines à des études universitaires de plusieurs années.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CCDC35F-96BE-6F4E-8BE7-E8438CE6F58C}"/>
              </a:ext>
            </a:extLst>
          </p:cNvPr>
          <p:cNvSpPr txBox="1"/>
          <p:nvPr/>
        </p:nvSpPr>
        <p:spPr>
          <a:xfrm>
            <a:off x="117231" y="388901"/>
            <a:ext cx="1037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  <a:latin typeface="Arial Narrow Bold"/>
              </a:rPr>
              <a:t>Bourses d’Etudes</a:t>
            </a:r>
          </a:p>
        </p:txBody>
      </p:sp>
    </p:spTree>
    <p:extLst>
      <p:ext uri="{BB962C8B-B14F-4D97-AF65-F5344CB8AC3E}">
        <p14:creationId xmlns="" xmlns:p14="http://schemas.microsoft.com/office/powerpoint/2010/main" val="12514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9BCC012-2A3C-0A4D-B6CD-6A4B14F61A62}"/>
              </a:ext>
            </a:extLst>
          </p:cNvPr>
          <p:cNvSpPr txBox="1"/>
          <p:nvPr/>
        </p:nvSpPr>
        <p:spPr>
          <a:xfrm>
            <a:off x="459408" y="1573692"/>
            <a:ext cx="11361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Georgia" pitchFamily="18" charset="0"/>
              </a:rPr>
              <a:t>Deux types de bourses </a:t>
            </a: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:</a:t>
            </a:r>
          </a:p>
          <a:p>
            <a:pPr algn="just"/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Les Rotary Clubs peuvent proposer différentes bourses d’études universitaires. Elles sont ouvertes à tous à l’exception des Rotariens et de leurs familles.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La Fondation propose des bourses d’études dans des disciplines suivantes: 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	- Science de la paix , résolution des conflits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	- Education relative à l’eau , programme de Master de l’IHE </a:t>
            </a:r>
            <a:r>
              <a:rPr lang="fr-FR" sz="2400" dirty="0" smtClean="0">
                <a:solidFill>
                  <a:prstClr val="black"/>
                </a:solidFill>
                <a:latin typeface="Georgia" pitchFamily="18" charset="0"/>
              </a:rPr>
              <a:t>de Delft</a:t>
            </a:r>
            <a:r>
              <a:rPr lang="fr-FR" sz="2400" dirty="0">
                <a:solidFill>
                  <a:prstClr val="black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CCDC35F-96BE-6F4E-8BE7-E8438CE6F58C}"/>
              </a:ext>
            </a:extLst>
          </p:cNvPr>
          <p:cNvSpPr txBox="1"/>
          <p:nvPr/>
        </p:nvSpPr>
        <p:spPr>
          <a:xfrm>
            <a:off x="117231" y="388901"/>
            <a:ext cx="1037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prstClr val="white"/>
                </a:solidFill>
                <a:latin typeface="Arial Narrow Bold"/>
              </a:rPr>
              <a:t>Bourses d’Etudes</a:t>
            </a:r>
          </a:p>
        </p:txBody>
      </p:sp>
    </p:spTree>
    <p:extLst>
      <p:ext uri="{BB962C8B-B14F-4D97-AF65-F5344CB8AC3E}">
        <p14:creationId xmlns="" xmlns:p14="http://schemas.microsoft.com/office/powerpoint/2010/main" val="39119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4217" y="1403272"/>
            <a:ext cx="11643784" cy="44244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 rtl="0">
              <a:spcBef>
                <a:spcPct val="20000"/>
              </a:spcBef>
              <a:buNone/>
            </a:pPr>
            <a:endParaRPr>
              <a:latin typeface="Georgia" pitchFamily="18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</a:pPr>
            <a:r>
              <a:rPr lang="fr-FR" sz="2400" b="1" dirty="0" smtClean="0">
                <a:latin typeface="Georgia" pitchFamily="18" charset="0"/>
              </a:rPr>
              <a:t>Elaborer </a:t>
            </a:r>
            <a:r>
              <a:rPr lang="fr-FR" sz="2400" b="1" dirty="0" smtClean="0">
                <a:latin typeface="Georgia" pitchFamily="18" charset="0"/>
              </a:rPr>
              <a:t>et Mettre en Œuvre un Plan d’Action 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Lister </a:t>
            </a:r>
            <a:r>
              <a:rPr lang="fr-FR" sz="2400" dirty="0">
                <a:solidFill>
                  <a:srgbClr val="585858"/>
                </a:solidFill>
                <a:latin typeface="Georgia" pitchFamily="18" charset="0"/>
              </a:rPr>
              <a:t>les mesures à prendre après la séance</a:t>
            </a:r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Faire l’évaluation de son club en matière d’effectif</a:t>
            </a:r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Faire l’étude des classifications</a:t>
            </a:r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Analyser la diversité dans son club (âge, sexe, race, géographie</a:t>
            </a: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,…)</a:t>
            </a:r>
            <a:endParaRPr lang="fr-FR" sz="2400" dirty="0" smtClean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884" y="225428"/>
            <a:ext cx="11686117" cy="8747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 rtl="0">
              <a:lnSpc>
                <a:spcPct val="80000"/>
              </a:lnSpc>
            </a:pPr>
            <a:r>
              <a:rPr sz="3600" b="1">
                <a:solidFill>
                  <a:schemeClr val="bg1"/>
                </a:solidFill>
                <a:latin typeface="Arial Narrow Bold"/>
              </a:rPr>
              <a:t>PLAN D’ACTION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436548" y="370292"/>
            <a:ext cx="9489331" cy="45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>
              <a:lnSpc>
                <a:spcPct val="80000"/>
              </a:lnSpc>
            </a:pPr>
            <a:r>
              <a:rPr lang="fr-FR" sz="3200" b="1" dirty="0" smtClean="0">
                <a:solidFill>
                  <a:schemeClr val="bg1"/>
                </a:solidFill>
                <a:latin typeface="Arial Narrow Bold"/>
              </a:rPr>
              <a:t>PERTINENCE DU SUJET DE LA DISCUSSION</a:t>
            </a:r>
            <a:endParaRPr lang="fr-FR" sz="3200" b="1" dirty="0">
              <a:solidFill>
                <a:schemeClr val="bg1"/>
              </a:solidFill>
              <a:latin typeface="Arial Narrow Bold"/>
            </a:endParaRPr>
          </a:p>
        </p:txBody>
      </p:sp>
      <p:grpSp>
        <p:nvGrpSpPr>
          <p:cNvPr id="5126" name="Groupe 5125">
            <a:extLst>
              <a:ext uri="{FF2B5EF4-FFF2-40B4-BE49-F238E27FC236}">
                <a16:creationId xmlns="" xmlns:a16="http://schemas.microsoft.com/office/drawing/2014/main" id="{DB752259-315C-4FAE-A183-6F0B3D1CBCE8}"/>
              </a:ext>
            </a:extLst>
          </p:cNvPr>
          <p:cNvGrpSpPr/>
          <p:nvPr/>
        </p:nvGrpSpPr>
        <p:grpSpPr>
          <a:xfrm>
            <a:off x="6468216" y="2355849"/>
            <a:ext cx="5418984" cy="1251985"/>
            <a:chOff x="6468216" y="2355845"/>
            <a:chExt cx="5418984" cy="1251985"/>
          </a:xfrm>
        </p:grpSpPr>
        <p:sp>
          <p:nvSpPr>
            <p:cNvPr id="199" name="TextBox 285">
              <a:extLst>
                <a:ext uri="{FF2B5EF4-FFF2-40B4-BE49-F238E27FC236}">
                  <a16:creationId xmlns="" xmlns:a16="http://schemas.microsoft.com/office/drawing/2014/main" id="{BA69A653-FEE7-4B38-B3E2-BF8FADC907AB}"/>
                </a:ext>
              </a:extLst>
            </p:cNvPr>
            <p:cNvSpPr txBox="1"/>
            <p:nvPr/>
          </p:nvSpPr>
          <p:spPr>
            <a:xfrm>
              <a:off x="9252733" y="2415283"/>
              <a:ext cx="2634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>
                  <a:solidFill>
                    <a:srgbClr val="585858"/>
                  </a:solidFill>
                  <a:latin typeface="Georgia"/>
                </a:rPr>
                <a:t>Taux de rétention dans le district, un des plus faibles</a:t>
              </a:r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Rectangle 25">
              <a:extLst>
                <a:ext uri="{FF2B5EF4-FFF2-40B4-BE49-F238E27FC236}">
                  <a16:creationId xmlns="" xmlns:a16="http://schemas.microsoft.com/office/drawing/2014/main" id="{828A8BEA-3C84-4679-9E75-46796E5934A6}"/>
                </a:ext>
              </a:extLst>
            </p:cNvPr>
            <p:cNvSpPr/>
            <p:nvPr/>
          </p:nvSpPr>
          <p:spPr>
            <a:xfrm rot="4051233" flipH="1">
              <a:off x="7287226" y="2160739"/>
              <a:ext cx="628081" cy="2266101"/>
            </a:xfrm>
            <a:custGeom>
              <a:avLst/>
              <a:gdLst>
                <a:gd name="connsiteX0" fmla="*/ 0 w 479051"/>
                <a:gd name="connsiteY0" fmla="*/ 0 h 1285482"/>
                <a:gd name="connsiteX1" fmla="*/ 479051 w 479051"/>
                <a:gd name="connsiteY1" fmla="*/ 0 h 1285482"/>
                <a:gd name="connsiteX2" fmla="*/ 479051 w 479051"/>
                <a:gd name="connsiteY2" fmla="*/ 1285482 h 1285482"/>
                <a:gd name="connsiteX3" fmla="*/ 0 w 479051"/>
                <a:gd name="connsiteY3" fmla="*/ 1285482 h 1285482"/>
                <a:gd name="connsiteX4" fmla="*/ 0 w 479051"/>
                <a:gd name="connsiteY4" fmla="*/ 0 h 1285482"/>
                <a:gd name="connsiteX0" fmla="*/ 0 w 479051"/>
                <a:gd name="connsiteY0" fmla="*/ 0 h 1645023"/>
                <a:gd name="connsiteX1" fmla="*/ 479051 w 479051"/>
                <a:gd name="connsiteY1" fmla="*/ 0 h 1645023"/>
                <a:gd name="connsiteX2" fmla="*/ 418115 w 479051"/>
                <a:gd name="connsiteY2" fmla="*/ 1645023 h 1645023"/>
                <a:gd name="connsiteX3" fmla="*/ 0 w 479051"/>
                <a:gd name="connsiteY3" fmla="*/ 1285482 h 1645023"/>
                <a:gd name="connsiteX4" fmla="*/ 0 w 479051"/>
                <a:gd name="connsiteY4" fmla="*/ 0 h 1645023"/>
                <a:gd name="connsiteX0" fmla="*/ 0 w 479051"/>
                <a:gd name="connsiteY0" fmla="*/ 0 h 1714893"/>
                <a:gd name="connsiteX1" fmla="*/ 479051 w 479051"/>
                <a:gd name="connsiteY1" fmla="*/ 0 h 1714893"/>
                <a:gd name="connsiteX2" fmla="*/ 418115 w 479051"/>
                <a:gd name="connsiteY2" fmla="*/ 1645023 h 1714893"/>
                <a:gd name="connsiteX3" fmla="*/ 307633 w 479051"/>
                <a:gd name="connsiteY3" fmla="*/ 1714893 h 1714893"/>
                <a:gd name="connsiteX4" fmla="*/ 0 w 479051"/>
                <a:gd name="connsiteY4" fmla="*/ 0 h 1714893"/>
                <a:gd name="connsiteX0" fmla="*/ 0 w 425459"/>
                <a:gd name="connsiteY0" fmla="*/ 0 h 1769063"/>
                <a:gd name="connsiteX1" fmla="*/ 425459 w 425459"/>
                <a:gd name="connsiteY1" fmla="*/ 54170 h 1769063"/>
                <a:gd name="connsiteX2" fmla="*/ 364523 w 425459"/>
                <a:gd name="connsiteY2" fmla="*/ 1699193 h 1769063"/>
                <a:gd name="connsiteX3" fmla="*/ 254041 w 425459"/>
                <a:gd name="connsiteY3" fmla="*/ 1769063 h 1769063"/>
                <a:gd name="connsiteX4" fmla="*/ 0 w 425459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173841 w 684588"/>
                <a:gd name="connsiteY0" fmla="*/ 0 h 1769063"/>
                <a:gd name="connsiteX1" fmla="*/ 684588 w 684588"/>
                <a:gd name="connsiteY1" fmla="*/ 49224 h 1769063"/>
                <a:gd name="connsiteX2" fmla="*/ 538364 w 684588"/>
                <a:gd name="connsiteY2" fmla="*/ 1699193 h 1769063"/>
                <a:gd name="connsiteX3" fmla="*/ 427882 w 684588"/>
                <a:gd name="connsiteY3" fmla="*/ 1769063 h 1769063"/>
                <a:gd name="connsiteX4" fmla="*/ 173841 w 684588"/>
                <a:gd name="connsiteY4" fmla="*/ 0 h 1769063"/>
                <a:gd name="connsiteX0" fmla="*/ 159201 w 669948"/>
                <a:gd name="connsiteY0" fmla="*/ 0 h 1769063"/>
                <a:gd name="connsiteX1" fmla="*/ 669948 w 669948"/>
                <a:gd name="connsiteY1" fmla="*/ 49224 h 1769063"/>
                <a:gd name="connsiteX2" fmla="*/ 523724 w 669948"/>
                <a:gd name="connsiteY2" fmla="*/ 1699193 h 1769063"/>
                <a:gd name="connsiteX3" fmla="*/ 413242 w 669948"/>
                <a:gd name="connsiteY3" fmla="*/ 1769063 h 1769063"/>
                <a:gd name="connsiteX4" fmla="*/ 159201 w 669948"/>
                <a:gd name="connsiteY4" fmla="*/ 0 h 1769063"/>
                <a:gd name="connsiteX0" fmla="*/ 118921 w 629668"/>
                <a:gd name="connsiteY0" fmla="*/ 0 h 1769063"/>
                <a:gd name="connsiteX1" fmla="*/ 629668 w 629668"/>
                <a:gd name="connsiteY1" fmla="*/ 49224 h 1769063"/>
                <a:gd name="connsiteX2" fmla="*/ 483444 w 629668"/>
                <a:gd name="connsiteY2" fmla="*/ 1699193 h 1769063"/>
                <a:gd name="connsiteX3" fmla="*/ 372962 w 629668"/>
                <a:gd name="connsiteY3" fmla="*/ 1769063 h 1769063"/>
                <a:gd name="connsiteX4" fmla="*/ 118921 w 629668"/>
                <a:gd name="connsiteY4" fmla="*/ 0 h 1769063"/>
                <a:gd name="connsiteX0" fmla="*/ 146156 w 656903"/>
                <a:gd name="connsiteY0" fmla="*/ 0 h 1769063"/>
                <a:gd name="connsiteX1" fmla="*/ 656903 w 656903"/>
                <a:gd name="connsiteY1" fmla="*/ 49224 h 1769063"/>
                <a:gd name="connsiteX2" fmla="*/ 510679 w 656903"/>
                <a:gd name="connsiteY2" fmla="*/ 1699193 h 1769063"/>
                <a:gd name="connsiteX3" fmla="*/ 400197 w 656903"/>
                <a:gd name="connsiteY3" fmla="*/ 1769063 h 1769063"/>
                <a:gd name="connsiteX4" fmla="*/ 146156 w 656903"/>
                <a:gd name="connsiteY4" fmla="*/ 0 h 1769063"/>
                <a:gd name="connsiteX0" fmla="*/ 163032 w 673779"/>
                <a:gd name="connsiteY0" fmla="*/ 0 h 1769063"/>
                <a:gd name="connsiteX1" fmla="*/ 673779 w 673779"/>
                <a:gd name="connsiteY1" fmla="*/ 49224 h 1769063"/>
                <a:gd name="connsiteX2" fmla="*/ 527555 w 673779"/>
                <a:gd name="connsiteY2" fmla="*/ 1699193 h 1769063"/>
                <a:gd name="connsiteX3" fmla="*/ 417073 w 673779"/>
                <a:gd name="connsiteY3" fmla="*/ 1769063 h 1769063"/>
                <a:gd name="connsiteX4" fmla="*/ 163032 w 673779"/>
                <a:gd name="connsiteY4" fmla="*/ 0 h 1769063"/>
                <a:gd name="connsiteX0" fmla="*/ 43245 w 553992"/>
                <a:gd name="connsiteY0" fmla="*/ 0 h 1769063"/>
                <a:gd name="connsiteX1" fmla="*/ 553992 w 553992"/>
                <a:gd name="connsiteY1" fmla="*/ 49224 h 1769063"/>
                <a:gd name="connsiteX2" fmla="*/ 407768 w 553992"/>
                <a:gd name="connsiteY2" fmla="*/ 1699193 h 1769063"/>
                <a:gd name="connsiteX3" fmla="*/ 297286 w 553992"/>
                <a:gd name="connsiteY3" fmla="*/ 1769063 h 1769063"/>
                <a:gd name="connsiteX4" fmla="*/ 43245 w 553992"/>
                <a:gd name="connsiteY4" fmla="*/ 0 h 1769063"/>
                <a:gd name="connsiteX0" fmla="*/ 40927 w 551674"/>
                <a:gd name="connsiteY0" fmla="*/ 0 h 2067621"/>
                <a:gd name="connsiteX1" fmla="*/ 551674 w 551674"/>
                <a:gd name="connsiteY1" fmla="*/ 49224 h 2067621"/>
                <a:gd name="connsiteX2" fmla="*/ 405450 w 551674"/>
                <a:gd name="connsiteY2" fmla="*/ 1699193 h 2067621"/>
                <a:gd name="connsiteX3" fmla="*/ 327593 w 551674"/>
                <a:gd name="connsiteY3" fmla="*/ 2067621 h 2067621"/>
                <a:gd name="connsiteX4" fmla="*/ 40927 w 551674"/>
                <a:gd name="connsiteY4" fmla="*/ 0 h 2067621"/>
                <a:gd name="connsiteX0" fmla="*/ 40927 w 551674"/>
                <a:gd name="connsiteY0" fmla="*/ 0 h 2067621"/>
                <a:gd name="connsiteX1" fmla="*/ 551674 w 551674"/>
                <a:gd name="connsiteY1" fmla="*/ 49224 h 2067621"/>
                <a:gd name="connsiteX2" fmla="*/ 363313 w 551674"/>
                <a:gd name="connsiteY2" fmla="*/ 1977290 h 2067621"/>
                <a:gd name="connsiteX3" fmla="*/ 327593 w 551674"/>
                <a:gd name="connsiteY3" fmla="*/ 2067621 h 2067621"/>
                <a:gd name="connsiteX4" fmla="*/ 40927 w 551674"/>
                <a:gd name="connsiteY4" fmla="*/ 0 h 2067621"/>
                <a:gd name="connsiteX0" fmla="*/ 43623 w 554370"/>
                <a:gd name="connsiteY0" fmla="*/ 0 h 2000152"/>
                <a:gd name="connsiteX1" fmla="*/ 554370 w 554370"/>
                <a:gd name="connsiteY1" fmla="*/ 49224 h 2000152"/>
                <a:gd name="connsiteX2" fmla="*/ 366009 w 554370"/>
                <a:gd name="connsiteY2" fmla="*/ 1977290 h 2000152"/>
                <a:gd name="connsiteX3" fmla="*/ 292663 w 554370"/>
                <a:gd name="connsiteY3" fmla="*/ 2000152 h 2000152"/>
                <a:gd name="connsiteX4" fmla="*/ 43623 w 554370"/>
                <a:gd name="connsiteY4" fmla="*/ 0 h 2000152"/>
                <a:gd name="connsiteX0" fmla="*/ 43623 w 554370"/>
                <a:gd name="connsiteY0" fmla="*/ 0 h 2000152"/>
                <a:gd name="connsiteX1" fmla="*/ 554370 w 554370"/>
                <a:gd name="connsiteY1" fmla="*/ 49224 h 2000152"/>
                <a:gd name="connsiteX2" fmla="*/ 366010 w 554370"/>
                <a:gd name="connsiteY2" fmla="*/ 1977290 h 2000152"/>
                <a:gd name="connsiteX3" fmla="*/ 292663 w 554370"/>
                <a:gd name="connsiteY3" fmla="*/ 2000152 h 2000152"/>
                <a:gd name="connsiteX4" fmla="*/ 43623 w 554370"/>
                <a:gd name="connsiteY4" fmla="*/ 0 h 2000152"/>
                <a:gd name="connsiteX0" fmla="*/ 43623 w 554370"/>
                <a:gd name="connsiteY0" fmla="*/ 0 h 2000152"/>
                <a:gd name="connsiteX1" fmla="*/ 554370 w 554370"/>
                <a:gd name="connsiteY1" fmla="*/ 49224 h 2000152"/>
                <a:gd name="connsiteX2" fmla="*/ 366010 w 554370"/>
                <a:gd name="connsiteY2" fmla="*/ 1977290 h 2000152"/>
                <a:gd name="connsiteX3" fmla="*/ 292663 w 554370"/>
                <a:gd name="connsiteY3" fmla="*/ 2000152 h 2000152"/>
                <a:gd name="connsiteX4" fmla="*/ 43623 w 554370"/>
                <a:gd name="connsiteY4" fmla="*/ 0 h 200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370" h="2000152">
                  <a:moveTo>
                    <a:pt x="43623" y="0"/>
                  </a:moveTo>
                  <a:lnTo>
                    <a:pt x="554370" y="49224"/>
                  </a:lnTo>
                  <a:cubicBezTo>
                    <a:pt x="210552" y="837278"/>
                    <a:pt x="257617" y="1643902"/>
                    <a:pt x="366010" y="1977290"/>
                  </a:cubicBezTo>
                  <a:lnTo>
                    <a:pt x="292663" y="2000152"/>
                  </a:lnTo>
                  <a:cubicBezTo>
                    <a:pt x="309747" y="1966702"/>
                    <a:pt x="-138528" y="810114"/>
                    <a:pt x="43623" y="0"/>
                  </a:cubicBezTo>
                  <a:close/>
                </a:path>
              </a:pathLst>
            </a:custGeom>
            <a:gradFill>
              <a:gsLst>
                <a:gs pos="53000">
                  <a:srgbClr val="E9B049"/>
                </a:gs>
                <a:gs pos="75000">
                  <a:srgbClr val="BE8217"/>
                </a:gs>
              </a:gsLst>
              <a:lin ang="10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grpSp>
          <p:nvGrpSpPr>
            <p:cNvPr id="180" name="Group 125">
              <a:extLst>
                <a:ext uri="{FF2B5EF4-FFF2-40B4-BE49-F238E27FC236}">
                  <a16:creationId xmlns="" xmlns:a16="http://schemas.microsoft.com/office/drawing/2014/main" id="{0560421D-DE6D-47E3-801D-23709A1495FF}"/>
                </a:ext>
              </a:extLst>
            </p:cNvPr>
            <p:cNvGrpSpPr/>
            <p:nvPr/>
          </p:nvGrpSpPr>
          <p:grpSpPr>
            <a:xfrm rot="1369649" flipH="1">
              <a:off x="8195952" y="2355845"/>
              <a:ext cx="997851" cy="1009284"/>
              <a:chOff x="3517900" y="1987550"/>
              <a:chExt cx="880744" cy="890835"/>
            </a:xfrm>
          </p:grpSpPr>
          <p:grpSp>
            <p:nvGrpSpPr>
              <p:cNvPr id="184" name="Group 126">
                <a:extLst>
                  <a:ext uri="{FF2B5EF4-FFF2-40B4-BE49-F238E27FC236}">
                    <a16:creationId xmlns="" xmlns:a16="http://schemas.microsoft.com/office/drawing/2014/main" id="{1B9D1233-40C0-4B62-A6F3-7286B52FA07B}"/>
                  </a:ext>
                </a:extLst>
              </p:cNvPr>
              <p:cNvGrpSpPr/>
              <p:nvPr/>
            </p:nvGrpSpPr>
            <p:grpSpPr>
              <a:xfrm>
                <a:off x="3645354" y="2120049"/>
                <a:ext cx="625837" cy="625837"/>
                <a:chOff x="3009429" y="1843314"/>
                <a:chExt cx="1088571" cy="1088570"/>
              </a:xfrm>
            </p:grpSpPr>
            <p:sp>
              <p:nvSpPr>
                <p:cNvPr id="186" name="Freeform 128">
                  <a:extLst>
                    <a:ext uri="{FF2B5EF4-FFF2-40B4-BE49-F238E27FC236}">
                      <a16:creationId xmlns="" xmlns:a16="http://schemas.microsoft.com/office/drawing/2014/main" id="{13BE7BDF-7364-4CE0-8E38-E9D5A220AC29}"/>
                    </a:ext>
                  </a:extLst>
                </p:cNvPr>
                <p:cNvSpPr/>
                <p:nvPr/>
              </p:nvSpPr>
              <p:spPr>
                <a:xfrm>
                  <a:off x="3048737" y="1896438"/>
                  <a:ext cx="1009953" cy="1009952"/>
                </a:xfrm>
                <a:custGeom>
                  <a:avLst/>
                  <a:gdLst>
                    <a:gd name="connsiteX0" fmla="*/ 1165091 w 2330182"/>
                    <a:gd name="connsiteY0" fmla="*/ 147659 h 2330182"/>
                    <a:gd name="connsiteX1" fmla="*/ 147659 w 2330182"/>
                    <a:gd name="connsiteY1" fmla="*/ 1165091 h 2330182"/>
                    <a:gd name="connsiteX2" fmla="*/ 1165091 w 2330182"/>
                    <a:gd name="connsiteY2" fmla="*/ 2182523 h 2330182"/>
                    <a:gd name="connsiteX3" fmla="*/ 2182523 w 2330182"/>
                    <a:gd name="connsiteY3" fmla="*/ 1165091 h 2330182"/>
                    <a:gd name="connsiteX4" fmla="*/ 1165091 w 2330182"/>
                    <a:gd name="connsiteY4" fmla="*/ 147659 h 2330182"/>
                    <a:gd name="connsiteX5" fmla="*/ 1165091 w 2330182"/>
                    <a:gd name="connsiteY5" fmla="*/ 0 h 2330182"/>
                    <a:gd name="connsiteX6" fmla="*/ 2330182 w 2330182"/>
                    <a:gd name="connsiteY6" fmla="*/ 1165091 h 2330182"/>
                    <a:gd name="connsiteX7" fmla="*/ 1165091 w 2330182"/>
                    <a:gd name="connsiteY7" fmla="*/ 2330182 h 2330182"/>
                    <a:gd name="connsiteX8" fmla="*/ 0 w 2330182"/>
                    <a:gd name="connsiteY8" fmla="*/ 1165091 h 2330182"/>
                    <a:gd name="connsiteX9" fmla="*/ 1165091 w 2330182"/>
                    <a:gd name="connsiteY9" fmla="*/ 0 h 2330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0182" h="2330182">
                      <a:moveTo>
                        <a:pt x="1165091" y="147659"/>
                      </a:moveTo>
                      <a:cubicBezTo>
                        <a:pt x="603179" y="147659"/>
                        <a:pt x="147659" y="603179"/>
                        <a:pt x="147659" y="1165091"/>
                      </a:cubicBezTo>
                      <a:cubicBezTo>
                        <a:pt x="147659" y="1727003"/>
                        <a:pt x="603179" y="2182523"/>
                        <a:pt x="1165091" y="2182523"/>
                      </a:cubicBezTo>
                      <a:cubicBezTo>
                        <a:pt x="1727003" y="2182523"/>
                        <a:pt x="2182523" y="1727003"/>
                        <a:pt x="2182523" y="1165091"/>
                      </a:cubicBezTo>
                      <a:cubicBezTo>
                        <a:pt x="2182523" y="603179"/>
                        <a:pt x="1727003" y="147659"/>
                        <a:pt x="1165091" y="147659"/>
                      </a:cubicBezTo>
                      <a:close/>
                      <a:moveTo>
                        <a:pt x="1165091" y="0"/>
                      </a:moveTo>
                      <a:cubicBezTo>
                        <a:pt x="1808553" y="0"/>
                        <a:pt x="2330182" y="521629"/>
                        <a:pt x="2330182" y="1165091"/>
                      </a:cubicBezTo>
                      <a:cubicBezTo>
                        <a:pt x="2330182" y="1808553"/>
                        <a:pt x="1808553" y="2330182"/>
                        <a:pt x="1165091" y="2330182"/>
                      </a:cubicBezTo>
                      <a:cubicBezTo>
                        <a:pt x="521629" y="2330182"/>
                        <a:pt x="0" y="1808553"/>
                        <a:pt x="0" y="1165091"/>
                      </a:cubicBezTo>
                      <a:cubicBezTo>
                        <a:pt x="0" y="521629"/>
                        <a:pt x="521629" y="0"/>
                        <a:pt x="1165091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7" name="Group 129">
                  <a:extLst>
                    <a:ext uri="{FF2B5EF4-FFF2-40B4-BE49-F238E27FC236}">
                      <a16:creationId xmlns="" xmlns:a16="http://schemas.microsoft.com/office/drawing/2014/main" id="{D395323C-D3CE-4AC9-A80C-24C6D2F0F9C0}"/>
                    </a:ext>
                  </a:extLst>
                </p:cNvPr>
                <p:cNvGrpSpPr/>
                <p:nvPr/>
              </p:nvGrpSpPr>
              <p:grpSpPr>
                <a:xfrm>
                  <a:off x="3009429" y="1843314"/>
                  <a:ext cx="1088571" cy="1088570"/>
                  <a:chOff x="5976952" y="1010653"/>
                  <a:chExt cx="1148940" cy="1148939"/>
                </a:xfrm>
              </p:grpSpPr>
              <p:sp>
                <p:nvSpPr>
                  <p:cNvPr id="188" name="Oval 130">
                    <a:extLst>
                      <a:ext uri="{FF2B5EF4-FFF2-40B4-BE49-F238E27FC236}">
                        <a16:creationId xmlns="" xmlns:a16="http://schemas.microsoft.com/office/drawing/2014/main" id="{771F70E3-C0C7-434B-9F98-2EF7DB7B74B6}"/>
                      </a:ext>
                    </a:extLst>
                  </p:cNvPr>
                  <p:cNvSpPr/>
                  <p:nvPr/>
                </p:nvSpPr>
                <p:spPr>
                  <a:xfrm>
                    <a:off x="5976952" y="1010653"/>
                    <a:ext cx="1148940" cy="11489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1200" cap="none" spc="0" normalizeH="0" baseline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89" name="Group 131">
                    <a:extLst>
                      <a:ext uri="{FF2B5EF4-FFF2-40B4-BE49-F238E27FC236}">
                        <a16:creationId xmlns="" xmlns:a16="http://schemas.microsoft.com/office/drawing/2014/main" id="{D939AE5F-0BEC-4486-9925-895D016B9097}"/>
                      </a:ext>
                    </a:extLst>
                  </p:cNvPr>
                  <p:cNvGrpSpPr/>
                  <p:nvPr/>
                </p:nvGrpSpPr>
                <p:grpSpPr>
                  <a:xfrm>
                    <a:off x="6063451" y="1097152"/>
                    <a:ext cx="975942" cy="975941"/>
                    <a:chOff x="6412884" y="713757"/>
                    <a:chExt cx="1028138" cy="1028138"/>
                  </a:xfrm>
                </p:grpSpPr>
                <p:sp>
                  <p:nvSpPr>
                    <p:cNvPr id="190" name="Oval 132">
                      <a:extLst>
                        <a:ext uri="{FF2B5EF4-FFF2-40B4-BE49-F238E27FC236}">
                          <a16:creationId xmlns="" xmlns:a16="http://schemas.microsoft.com/office/drawing/2014/main" id="{8884618A-59CB-4382-898F-0DE6DA6C3838}"/>
                        </a:ext>
                      </a:extLst>
                    </p:cNvPr>
                    <p:cNvSpPr/>
                    <p:nvPr/>
                  </p:nvSpPr>
                  <p:spPr>
                    <a:xfrm rot="1620559">
                      <a:off x="6412884" y="713757"/>
                      <a:ext cx="1028138" cy="1028138"/>
                    </a:xfrm>
                    <a:prstGeom prst="ellipse">
                      <a:avLst/>
                    </a:prstGeom>
                    <a:solidFill>
                      <a:srgbClr val="BE8217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</a:t>
                      </a:r>
                      <a:endParaRPr kumimoji="0" lang="fr-F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1" name="Oval 133">
                      <a:extLst>
                        <a:ext uri="{FF2B5EF4-FFF2-40B4-BE49-F238E27FC236}">
                          <a16:creationId xmlns="" xmlns:a16="http://schemas.microsoft.com/office/drawing/2014/main" id="{725D6CB1-C396-4EB7-BC81-96A739EF6B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491" y="763365"/>
                      <a:ext cx="928925" cy="92892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  <a:effectLst>
                      <a:outerShdw blurRad="63500" sx="95000" sy="95000" algn="ctr" rotWithShape="0">
                        <a:prstClr val="black">
                          <a:alpha val="4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85" name="Freeform 127">
                <a:extLst>
                  <a:ext uri="{FF2B5EF4-FFF2-40B4-BE49-F238E27FC236}">
                    <a16:creationId xmlns="" xmlns:a16="http://schemas.microsoft.com/office/drawing/2014/main" id="{81F534A5-9059-4B91-B28F-02693D60A901}"/>
                  </a:ext>
                </a:extLst>
              </p:cNvPr>
              <p:cNvSpPr/>
              <p:nvPr/>
            </p:nvSpPr>
            <p:spPr>
              <a:xfrm>
                <a:off x="3517900" y="1987550"/>
                <a:ext cx="880744" cy="890835"/>
              </a:xfrm>
              <a:custGeom>
                <a:avLst/>
                <a:gdLst>
                  <a:gd name="connsiteX0" fmla="*/ 1978612 w 2794101"/>
                  <a:gd name="connsiteY0" fmla="*/ 617354 h 2826119"/>
                  <a:gd name="connsiteX1" fmla="*/ 601346 w 2794101"/>
                  <a:gd name="connsiteY1" fmla="*/ 831497 h 2826119"/>
                  <a:gd name="connsiteX2" fmla="*/ 815489 w 2794101"/>
                  <a:gd name="connsiteY2" fmla="*/ 2208764 h 2826119"/>
                  <a:gd name="connsiteX3" fmla="*/ 2192755 w 2794101"/>
                  <a:gd name="connsiteY3" fmla="*/ 1994621 h 2826119"/>
                  <a:gd name="connsiteX4" fmla="*/ 1978612 w 2794101"/>
                  <a:gd name="connsiteY4" fmla="*/ 617354 h 2826119"/>
                  <a:gd name="connsiteX5" fmla="*/ 2076179 w 2794101"/>
                  <a:gd name="connsiteY5" fmla="*/ 178599 h 2826119"/>
                  <a:gd name="connsiteX6" fmla="*/ 2029199 w 2794101"/>
                  <a:gd name="connsiteY6" fmla="*/ 413452 h 2826119"/>
                  <a:gd name="connsiteX7" fmla="*/ 2091424 w 2794101"/>
                  <a:gd name="connsiteY7" fmla="*/ 454282 h 2826119"/>
                  <a:gd name="connsiteX8" fmla="*/ 2161134 w 2794101"/>
                  <a:gd name="connsiteY8" fmla="*/ 510838 h 2826119"/>
                  <a:gd name="connsiteX9" fmla="*/ 2367409 w 2794101"/>
                  <a:gd name="connsiteY9" fmla="*/ 393122 h 2826119"/>
                  <a:gd name="connsiteX10" fmla="*/ 2502107 w 2794101"/>
                  <a:gd name="connsiteY10" fmla="*/ 533836 h 2826119"/>
                  <a:gd name="connsiteX11" fmla="*/ 2370195 w 2794101"/>
                  <a:gd name="connsiteY11" fmla="*/ 743184 h 2826119"/>
                  <a:gd name="connsiteX12" fmla="*/ 2410215 w 2794101"/>
                  <a:gd name="connsiteY12" fmla="*/ 803112 h 2826119"/>
                  <a:gd name="connsiteX13" fmla="*/ 2462617 w 2794101"/>
                  <a:gd name="connsiteY13" fmla="*/ 907173 h 2826119"/>
                  <a:gd name="connsiteX14" fmla="*/ 2703239 w 2794101"/>
                  <a:gd name="connsiteY14" fmla="*/ 901175 h 2826119"/>
                  <a:gd name="connsiteX15" fmla="*/ 2755178 w 2794101"/>
                  <a:gd name="connsiteY15" fmla="*/ 1088914 h 2826119"/>
                  <a:gd name="connsiteX16" fmla="*/ 2556763 w 2794101"/>
                  <a:gd name="connsiteY16" fmla="*/ 1201174 h 2826119"/>
                  <a:gd name="connsiteX17" fmla="*/ 2572543 w 2794101"/>
                  <a:gd name="connsiteY17" fmla="*/ 1288832 h 2826119"/>
                  <a:gd name="connsiteX18" fmla="*/ 2578284 w 2794101"/>
                  <a:gd name="connsiteY18" fmla="*/ 1381649 h 2826119"/>
                  <a:gd name="connsiteX19" fmla="*/ 2794101 w 2794101"/>
                  <a:gd name="connsiteY19" fmla="*/ 1471150 h 2826119"/>
                  <a:gd name="connsiteX20" fmla="*/ 2765349 w 2794101"/>
                  <a:gd name="connsiteY20" fmla="*/ 1663809 h 2826119"/>
                  <a:gd name="connsiteX21" fmla="*/ 2547483 w 2794101"/>
                  <a:gd name="connsiteY21" fmla="*/ 1684972 h 2826119"/>
                  <a:gd name="connsiteX22" fmla="*/ 2540826 w 2794101"/>
                  <a:gd name="connsiteY22" fmla="*/ 1716252 h 2826119"/>
                  <a:gd name="connsiteX23" fmla="*/ 2508302 w 2794101"/>
                  <a:gd name="connsiteY23" fmla="*/ 1820700 h 2826119"/>
                  <a:gd name="connsiteX24" fmla="*/ 2493700 w 2794101"/>
                  <a:gd name="connsiteY24" fmla="*/ 1855719 h 2826119"/>
                  <a:gd name="connsiteX25" fmla="*/ 2660422 w 2794101"/>
                  <a:gd name="connsiteY25" fmla="*/ 2014750 h 2826119"/>
                  <a:gd name="connsiteX26" fmla="*/ 2564173 w 2794101"/>
                  <a:gd name="connsiteY26" fmla="*/ 2184102 h 2826119"/>
                  <a:gd name="connsiteX27" fmla="*/ 2345256 w 2794101"/>
                  <a:gd name="connsiteY27" fmla="*/ 2123081 h 2826119"/>
                  <a:gd name="connsiteX28" fmla="*/ 2273233 w 2794101"/>
                  <a:gd name="connsiteY28" fmla="*/ 2211855 h 2826119"/>
                  <a:gd name="connsiteX29" fmla="*/ 2219248 w 2794101"/>
                  <a:gd name="connsiteY29" fmla="*/ 2266484 h 2826119"/>
                  <a:gd name="connsiteX30" fmla="*/ 2305914 w 2794101"/>
                  <a:gd name="connsiteY30" fmla="*/ 2485847 h 2826119"/>
                  <a:gd name="connsiteX31" fmla="*/ 2147517 w 2794101"/>
                  <a:gd name="connsiteY31" fmla="*/ 2599224 h 2826119"/>
                  <a:gd name="connsiteX32" fmla="*/ 1973066 w 2794101"/>
                  <a:gd name="connsiteY32" fmla="*/ 2450915 h 2826119"/>
                  <a:gd name="connsiteX33" fmla="*/ 1925204 w 2794101"/>
                  <a:gd name="connsiteY33" fmla="*/ 2477817 h 2826119"/>
                  <a:gd name="connsiteX34" fmla="*/ 1792452 w 2794101"/>
                  <a:gd name="connsiteY34" fmla="*/ 2533681 h 2826119"/>
                  <a:gd name="connsiteX35" fmla="*/ 1791046 w 2794101"/>
                  <a:gd name="connsiteY35" fmla="*/ 2767456 h 2826119"/>
                  <a:gd name="connsiteX36" fmla="*/ 1601789 w 2794101"/>
                  <a:gd name="connsiteY36" fmla="*/ 2813562 h 2826119"/>
                  <a:gd name="connsiteX37" fmla="*/ 1489195 w 2794101"/>
                  <a:gd name="connsiteY37" fmla="*/ 2599354 h 2826119"/>
                  <a:gd name="connsiteX38" fmla="*/ 1462073 w 2794101"/>
                  <a:gd name="connsiteY38" fmla="*/ 2602870 h 2826119"/>
                  <a:gd name="connsiteX39" fmla="*/ 1317236 w 2794101"/>
                  <a:gd name="connsiteY39" fmla="*/ 2599606 h 2826119"/>
                  <a:gd name="connsiteX40" fmla="*/ 1212218 w 2794101"/>
                  <a:gd name="connsiteY40" fmla="*/ 2826119 h 2826119"/>
                  <a:gd name="connsiteX41" fmla="*/ 1020900 w 2794101"/>
                  <a:gd name="connsiteY41" fmla="*/ 2789494 h 2826119"/>
                  <a:gd name="connsiteX42" fmla="*/ 1007024 w 2794101"/>
                  <a:gd name="connsiteY42" fmla="*/ 2541197 h 2826119"/>
                  <a:gd name="connsiteX43" fmla="*/ 964227 w 2794101"/>
                  <a:gd name="connsiteY43" fmla="*/ 2526912 h 2826119"/>
                  <a:gd name="connsiteX44" fmla="*/ 837680 w 2794101"/>
                  <a:gd name="connsiteY44" fmla="*/ 2468592 h 2826119"/>
                  <a:gd name="connsiteX45" fmla="*/ 660191 w 2794101"/>
                  <a:gd name="connsiteY45" fmla="*/ 2616479 h 2826119"/>
                  <a:gd name="connsiteX46" fmla="*/ 502926 w 2794101"/>
                  <a:gd name="connsiteY46" fmla="*/ 2501537 h 2826119"/>
                  <a:gd name="connsiteX47" fmla="*/ 587315 w 2794101"/>
                  <a:gd name="connsiteY47" fmla="*/ 2293983 h 2826119"/>
                  <a:gd name="connsiteX48" fmla="*/ 507662 w 2794101"/>
                  <a:gd name="connsiteY48" fmla="*/ 2214775 h 2826119"/>
                  <a:gd name="connsiteX49" fmla="*/ 453937 w 2794101"/>
                  <a:gd name="connsiteY49" fmla="*/ 2150231 h 2826119"/>
                  <a:gd name="connsiteX50" fmla="*/ 231964 w 2794101"/>
                  <a:gd name="connsiteY50" fmla="*/ 2210715 h 2826119"/>
                  <a:gd name="connsiteX51" fmla="*/ 136700 w 2794101"/>
                  <a:gd name="connsiteY51" fmla="*/ 2040807 h 2826119"/>
                  <a:gd name="connsiteX52" fmla="*/ 298578 w 2794101"/>
                  <a:gd name="connsiteY52" fmla="*/ 1888183 h 2826119"/>
                  <a:gd name="connsiteX53" fmla="*/ 290492 w 2794101"/>
                  <a:gd name="connsiteY53" fmla="*/ 1872603 h 2826119"/>
                  <a:gd name="connsiteX54" fmla="*/ 241719 w 2794101"/>
                  <a:gd name="connsiteY54" fmla="*/ 1730478 h 2826119"/>
                  <a:gd name="connsiteX55" fmla="*/ 233860 w 2794101"/>
                  <a:gd name="connsiteY55" fmla="*/ 1692670 h 2826119"/>
                  <a:gd name="connsiteX56" fmla="*/ 10137 w 2794101"/>
                  <a:gd name="connsiteY56" fmla="*/ 1648967 h 2826119"/>
                  <a:gd name="connsiteX57" fmla="*/ 0 w 2794101"/>
                  <a:gd name="connsiteY57" fmla="*/ 1454440 h 2826119"/>
                  <a:gd name="connsiteX58" fmla="*/ 201206 w 2794101"/>
                  <a:gd name="connsiteY58" fmla="*/ 1392851 h 2826119"/>
                  <a:gd name="connsiteX59" fmla="*/ 206224 w 2794101"/>
                  <a:gd name="connsiteY59" fmla="*/ 1284108 h 2826119"/>
                  <a:gd name="connsiteX60" fmla="*/ 224136 w 2794101"/>
                  <a:gd name="connsiteY60" fmla="*/ 1181705 h 2826119"/>
                  <a:gd name="connsiteX61" fmla="*/ 32072 w 2794101"/>
                  <a:gd name="connsiteY61" fmla="*/ 1054474 h 2826119"/>
                  <a:gd name="connsiteX62" fmla="*/ 97050 w 2794101"/>
                  <a:gd name="connsiteY62" fmla="*/ 870839 h 2826119"/>
                  <a:gd name="connsiteX63" fmla="*/ 322394 w 2794101"/>
                  <a:gd name="connsiteY63" fmla="*/ 892338 h 2826119"/>
                  <a:gd name="connsiteX64" fmla="*/ 343137 w 2794101"/>
                  <a:gd name="connsiteY64" fmla="*/ 847432 h 2826119"/>
                  <a:gd name="connsiteX65" fmla="*/ 425277 w 2794101"/>
                  <a:gd name="connsiteY65" fmla="*/ 717866 h 2826119"/>
                  <a:gd name="connsiteX66" fmla="*/ 298994 w 2794101"/>
                  <a:gd name="connsiteY66" fmla="*/ 529012 h 2826119"/>
                  <a:gd name="connsiteX67" fmla="*/ 429824 w 2794101"/>
                  <a:gd name="connsiteY67" fmla="*/ 384695 h 2826119"/>
                  <a:gd name="connsiteX68" fmla="*/ 636156 w 2794101"/>
                  <a:gd name="connsiteY68" fmla="*/ 495134 h 2826119"/>
                  <a:gd name="connsiteX69" fmla="*/ 680466 w 2794101"/>
                  <a:gd name="connsiteY69" fmla="*/ 458714 h 2826119"/>
                  <a:gd name="connsiteX70" fmla="*/ 786817 w 2794101"/>
                  <a:gd name="connsiteY70" fmla="*/ 389561 h 2826119"/>
                  <a:gd name="connsiteX71" fmla="*/ 742389 w 2794101"/>
                  <a:gd name="connsiteY71" fmla="*/ 168412 h 2826119"/>
                  <a:gd name="connsiteX72" fmla="*/ 918359 w 2794101"/>
                  <a:gd name="connsiteY72" fmla="*/ 84873 h 2826119"/>
                  <a:gd name="connsiteX73" fmla="*/ 1069653 w 2794101"/>
                  <a:gd name="connsiteY73" fmla="*/ 268856 h 2826119"/>
                  <a:gd name="connsiteX74" fmla="*/ 1206391 w 2794101"/>
                  <a:gd name="connsiteY74" fmla="*/ 239153 h 2826119"/>
                  <a:gd name="connsiteX75" fmla="*/ 1262939 w 2794101"/>
                  <a:gd name="connsiteY75" fmla="*/ 233105 h 2826119"/>
                  <a:gd name="connsiteX76" fmla="*/ 1321215 w 2794101"/>
                  <a:gd name="connsiteY76" fmla="*/ 0 h 2826119"/>
                  <a:gd name="connsiteX77" fmla="*/ 1516007 w 2794101"/>
                  <a:gd name="connsiteY77" fmla="*/ 0 h 2826119"/>
                  <a:gd name="connsiteX78" fmla="*/ 1576154 w 2794101"/>
                  <a:gd name="connsiteY78" fmla="*/ 240587 h 2826119"/>
                  <a:gd name="connsiteX79" fmla="*/ 1662269 w 2794101"/>
                  <a:gd name="connsiteY79" fmla="*/ 256456 h 2826119"/>
                  <a:gd name="connsiteX80" fmla="*/ 1747596 w 2794101"/>
                  <a:gd name="connsiteY80" fmla="*/ 281019 h 2826119"/>
                  <a:gd name="connsiteX81" fmla="*/ 1900141 w 2794101"/>
                  <a:gd name="connsiteY81" fmla="*/ 95205 h 282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94101" h="2826119">
                    <a:moveTo>
                      <a:pt x="1978612" y="617354"/>
                    </a:moveTo>
                    <a:cubicBezTo>
                      <a:pt x="1539156" y="296166"/>
                      <a:pt x="922534" y="392041"/>
                      <a:pt x="601346" y="831497"/>
                    </a:cubicBezTo>
                    <a:cubicBezTo>
                      <a:pt x="280158" y="1270953"/>
                      <a:pt x="376033" y="1887576"/>
                      <a:pt x="815489" y="2208764"/>
                    </a:cubicBezTo>
                    <a:cubicBezTo>
                      <a:pt x="1254945" y="2529952"/>
                      <a:pt x="1871567" y="2434077"/>
                      <a:pt x="2192755" y="1994621"/>
                    </a:cubicBezTo>
                    <a:cubicBezTo>
                      <a:pt x="2513943" y="1555165"/>
                      <a:pt x="2418068" y="938542"/>
                      <a:pt x="1978612" y="617354"/>
                    </a:cubicBezTo>
                    <a:close/>
                    <a:moveTo>
                      <a:pt x="2076179" y="178599"/>
                    </a:moveTo>
                    <a:lnTo>
                      <a:pt x="2029199" y="413452"/>
                    </a:lnTo>
                    <a:lnTo>
                      <a:pt x="2091424" y="454282"/>
                    </a:lnTo>
                    <a:lnTo>
                      <a:pt x="2161134" y="510838"/>
                    </a:lnTo>
                    <a:lnTo>
                      <a:pt x="2367409" y="393122"/>
                    </a:lnTo>
                    <a:lnTo>
                      <a:pt x="2502107" y="533836"/>
                    </a:lnTo>
                    <a:lnTo>
                      <a:pt x="2370195" y="743184"/>
                    </a:lnTo>
                    <a:lnTo>
                      <a:pt x="2410215" y="803112"/>
                    </a:lnTo>
                    <a:lnTo>
                      <a:pt x="2462617" y="907173"/>
                    </a:lnTo>
                    <a:lnTo>
                      <a:pt x="2703239" y="901175"/>
                    </a:lnTo>
                    <a:lnTo>
                      <a:pt x="2755178" y="1088914"/>
                    </a:lnTo>
                    <a:lnTo>
                      <a:pt x="2556763" y="1201174"/>
                    </a:lnTo>
                    <a:lnTo>
                      <a:pt x="2572543" y="1288832"/>
                    </a:lnTo>
                    <a:lnTo>
                      <a:pt x="2578284" y="1381649"/>
                    </a:lnTo>
                    <a:lnTo>
                      <a:pt x="2794101" y="1471150"/>
                    </a:lnTo>
                    <a:lnTo>
                      <a:pt x="2765349" y="1663809"/>
                    </a:lnTo>
                    <a:lnTo>
                      <a:pt x="2547483" y="1684972"/>
                    </a:lnTo>
                    <a:lnTo>
                      <a:pt x="2540826" y="1716252"/>
                    </a:lnTo>
                    <a:cubicBezTo>
                      <a:pt x="2531648" y="1751381"/>
                      <a:pt x="2520813" y="1786236"/>
                      <a:pt x="2508302" y="1820700"/>
                    </a:cubicBezTo>
                    <a:lnTo>
                      <a:pt x="2493700" y="1855719"/>
                    </a:lnTo>
                    <a:lnTo>
                      <a:pt x="2660422" y="2014750"/>
                    </a:lnTo>
                    <a:lnTo>
                      <a:pt x="2564173" y="2184102"/>
                    </a:lnTo>
                    <a:lnTo>
                      <a:pt x="2345256" y="2123081"/>
                    </a:lnTo>
                    <a:lnTo>
                      <a:pt x="2273233" y="2211855"/>
                    </a:lnTo>
                    <a:lnTo>
                      <a:pt x="2219248" y="2266484"/>
                    </a:lnTo>
                    <a:lnTo>
                      <a:pt x="2305914" y="2485847"/>
                    </a:lnTo>
                    <a:lnTo>
                      <a:pt x="2147517" y="2599224"/>
                    </a:lnTo>
                    <a:lnTo>
                      <a:pt x="1973066" y="2450915"/>
                    </a:lnTo>
                    <a:lnTo>
                      <a:pt x="1925204" y="2477817"/>
                    </a:lnTo>
                    <a:lnTo>
                      <a:pt x="1792452" y="2533681"/>
                    </a:lnTo>
                    <a:lnTo>
                      <a:pt x="1791046" y="2767456"/>
                    </a:lnTo>
                    <a:lnTo>
                      <a:pt x="1601789" y="2813562"/>
                    </a:lnTo>
                    <a:lnTo>
                      <a:pt x="1489195" y="2599354"/>
                    </a:lnTo>
                    <a:lnTo>
                      <a:pt x="1462073" y="2602870"/>
                    </a:lnTo>
                    <a:lnTo>
                      <a:pt x="1317236" y="2599606"/>
                    </a:lnTo>
                    <a:lnTo>
                      <a:pt x="1212218" y="2826119"/>
                    </a:lnTo>
                    <a:lnTo>
                      <a:pt x="1020900" y="2789494"/>
                    </a:lnTo>
                    <a:lnTo>
                      <a:pt x="1007024" y="2541197"/>
                    </a:lnTo>
                    <a:lnTo>
                      <a:pt x="964227" y="2526912"/>
                    </a:lnTo>
                    <a:lnTo>
                      <a:pt x="837680" y="2468592"/>
                    </a:lnTo>
                    <a:lnTo>
                      <a:pt x="660191" y="2616479"/>
                    </a:lnTo>
                    <a:lnTo>
                      <a:pt x="502926" y="2501537"/>
                    </a:lnTo>
                    <a:lnTo>
                      <a:pt x="587315" y="2293983"/>
                    </a:lnTo>
                    <a:lnTo>
                      <a:pt x="507662" y="2214775"/>
                    </a:lnTo>
                    <a:lnTo>
                      <a:pt x="453937" y="2150231"/>
                    </a:lnTo>
                    <a:lnTo>
                      <a:pt x="231964" y="2210715"/>
                    </a:lnTo>
                    <a:lnTo>
                      <a:pt x="136700" y="2040807"/>
                    </a:lnTo>
                    <a:lnTo>
                      <a:pt x="298578" y="1888183"/>
                    </a:lnTo>
                    <a:lnTo>
                      <a:pt x="290492" y="1872603"/>
                    </a:lnTo>
                    <a:cubicBezTo>
                      <a:pt x="271221" y="1826203"/>
                      <a:pt x="254947" y="1778723"/>
                      <a:pt x="241719" y="1730478"/>
                    </a:cubicBezTo>
                    <a:lnTo>
                      <a:pt x="233860" y="1692670"/>
                    </a:lnTo>
                    <a:lnTo>
                      <a:pt x="10137" y="1648967"/>
                    </a:lnTo>
                    <a:lnTo>
                      <a:pt x="0" y="1454440"/>
                    </a:lnTo>
                    <a:lnTo>
                      <a:pt x="201206" y="1392851"/>
                    </a:lnTo>
                    <a:lnTo>
                      <a:pt x="206224" y="1284108"/>
                    </a:lnTo>
                    <a:lnTo>
                      <a:pt x="224136" y="1181705"/>
                    </a:lnTo>
                    <a:lnTo>
                      <a:pt x="32072" y="1054474"/>
                    </a:lnTo>
                    <a:lnTo>
                      <a:pt x="97050" y="870839"/>
                    </a:lnTo>
                    <a:lnTo>
                      <a:pt x="322394" y="892338"/>
                    </a:lnTo>
                    <a:lnTo>
                      <a:pt x="343137" y="847432"/>
                    </a:lnTo>
                    <a:lnTo>
                      <a:pt x="425277" y="717866"/>
                    </a:lnTo>
                    <a:lnTo>
                      <a:pt x="298994" y="529012"/>
                    </a:lnTo>
                    <a:lnTo>
                      <a:pt x="429824" y="384695"/>
                    </a:lnTo>
                    <a:lnTo>
                      <a:pt x="636156" y="495134"/>
                    </a:lnTo>
                    <a:lnTo>
                      <a:pt x="680466" y="458714"/>
                    </a:lnTo>
                    <a:lnTo>
                      <a:pt x="786817" y="389561"/>
                    </a:lnTo>
                    <a:lnTo>
                      <a:pt x="742389" y="168412"/>
                    </a:lnTo>
                    <a:lnTo>
                      <a:pt x="918359" y="84873"/>
                    </a:lnTo>
                    <a:lnTo>
                      <a:pt x="1069653" y="268856"/>
                    </a:lnTo>
                    <a:lnTo>
                      <a:pt x="1206391" y="239153"/>
                    </a:lnTo>
                    <a:lnTo>
                      <a:pt x="1262939" y="233105"/>
                    </a:lnTo>
                    <a:lnTo>
                      <a:pt x="1321215" y="0"/>
                    </a:lnTo>
                    <a:lnTo>
                      <a:pt x="1516007" y="0"/>
                    </a:lnTo>
                    <a:lnTo>
                      <a:pt x="1576154" y="240587"/>
                    </a:lnTo>
                    <a:lnTo>
                      <a:pt x="1662269" y="256456"/>
                    </a:lnTo>
                    <a:lnTo>
                      <a:pt x="1747596" y="281019"/>
                    </a:lnTo>
                    <a:lnTo>
                      <a:pt x="1900141" y="95205"/>
                    </a:lnTo>
                    <a:close/>
                  </a:path>
                </a:pathLst>
              </a:custGeom>
              <a:solidFill>
                <a:srgbClr val="BE8217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</p:grpSp>
      <p:grpSp>
        <p:nvGrpSpPr>
          <p:cNvPr id="5127" name="Groupe 5126">
            <a:extLst>
              <a:ext uri="{FF2B5EF4-FFF2-40B4-BE49-F238E27FC236}">
                <a16:creationId xmlns="" xmlns:a16="http://schemas.microsoft.com/office/drawing/2014/main" id="{ABDB60EE-124D-4AE0-89C6-3188406202C1}"/>
              </a:ext>
            </a:extLst>
          </p:cNvPr>
          <p:cNvGrpSpPr/>
          <p:nvPr/>
        </p:nvGrpSpPr>
        <p:grpSpPr>
          <a:xfrm>
            <a:off x="6695069" y="3244273"/>
            <a:ext cx="5393063" cy="997850"/>
            <a:chOff x="6695066" y="3244273"/>
            <a:chExt cx="5393063" cy="997850"/>
          </a:xfrm>
        </p:grpSpPr>
        <p:sp>
          <p:nvSpPr>
            <p:cNvPr id="200" name="TextBox 287">
              <a:extLst>
                <a:ext uri="{FF2B5EF4-FFF2-40B4-BE49-F238E27FC236}">
                  <a16:creationId xmlns="" xmlns:a16="http://schemas.microsoft.com/office/drawing/2014/main" id="{63FB5B6E-7DBC-40B7-BB8F-04179290201F}"/>
                </a:ext>
              </a:extLst>
            </p:cNvPr>
            <p:cNvSpPr txBox="1"/>
            <p:nvPr/>
          </p:nvSpPr>
          <p:spPr>
            <a:xfrm>
              <a:off x="10166949" y="3382791"/>
              <a:ext cx="19211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>
                  <a:solidFill>
                    <a:srgbClr val="585858"/>
                  </a:solidFill>
                  <a:latin typeface="Georgia"/>
                </a:rPr>
                <a:t>On créé des clubs et ils disparaissent</a:t>
              </a:r>
              <a:endParaRPr kumimoji="0" lang="fr-FR" sz="16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Rectangle 25">
              <a:extLst>
                <a:ext uri="{FF2B5EF4-FFF2-40B4-BE49-F238E27FC236}">
                  <a16:creationId xmlns="" xmlns:a16="http://schemas.microsoft.com/office/drawing/2014/main" id="{736700DC-6797-46AF-9590-6347627AA1AF}"/>
                </a:ext>
              </a:extLst>
            </p:cNvPr>
            <p:cNvSpPr/>
            <p:nvPr/>
          </p:nvSpPr>
          <p:spPr>
            <a:xfrm rot="5187454">
              <a:off x="7828535" y="2392686"/>
              <a:ext cx="679674" cy="2946612"/>
            </a:xfrm>
            <a:custGeom>
              <a:avLst/>
              <a:gdLst>
                <a:gd name="connsiteX0" fmla="*/ 0 w 479051"/>
                <a:gd name="connsiteY0" fmla="*/ 0 h 1285482"/>
                <a:gd name="connsiteX1" fmla="*/ 479051 w 479051"/>
                <a:gd name="connsiteY1" fmla="*/ 0 h 1285482"/>
                <a:gd name="connsiteX2" fmla="*/ 479051 w 479051"/>
                <a:gd name="connsiteY2" fmla="*/ 1285482 h 1285482"/>
                <a:gd name="connsiteX3" fmla="*/ 0 w 479051"/>
                <a:gd name="connsiteY3" fmla="*/ 1285482 h 1285482"/>
                <a:gd name="connsiteX4" fmla="*/ 0 w 479051"/>
                <a:gd name="connsiteY4" fmla="*/ 0 h 1285482"/>
                <a:gd name="connsiteX0" fmla="*/ 0 w 479051"/>
                <a:gd name="connsiteY0" fmla="*/ 0 h 1645023"/>
                <a:gd name="connsiteX1" fmla="*/ 479051 w 479051"/>
                <a:gd name="connsiteY1" fmla="*/ 0 h 1645023"/>
                <a:gd name="connsiteX2" fmla="*/ 418115 w 479051"/>
                <a:gd name="connsiteY2" fmla="*/ 1645023 h 1645023"/>
                <a:gd name="connsiteX3" fmla="*/ 0 w 479051"/>
                <a:gd name="connsiteY3" fmla="*/ 1285482 h 1645023"/>
                <a:gd name="connsiteX4" fmla="*/ 0 w 479051"/>
                <a:gd name="connsiteY4" fmla="*/ 0 h 1645023"/>
                <a:gd name="connsiteX0" fmla="*/ 0 w 479051"/>
                <a:gd name="connsiteY0" fmla="*/ 0 h 1714893"/>
                <a:gd name="connsiteX1" fmla="*/ 479051 w 479051"/>
                <a:gd name="connsiteY1" fmla="*/ 0 h 1714893"/>
                <a:gd name="connsiteX2" fmla="*/ 418115 w 479051"/>
                <a:gd name="connsiteY2" fmla="*/ 1645023 h 1714893"/>
                <a:gd name="connsiteX3" fmla="*/ 307633 w 479051"/>
                <a:gd name="connsiteY3" fmla="*/ 1714893 h 1714893"/>
                <a:gd name="connsiteX4" fmla="*/ 0 w 479051"/>
                <a:gd name="connsiteY4" fmla="*/ 0 h 1714893"/>
                <a:gd name="connsiteX0" fmla="*/ 0 w 425459"/>
                <a:gd name="connsiteY0" fmla="*/ 0 h 1769063"/>
                <a:gd name="connsiteX1" fmla="*/ 425459 w 425459"/>
                <a:gd name="connsiteY1" fmla="*/ 54170 h 1769063"/>
                <a:gd name="connsiteX2" fmla="*/ 364523 w 425459"/>
                <a:gd name="connsiteY2" fmla="*/ 1699193 h 1769063"/>
                <a:gd name="connsiteX3" fmla="*/ 254041 w 425459"/>
                <a:gd name="connsiteY3" fmla="*/ 1769063 h 1769063"/>
                <a:gd name="connsiteX4" fmla="*/ 0 w 425459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173841 w 684588"/>
                <a:gd name="connsiteY0" fmla="*/ 0 h 1769063"/>
                <a:gd name="connsiteX1" fmla="*/ 684588 w 684588"/>
                <a:gd name="connsiteY1" fmla="*/ 49224 h 1769063"/>
                <a:gd name="connsiteX2" fmla="*/ 538364 w 684588"/>
                <a:gd name="connsiteY2" fmla="*/ 1699193 h 1769063"/>
                <a:gd name="connsiteX3" fmla="*/ 427882 w 684588"/>
                <a:gd name="connsiteY3" fmla="*/ 1769063 h 1769063"/>
                <a:gd name="connsiteX4" fmla="*/ 173841 w 684588"/>
                <a:gd name="connsiteY4" fmla="*/ 0 h 1769063"/>
                <a:gd name="connsiteX0" fmla="*/ 159201 w 669948"/>
                <a:gd name="connsiteY0" fmla="*/ 0 h 1769063"/>
                <a:gd name="connsiteX1" fmla="*/ 669948 w 669948"/>
                <a:gd name="connsiteY1" fmla="*/ 49224 h 1769063"/>
                <a:gd name="connsiteX2" fmla="*/ 523724 w 669948"/>
                <a:gd name="connsiteY2" fmla="*/ 1699193 h 1769063"/>
                <a:gd name="connsiteX3" fmla="*/ 413242 w 669948"/>
                <a:gd name="connsiteY3" fmla="*/ 1769063 h 1769063"/>
                <a:gd name="connsiteX4" fmla="*/ 159201 w 669948"/>
                <a:gd name="connsiteY4" fmla="*/ 0 h 1769063"/>
                <a:gd name="connsiteX0" fmla="*/ 118921 w 629668"/>
                <a:gd name="connsiteY0" fmla="*/ 0 h 1769063"/>
                <a:gd name="connsiteX1" fmla="*/ 629668 w 629668"/>
                <a:gd name="connsiteY1" fmla="*/ 49224 h 1769063"/>
                <a:gd name="connsiteX2" fmla="*/ 483444 w 629668"/>
                <a:gd name="connsiteY2" fmla="*/ 1699193 h 1769063"/>
                <a:gd name="connsiteX3" fmla="*/ 372962 w 629668"/>
                <a:gd name="connsiteY3" fmla="*/ 1769063 h 1769063"/>
                <a:gd name="connsiteX4" fmla="*/ 118921 w 629668"/>
                <a:gd name="connsiteY4" fmla="*/ 0 h 1769063"/>
                <a:gd name="connsiteX0" fmla="*/ 146156 w 656903"/>
                <a:gd name="connsiteY0" fmla="*/ 0 h 1769063"/>
                <a:gd name="connsiteX1" fmla="*/ 656903 w 656903"/>
                <a:gd name="connsiteY1" fmla="*/ 49224 h 1769063"/>
                <a:gd name="connsiteX2" fmla="*/ 510679 w 656903"/>
                <a:gd name="connsiteY2" fmla="*/ 1699193 h 1769063"/>
                <a:gd name="connsiteX3" fmla="*/ 400197 w 656903"/>
                <a:gd name="connsiteY3" fmla="*/ 1769063 h 1769063"/>
                <a:gd name="connsiteX4" fmla="*/ 146156 w 656903"/>
                <a:gd name="connsiteY4" fmla="*/ 0 h 1769063"/>
                <a:gd name="connsiteX0" fmla="*/ 163032 w 673779"/>
                <a:gd name="connsiteY0" fmla="*/ 0 h 1769063"/>
                <a:gd name="connsiteX1" fmla="*/ 673779 w 673779"/>
                <a:gd name="connsiteY1" fmla="*/ 49224 h 1769063"/>
                <a:gd name="connsiteX2" fmla="*/ 527555 w 673779"/>
                <a:gd name="connsiteY2" fmla="*/ 1699193 h 1769063"/>
                <a:gd name="connsiteX3" fmla="*/ 417073 w 673779"/>
                <a:gd name="connsiteY3" fmla="*/ 1769063 h 1769063"/>
                <a:gd name="connsiteX4" fmla="*/ 163032 w 673779"/>
                <a:gd name="connsiteY4" fmla="*/ 0 h 1769063"/>
                <a:gd name="connsiteX0" fmla="*/ 221182 w 731929"/>
                <a:gd name="connsiteY0" fmla="*/ 0 h 2567755"/>
                <a:gd name="connsiteX1" fmla="*/ 731929 w 731929"/>
                <a:gd name="connsiteY1" fmla="*/ 49224 h 2567755"/>
                <a:gd name="connsiteX2" fmla="*/ 585705 w 731929"/>
                <a:gd name="connsiteY2" fmla="*/ 1699193 h 2567755"/>
                <a:gd name="connsiteX3" fmla="*/ 187127 w 731929"/>
                <a:gd name="connsiteY3" fmla="*/ 2567755 h 2567755"/>
                <a:gd name="connsiteX4" fmla="*/ 221182 w 731929"/>
                <a:gd name="connsiteY4" fmla="*/ 0 h 2567755"/>
                <a:gd name="connsiteX0" fmla="*/ 221182 w 731929"/>
                <a:gd name="connsiteY0" fmla="*/ 0 h 2579884"/>
                <a:gd name="connsiteX1" fmla="*/ 731929 w 731929"/>
                <a:gd name="connsiteY1" fmla="*/ 49224 h 2579884"/>
                <a:gd name="connsiteX2" fmla="*/ 284584 w 731929"/>
                <a:gd name="connsiteY2" fmla="*/ 2579884 h 2579884"/>
                <a:gd name="connsiteX3" fmla="*/ 187127 w 731929"/>
                <a:gd name="connsiteY3" fmla="*/ 2567755 h 2579884"/>
                <a:gd name="connsiteX4" fmla="*/ 221182 w 731929"/>
                <a:gd name="connsiteY4" fmla="*/ 0 h 2579884"/>
                <a:gd name="connsiteX0" fmla="*/ 221182 w 731929"/>
                <a:gd name="connsiteY0" fmla="*/ 0 h 2579884"/>
                <a:gd name="connsiteX1" fmla="*/ 731929 w 731929"/>
                <a:gd name="connsiteY1" fmla="*/ 49224 h 2579884"/>
                <a:gd name="connsiteX2" fmla="*/ 284584 w 731929"/>
                <a:gd name="connsiteY2" fmla="*/ 2579884 h 2579884"/>
                <a:gd name="connsiteX3" fmla="*/ 187127 w 731929"/>
                <a:gd name="connsiteY3" fmla="*/ 2567755 h 2579884"/>
                <a:gd name="connsiteX4" fmla="*/ 221182 w 731929"/>
                <a:gd name="connsiteY4" fmla="*/ 0 h 2579884"/>
                <a:gd name="connsiteX0" fmla="*/ 44284 w 555031"/>
                <a:gd name="connsiteY0" fmla="*/ 0 h 2579884"/>
                <a:gd name="connsiteX1" fmla="*/ 555031 w 555031"/>
                <a:gd name="connsiteY1" fmla="*/ 49224 h 2579884"/>
                <a:gd name="connsiteX2" fmla="*/ 107686 w 555031"/>
                <a:gd name="connsiteY2" fmla="*/ 2579884 h 2579884"/>
                <a:gd name="connsiteX3" fmla="*/ 10229 w 555031"/>
                <a:gd name="connsiteY3" fmla="*/ 2567755 h 2579884"/>
                <a:gd name="connsiteX4" fmla="*/ 44284 w 555031"/>
                <a:gd name="connsiteY4" fmla="*/ 0 h 2579884"/>
                <a:gd name="connsiteX0" fmla="*/ 18632 w 701673"/>
                <a:gd name="connsiteY0" fmla="*/ 0 h 2601976"/>
                <a:gd name="connsiteX1" fmla="*/ 701673 w 701673"/>
                <a:gd name="connsiteY1" fmla="*/ 71316 h 2601976"/>
                <a:gd name="connsiteX2" fmla="*/ 254328 w 701673"/>
                <a:gd name="connsiteY2" fmla="*/ 2601976 h 2601976"/>
                <a:gd name="connsiteX3" fmla="*/ 156871 w 701673"/>
                <a:gd name="connsiteY3" fmla="*/ 2589847 h 2601976"/>
                <a:gd name="connsiteX4" fmla="*/ 18632 w 701673"/>
                <a:gd name="connsiteY4" fmla="*/ 0 h 2601976"/>
                <a:gd name="connsiteX0" fmla="*/ 0 w 683041"/>
                <a:gd name="connsiteY0" fmla="*/ 0 h 2601976"/>
                <a:gd name="connsiteX1" fmla="*/ 683041 w 683041"/>
                <a:gd name="connsiteY1" fmla="*/ 71316 h 2601976"/>
                <a:gd name="connsiteX2" fmla="*/ 235696 w 683041"/>
                <a:gd name="connsiteY2" fmla="*/ 2601976 h 2601976"/>
                <a:gd name="connsiteX3" fmla="*/ 138239 w 683041"/>
                <a:gd name="connsiteY3" fmla="*/ 2589847 h 2601976"/>
                <a:gd name="connsiteX4" fmla="*/ 0 w 683041"/>
                <a:gd name="connsiteY4" fmla="*/ 0 h 2601976"/>
                <a:gd name="connsiteX0" fmla="*/ 0 w 683041"/>
                <a:gd name="connsiteY0" fmla="*/ 0 h 2600799"/>
                <a:gd name="connsiteX1" fmla="*/ 683041 w 683041"/>
                <a:gd name="connsiteY1" fmla="*/ 71316 h 2600799"/>
                <a:gd name="connsiteX2" fmla="*/ 214049 w 683041"/>
                <a:gd name="connsiteY2" fmla="*/ 2600799 h 2600799"/>
                <a:gd name="connsiteX3" fmla="*/ 138239 w 683041"/>
                <a:gd name="connsiteY3" fmla="*/ 2589847 h 2600799"/>
                <a:gd name="connsiteX4" fmla="*/ 0 w 683041"/>
                <a:gd name="connsiteY4" fmla="*/ 0 h 260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041" h="2600799">
                  <a:moveTo>
                    <a:pt x="0" y="0"/>
                  </a:moveTo>
                  <a:lnTo>
                    <a:pt x="683041" y="71316"/>
                  </a:lnTo>
                  <a:cubicBezTo>
                    <a:pt x="339223" y="859370"/>
                    <a:pt x="230058" y="2178402"/>
                    <a:pt x="214049" y="2600799"/>
                  </a:cubicBezTo>
                  <a:lnTo>
                    <a:pt x="138239" y="2589847"/>
                  </a:lnTo>
                  <a:cubicBezTo>
                    <a:pt x="155323" y="2556397"/>
                    <a:pt x="123299" y="1214950"/>
                    <a:pt x="0" y="0"/>
                  </a:cubicBezTo>
                  <a:close/>
                </a:path>
              </a:pathLst>
            </a:custGeom>
            <a:gradFill>
              <a:gsLst>
                <a:gs pos="51000">
                  <a:srgbClr val="83B95F"/>
                </a:gs>
                <a:gs pos="75000">
                  <a:srgbClr val="6A9F45"/>
                </a:gs>
              </a:gsLst>
              <a:lin ang="90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grpSp>
          <p:nvGrpSpPr>
            <p:cNvPr id="161" name="Group 95">
              <a:extLst>
                <a:ext uri="{FF2B5EF4-FFF2-40B4-BE49-F238E27FC236}">
                  <a16:creationId xmlns="" xmlns:a16="http://schemas.microsoft.com/office/drawing/2014/main" id="{60D05180-CBFD-4853-B6FA-F48DFE470B51}"/>
                </a:ext>
              </a:extLst>
            </p:cNvPr>
            <p:cNvGrpSpPr/>
            <p:nvPr/>
          </p:nvGrpSpPr>
          <p:grpSpPr>
            <a:xfrm rot="8008456">
              <a:off x="9171944" y="3238556"/>
              <a:ext cx="997850" cy="1009284"/>
              <a:chOff x="3517900" y="1987550"/>
              <a:chExt cx="880744" cy="890835"/>
            </a:xfrm>
          </p:grpSpPr>
          <p:grpSp>
            <p:nvGrpSpPr>
              <p:cNvPr id="170" name="Group 96">
                <a:extLst>
                  <a:ext uri="{FF2B5EF4-FFF2-40B4-BE49-F238E27FC236}">
                    <a16:creationId xmlns="" xmlns:a16="http://schemas.microsoft.com/office/drawing/2014/main" id="{A8FA6F8D-2A04-46CD-B6C6-E93AD193A058}"/>
                  </a:ext>
                </a:extLst>
              </p:cNvPr>
              <p:cNvGrpSpPr/>
              <p:nvPr/>
            </p:nvGrpSpPr>
            <p:grpSpPr>
              <a:xfrm>
                <a:off x="3645354" y="2120049"/>
                <a:ext cx="625837" cy="625837"/>
                <a:chOff x="3009429" y="1843314"/>
                <a:chExt cx="1088571" cy="1088570"/>
              </a:xfrm>
            </p:grpSpPr>
            <p:sp>
              <p:nvSpPr>
                <p:cNvPr id="172" name="Freeform 98">
                  <a:extLst>
                    <a:ext uri="{FF2B5EF4-FFF2-40B4-BE49-F238E27FC236}">
                      <a16:creationId xmlns="" xmlns:a16="http://schemas.microsoft.com/office/drawing/2014/main" id="{54E02C10-DE22-4F2C-8532-1E90B11A3D89}"/>
                    </a:ext>
                  </a:extLst>
                </p:cNvPr>
                <p:cNvSpPr/>
                <p:nvPr/>
              </p:nvSpPr>
              <p:spPr>
                <a:xfrm>
                  <a:off x="3048737" y="1896438"/>
                  <a:ext cx="1009953" cy="1009952"/>
                </a:xfrm>
                <a:custGeom>
                  <a:avLst/>
                  <a:gdLst>
                    <a:gd name="connsiteX0" fmla="*/ 1165091 w 2330182"/>
                    <a:gd name="connsiteY0" fmla="*/ 147659 h 2330182"/>
                    <a:gd name="connsiteX1" fmla="*/ 147659 w 2330182"/>
                    <a:gd name="connsiteY1" fmla="*/ 1165091 h 2330182"/>
                    <a:gd name="connsiteX2" fmla="*/ 1165091 w 2330182"/>
                    <a:gd name="connsiteY2" fmla="*/ 2182523 h 2330182"/>
                    <a:gd name="connsiteX3" fmla="*/ 2182523 w 2330182"/>
                    <a:gd name="connsiteY3" fmla="*/ 1165091 h 2330182"/>
                    <a:gd name="connsiteX4" fmla="*/ 1165091 w 2330182"/>
                    <a:gd name="connsiteY4" fmla="*/ 147659 h 2330182"/>
                    <a:gd name="connsiteX5" fmla="*/ 1165091 w 2330182"/>
                    <a:gd name="connsiteY5" fmla="*/ 0 h 2330182"/>
                    <a:gd name="connsiteX6" fmla="*/ 2330182 w 2330182"/>
                    <a:gd name="connsiteY6" fmla="*/ 1165091 h 2330182"/>
                    <a:gd name="connsiteX7" fmla="*/ 1165091 w 2330182"/>
                    <a:gd name="connsiteY7" fmla="*/ 2330182 h 2330182"/>
                    <a:gd name="connsiteX8" fmla="*/ 0 w 2330182"/>
                    <a:gd name="connsiteY8" fmla="*/ 1165091 h 2330182"/>
                    <a:gd name="connsiteX9" fmla="*/ 1165091 w 2330182"/>
                    <a:gd name="connsiteY9" fmla="*/ 0 h 2330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0182" h="2330182">
                      <a:moveTo>
                        <a:pt x="1165091" y="147659"/>
                      </a:moveTo>
                      <a:cubicBezTo>
                        <a:pt x="603179" y="147659"/>
                        <a:pt x="147659" y="603179"/>
                        <a:pt x="147659" y="1165091"/>
                      </a:cubicBezTo>
                      <a:cubicBezTo>
                        <a:pt x="147659" y="1727003"/>
                        <a:pt x="603179" y="2182523"/>
                        <a:pt x="1165091" y="2182523"/>
                      </a:cubicBezTo>
                      <a:cubicBezTo>
                        <a:pt x="1727003" y="2182523"/>
                        <a:pt x="2182523" y="1727003"/>
                        <a:pt x="2182523" y="1165091"/>
                      </a:cubicBezTo>
                      <a:cubicBezTo>
                        <a:pt x="2182523" y="603179"/>
                        <a:pt x="1727003" y="147659"/>
                        <a:pt x="1165091" y="147659"/>
                      </a:cubicBezTo>
                      <a:close/>
                      <a:moveTo>
                        <a:pt x="1165091" y="0"/>
                      </a:moveTo>
                      <a:cubicBezTo>
                        <a:pt x="1808553" y="0"/>
                        <a:pt x="2330182" y="521629"/>
                        <a:pt x="2330182" y="1165091"/>
                      </a:cubicBezTo>
                      <a:cubicBezTo>
                        <a:pt x="2330182" y="1808553"/>
                        <a:pt x="1808553" y="2330182"/>
                        <a:pt x="1165091" y="2330182"/>
                      </a:cubicBezTo>
                      <a:cubicBezTo>
                        <a:pt x="521629" y="2330182"/>
                        <a:pt x="0" y="1808553"/>
                        <a:pt x="0" y="1165091"/>
                      </a:cubicBezTo>
                      <a:cubicBezTo>
                        <a:pt x="0" y="521629"/>
                        <a:pt x="521629" y="0"/>
                        <a:pt x="1165091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73" name="Group 99">
                  <a:extLst>
                    <a:ext uri="{FF2B5EF4-FFF2-40B4-BE49-F238E27FC236}">
                      <a16:creationId xmlns="" xmlns:a16="http://schemas.microsoft.com/office/drawing/2014/main" id="{FBA9455E-A7EF-4AF1-A26B-332597317EE6}"/>
                    </a:ext>
                  </a:extLst>
                </p:cNvPr>
                <p:cNvGrpSpPr/>
                <p:nvPr/>
              </p:nvGrpSpPr>
              <p:grpSpPr>
                <a:xfrm>
                  <a:off x="3009429" y="1843314"/>
                  <a:ext cx="1088571" cy="1088570"/>
                  <a:chOff x="5976952" y="1010653"/>
                  <a:chExt cx="1148940" cy="1148939"/>
                </a:xfrm>
              </p:grpSpPr>
              <p:sp>
                <p:nvSpPr>
                  <p:cNvPr id="174" name="Oval 100">
                    <a:extLst>
                      <a:ext uri="{FF2B5EF4-FFF2-40B4-BE49-F238E27FC236}">
                        <a16:creationId xmlns="" xmlns:a16="http://schemas.microsoft.com/office/drawing/2014/main" id="{08C910DA-FF17-49E6-8953-90DC1CF818EE}"/>
                      </a:ext>
                    </a:extLst>
                  </p:cNvPr>
                  <p:cNvSpPr/>
                  <p:nvPr/>
                </p:nvSpPr>
                <p:spPr>
                  <a:xfrm>
                    <a:off x="5976952" y="1010653"/>
                    <a:ext cx="1148940" cy="11489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1200" cap="none" spc="0" normalizeH="0" baseline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75" name="Group 101">
                    <a:extLst>
                      <a:ext uri="{FF2B5EF4-FFF2-40B4-BE49-F238E27FC236}">
                        <a16:creationId xmlns="" xmlns:a16="http://schemas.microsoft.com/office/drawing/2014/main" id="{54CEDBC8-FAB3-4205-ADE8-A715F434E965}"/>
                      </a:ext>
                    </a:extLst>
                  </p:cNvPr>
                  <p:cNvGrpSpPr/>
                  <p:nvPr/>
                </p:nvGrpSpPr>
                <p:grpSpPr>
                  <a:xfrm>
                    <a:off x="6063451" y="1097152"/>
                    <a:ext cx="975942" cy="975941"/>
                    <a:chOff x="6412884" y="713757"/>
                    <a:chExt cx="1028138" cy="1028138"/>
                  </a:xfrm>
                </p:grpSpPr>
                <p:sp>
                  <p:nvSpPr>
                    <p:cNvPr id="176" name="Oval 102">
                      <a:extLst>
                        <a:ext uri="{FF2B5EF4-FFF2-40B4-BE49-F238E27FC236}">
                          <a16:creationId xmlns="" xmlns:a16="http://schemas.microsoft.com/office/drawing/2014/main" id="{76CBBDA3-4C91-48D3-A20E-6CA6D39DC474}"/>
                        </a:ext>
                      </a:extLst>
                    </p:cNvPr>
                    <p:cNvSpPr/>
                    <p:nvPr/>
                  </p:nvSpPr>
                  <p:spPr>
                    <a:xfrm rot="13261291">
                      <a:off x="6412884" y="713757"/>
                      <a:ext cx="1028138" cy="1028138"/>
                    </a:xfrm>
                    <a:prstGeom prst="ellipse">
                      <a:avLst/>
                    </a:prstGeom>
                    <a:solidFill>
                      <a:srgbClr val="6AA04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</a:t>
                      </a:r>
                      <a:endParaRPr kumimoji="0" lang="fr-F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" name="Oval 103">
                      <a:extLst>
                        <a:ext uri="{FF2B5EF4-FFF2-40B4-BE49-F238E27FC236}">
                          <a16:creationId xmlns="" xmlns:a16="http://schemas.microsoft.com/office/drawing/2014/main" id="{064AB034-7BF1-444F-92F5-1B07BC65EC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491" y="763365"/>
                      <a:ext cx="928925" cy="92892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  <a:effectLst>
                      <a:outerShdw blurRad="63500" sx="95000" sy="95000" algn="ctr" rotWithShape="0">
                        <a:prstClr val="black">
                          <a:alpha val="4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71" name="Freeform 97">
                <a:extLst>
                  <a:ext uri="{FF2B5EF4-FFF2-40B4-BE49-F238E27FC236}">
                    <a16:creationId xmlns="" xmlns:a16="http://schemas.microsoft.com/office/drawing/2014/main" id="{E236E4FF-B084-4FF2-9BFA-D82C8D479256}"/>
                  </a:ext>
                </a:extLst>
              </p:cNvPr>
              <p:cNvSpPr/>
              <p:nvPr/>
            </p:nvSpPr>
            <p:spPr>
              <a:xfrm>
                <a:off x="3517900" y="1987550"/>
                <a:ext cx="880744" cy="890835"/>
              </a:xfrm>
              <a:custGeom>
                <a:avLst/>
                <a:gdLst>
                  <a:gd name="connsiteX0" fmla="*/ 1978612 w 2794101"/>
                  <a:gd name="connsiteY0" fmla="*/ 617354 h 2826119"/>
                  <a:gd name="connsiteX1" fmla="*/ 601346 w 2794101"/>
                  <a:gd name="connsiteY1" fmla="*/ 831497 h 2826119"/>
                  <a:gd name="connsiteX2" fmla="*/ 815489 w 2794101"/>
                  <a:gd name="connsiteY2" fmla="*/ 2208764 h 2826119"/>
                  <a:gd name="connsiteX3" fmla="*/ 2192755 w 2794101"/>
                  <a:gd name="connsiteY3" fmla="*/ 1994621 h 2826119"/>
                  <a:gd name="connsiteX4" fmla="*/ 1978612 w 2794101"/>
                  <a:gd name="connsiteY4" fmla="*/ 617354 h 2826119"/>
                  <a:gd name="connsiteX5" fmla="*/ 2076179 w 2794101"/>
                  <a:gd name="connsiteY5" fmla="*/ 178599 h 2826119"/>
                  <a:gd name="connsiteX6" fmla="*/ 2029199 w 2794101"/>
                  <a:gd name="connsiteY6" fmla="*/ 413452 h 2826119"/>
                  <a:gd name="connsiteX7" fmla="*/ 2091424 w 2794101"/>
                  <a:gd name="connsiteY7" fmla="*/ 454282 h 2826119"/>
                  <a:gd name="connsiteX8" fmla="*/ 2161134 w 2794101"/>
                  <a:gd name="connsiteY8" fmla="*/ 510838 h 2826119"/>
                  <a:gd name="connsiteX9" fmla="*/ 2367409 w 2794101"/>
                  <a:gd name="connsiteY9" fmla="*/ 393122 h 2826119"/>
                  <a:gd name="connsiteX10" fmla="*/ 2502107 w 2794101"/>
                  <a:gd name="connsiteY10" fmla="*/ 533836 h 2826119"/>
                  <a:gd name="connsiteX11" fmla="*/ 2370195 w 2794101"/>
                  <a:gd name="connsiteY11" fmla="*/ 743184 h 2826119"/>
                  <a:gd name="connsiteX12" fmla="*/ 2410215 w 2794101"/>
                  <a:gd name="connsiteY12" fmla="*/ 803112 h 2826119"/>
                  <a:gd name="connsiteX13" fmla="*/ 2462617 w 2794101"/>
                  <a:gd name="connsiteY13" fmla="*/ 907173 h 2826119"/>
                  <a:gd name="connsiteX14" fmla="*/ 2703239 w 2794101"/>
                  <a:gd name="connsiteY14" fmla="*/ 901175 h 2826119"/>
                  <a:gd name="connsiteX15" fmla="*/ 2755178 w 2794101"/>
                  <a:gd name="connsiteY15" fmla="*/ 1088914 h 2826119"/>
                  <a:gd name="connsiteX16" fmla="*/ 2556763 w 2794101"/>
                  <a:gd name="connsiteY16" fmla="*/ 1201174 h 2826119"/>
                  <a:gd name="connsiteX17" fmla="*/ 2572543 w 2794101"/>
                  <a:gd name="connsiteY17" fmla="*/ 1288832 h 2826119"/>
                  <a:gd name="connsiteX18" fmla="*/ 2578284 w 2794101"/>
                  <a:gd name="connsiteY18" fmla="*/ 1381649 h 2826119"/>
                  <a:gd name="connsiteX19" fmla="*/ 2794101 w 2794101"/>
                  <a:gd name="connsiteY19" fmla="*/ 1471150 h 2826119"/>
                  <a:gd name="connsiteX20" fmla="*/ 2765349 w 2794101"/>
                  <a:gd name="connsiteY20" fmla="*/ 1663809 h 2826119"/>
                  <a:gd name="connsiteX21" fmla="*/ 2547483 w 2794101"/>
                  <a:gd name="connsiteY21" fmla="*/ 1684972 h 2826119"/>
                  <a:gd name="connsiteX22" fmla="*/ 2540826 w 2794101"/>
                  <a:gd name="connsiteY22" fmla="*/ 1716252 h 2826119"/>
                  <a:gd name="connsiteX23" fmla="*/ 2508302 w 2794101"/>
                  <a:gd name="connsiteY23" fmla="*/ 1820700 h 2826119"/>
                  <a:gd name="connsiteX24" fmla="*/ 2493700 w 2794101"/>
                  <a:gd name="connsiteY24" fmla="*/ 1855719 h 2826119"/>
                  <a:gd name="connsiteX25" fmla="*/ 2660422 w 2794101"/>
                  <a:gd name="connsiteY25" fmla="*/ 2014750 h 2826119"/>
                  <a:gd name="connsiteX26" fmla="*/ 2564173 w 2794101"/>
                  <a:gd name="connsiteY26" fmla="*/ 2184102 h 2826119"/>
                  <a:gd name="connsiteX27" fmla="*/ 2345256 w 2794101"/>
                  <a:gd name="connsiteY27" fmla="*/ 2123081 h 2826119"/>
                  <a:gd name="connsiteX28" fmla="*/ 2273233 w 2794101"/>
                  <a:gd name="connsiteY28" fmla="*/ 2211855 h 2826119"/>
                  <a:gd name="connsiteX29" fmla="*/ 2219248 w 2794101"/>
                  <a:gd name="connsiteY29" fmla="*/ 2266484 h 2826119"/>
                  <a:gd name="connsiteX30" fmla="*/ 2305914 w 2794101"/>
                  <a:gd name="connsiteY30" fmla="*/ 2485847 h 2826119"/>
                  <a:gd name="connsiteX31" fmla="*/ 2147517 w 2794101"/>
                  <a:gd name="connsiteY31" fmla="*/ 2599224 h 2826119"/>
                  <a:gd name="connsiteX32" fmla="*/ 1973066 w 2794101"/>
                  <a:gd name="connsiteY32" fmla="*/ 2450915 h 2826119"/>
                  <a:gd name="connsiteX33" fmla="*/ 1925204 w 2794101"/>
                  <a:gd name="connsiteY33" fmla="*/ 2477817 h 2826119"/>
                  <a:gd name="connsiteX34" fmla="*/ 1792452 w 2794101"/>
                  <a:gd name="connsiteY34" fmla="*/ 2533681 h 2826119"/>
                  <a:gd name="connsiteX35" fmla="*/ 1791046 w 2794101"/>
                  <a:gd name="connsiteY35" fmla="*/ 2767456 h 2826119"/>
                  <a:gd name="connsiteX36" fmla="*/ 1601789 w 2794101"/>
                  <a:gd name="connsiteY36" fmla="*/ 2813562 h 2826119"/>
                  <a:gd name="connsiteX37" fmla="*/ 1489195 w 2794101"/>
                  <a:gd name="connsiteY37" fmla="*/ 2599354 h 2826119"/>
                  <a:gd name="connsiteX38" fmla="*/ 1462073 w 2794101"/>
                  <a:gd name="connsiteY38" fmla="*/ 2602870 h 2826119"/>
                  <a:gd name="connsiteX39" fmla="*/ 1317236 w 2794101"/>
                  <a:gd name="connsiteY39" fmla="*/ 2599606 h 2826119"/>
                  <a:gd name="connsiteX40" fmla="*/ 1212218 w 2794101"/>
                  <a:gd name="connsiteY40" fmla="*/ 2826119 h 2826119"/>
                  <a:gd name="connsiteX41" fmla="*/ 1020900 w 2794101"/>
                  <a:gd name="connsiteY41" fmla="*/ 2789494 h 2826119"/>
                  <a:gd name="connsiteX42" fmla="*/ 1007024 w 2794101"/>
                  <a:gd name="connsiteY42" fmla="*/ 2541197 h 2826119"/>
                  <a:gd name="connsiteX43" fmla="*/ 964227 w 2794101"/>
                  <a:gd name="connsiteY43" fmla="*/ 2526912 h 2826119"/>
                  <a:gd name="connsiteX44" fmla="*/ 837680 w 2794101"/>
                  <a:gd name="connsiteY44" fmla="*/ 2468592 h 2826119"/>
                  <a:gd name="connsiteX45" fmla="*/ 660191 w 2794101"/>
                  <a:gd name="connsiteY45" fmla="*/ 2616479 h 2826119"/>
                  <a:gd name="connsiteX46" fmla="*/ 502926 w 2794101"/>
                  <a:gd name="connsiteY46" fmla="*/ 2501537 h 2826119"/>
                  <a:gd name="connsiteX47" fmla="*/ 587315 w 2794101"/>
                  <a:gd name="connsiteY47" fmla="*/ 2293983 h 2826119"/>
                  <a:gd name="connsiteX48" fmla="*/ 507662 w 2794101"/>
                  <a:gd name="connsiteY48" fmla="*/ 2214775 h 2826119"/>
                  <a:gd name="connsiteX49" fmla="*/ 453937 w 2794101"/>
                  <a:gd name="connsiteY49" fmla="*/ 2150231 h 2826119"/>
                  <a:gd name="connsiteX50" fmla="*/ 231964 w 2794101"/>
                  <a:gd name="connsiteY50" fmla="*/ 2210715 h 2826119"/>
                  <a:gd name="connsiteX51" fmla="*/ 136700 w 2794101"/>
                  <a:gd name="connsiteY51" fmla="*/ 2040807 h 2826119"/>
                  <a:gd name="connsiteX52" fmla="*/ 298578 w 2794101"/>
                  <a:gd name="connsiteY52" fmla="*/ 1888183 h 2826119"/>
                  <a:gd name="connsiteX53" fmla="*/ 290492 w 2794101"/>
                  <a:gd name="connsiteY53" fmla="*/ 1872603 h 2826119"/>
                  <a:gd name="connsiteX54" fmla="*/ 241719 w 2794101"/>
                  <a:gd name="connsiteY54" fmla="*/ 1730478 h 2826119"/>
                  <a:gd name="connsiteX55" fmla="*/ 233860 w 2794101"/>
                  <a:gd name="connsiteY55" fmla="*/ 1692670 h 2826119"/>
                  <a:gd name="connsiteX56" fmla="*/ 10137 w 2794101"/>
                  <a:gd name="connsiteY56" fmla="*/ 1648967 h 2826119"/>
                  <a:gd name="connsiteX57" fmla="*/ 0 w 2794101"/>
                  <a:gd name="connsiteY57" fmla="*/ 1454440 h 2826119"/>
                  <a:gd name="connsiteX58" fmla="*/ 201206 w 2794101"/>
                  <a:gd name="connsiteY58" fmla="*/ 1392851 h 2826119"/>
                  <a:gd name="connsiteX59" fmla="*/ 206224 w 2794101"/>
                  <a:gd name="connsiteY59" fmla="*/ 1284108 h 2826119"/>
                  <a:gd name="connsiteX60" fmla="*/ 224136 w 2794101"/>
                  <a:gd name="connsiteY60" fmla="*/ 1181705 h 2826119"/>
                  <a:gd name="connsiteX61" fmla="*/ 32072 w 2794101"/>
                  <a:gd name="connsiteY61" fmla="*/ 1054474 h 2826119"/>
                  <a:gd name="connsiteX62" fmla="*/ 97050 w 2794101"/>
                  <a:gd name="connsiteY62" fmla="*/ 870839 h 2826119"/>
                  <a:gd name="connsiteX63" fmla="*/ 322394 w 2794101"/>
                  <a:gd name="connsiteY63" fmla="*/ 892338 h 2826119"/>
                  <a:gd name="connsiteX64" fmla="*/ 343137 w 2794101"/>
                  <a:gd name="connsiteY64" fmla="*/ 847432 h 2826119"/>
                  <a:gd name="connsiteX65" fmla="*/ 425277 w 2794101"/>
                  <a:gd name="connsiteY65" fmla="*/ 717866 h 2826119"/>
                  <a:gd name="connsiteX66" fmla="*/ 298994 w 2794101"/>
                  <a:gd name="connsiteY66" fmla="*/ 529012 h 2826119"/>
                  <a:gd name="connsiteX67" fmla="*/ 429824 w 2794101"/>
                  <a:gd name="connsiteY67" fmla="*/ 384695 h 2826119"/>
                  <a:gd name="connsiteX68" fmla="*/ 636156 w 2794101"/>
                  <a:gd name="connsiteY68" fmla="*/ 495134 h 2826119"/>
                  <a:gd name="connsiteX69" fmla="*/ 680466 w 2794101"/>
                  <a:gd name="connsiteY69" fmla="*/ 458714 h 2826119"/>
                  <a:gd name="connsiteX70" fmla="*/ 786817 w 2794101"/>
                  <a:gd name="connsiteY70" fmla="*/ 389561 h 2826119"/>
                  <a:gd name="connsiteX71" fmla="*/ 742389 w 2794101"/>
                  <a:gd name="connsiteY71" fmla="*/ 168412 h 2826119"/>
                  <a:gd name="connsiteX72" fmla="*/ 918359 w 2794101"/>
                  <a:gd name="connsiteY72" fmla="*/ 84873 h 2826119"/>
                  <a:gd name="connsiteX73" fmla="*/ 1069653 w 2794101"/>
                  <a:gd name="connsiteY73" fmla="*/ 268856 h 2826119"/>
                  <a:gd name="connsiteX74" fmla="*/ 1206391 w 2794101"/>
                  <a:gd name="connsiteY74" fmla="*/ 239153 h 2826119"/>
                  <a:gd name="connsiteX75" fmla="*/ 1262939 w 2794101"/>
                  <a:gd name="connsiteY75" fmla="*/ 233105 h 2826119"/>
                  <a:gd name="connsiteX76" fmla="*/ 1321215 w 2794101"/>
                  <a:gd name="connsiteY76" fmla="*/ 0 h 2826119"/>
                  <a:gd name="connsiteX77" fmla="*/ 1516007 w 2794101"/>
                  <a:gd name="connsiteY77" fmla="*/ 0 h 2826119"/>
                  <a:gd name="connsiteX78" fmla="*/ 1576154 w 2794101"/>
                  <a:gd name="connsiteY78" fmla="*/ 240587 h 2826119"/>
                  <a:gd name="connsiteX79" fmla="*/ 1662269 w 2794101"/>
                  <a:gd name="connsiteY79" fmla="*/ 256456 h 2826119"/>
                  <a:gd name="connsiteX80" fmla="*/ 1747596 w 2794101"/>
                  <a:gd name="connsiteY80" fmla="*/ 281019 h 2826119"/>
                  <a:gd name="connsiteX81" fmla="*/ 1900141 w 2794101"/>
                  <a:gd name="connsiteY81" fmla="*/ 95205 h 282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94101" h="2826119">
                    <a:moveTo>
                      <a:pt x="1978612" y="617354"/>
                    </a:moveTo>
                    <a:cubicBezTo>
                      <a:pt x="1539156" y="296166"/>
                      <a:pt x="922534" y="392041"/>
                      <a:pt x="601346" y="831497"/>
                    </a:cubicBezTo>
                    <a:cubicBezTo>
                      <a:pt x="280158" y="1270953"/>
                      <a:pt x="376033" y="1887576"/>
                      <a:pt x="815489" y="2208764"/>
                    </a:cubicBezTo>
                    <a:cubicBezTo>
                      <a:pt x="1254945" y="2529952"/>
                      <a:pt x="1871567" y="2434077"/>
                      <a:pt x="2192755" y="1994621"/>
                    </a:cubicBezTo>
                    <a:cubicBezTo>
                      <a:pt x="2513943" y="1555165"/>
                      <a:pt x="2418068" y="938542"/>
                      <a:pt x="1978612" y="617354"/>
                    </a:cubicBezTo>
                    <a:close/>
                    <a:moveTo>
                      <a:pt x="2076179" y="178599"/>
                    </a:moveTo>
                    <a:lnTo>
                      <a:pt x="2029199" y="413452"/>
                    </a:lnTo>
                    <a:lnTo>
                      <a:pt x="2091424" y="454282"/>
                    </a:lnTo>
                    <a:lnTo>
                      <a:pt x="2161134" y="510838"/>
                    </a:lnTo>
                    <a:lnTo>
                      <a:pt x="2367409" y="393122"/>
                    </a:lnTo>
                    <a:lnTo>
                      <a:pt x="2502107" y="533836"/>
                    </a:lnTo>
                    <a:lnTo>
                      <a:pt x="2370195" y="743184"/>
                    </a:lnTo>
                    <a:lnTo>
                      <a:pt x="2410215" y="803112"/>
                    </a:lnTo>
                    <a:lnTo>
                      <a:pt x="2462617" y="907173"/>
                    </a:lnTo>
                    <a:lnTo>
                      <a:pt x="2703239" y="901175"/>
                    </a:lnTo>
                    <a:lnTo>
                      <a:pt x="2755178" y="1088914"/>
                    </a:lnTo>
                    <a:lnTo>
                      <a:pt x="2556763" y="1201174"/>
                    </a:lnTo>
                    <a:lnTo>
                      <a:pt x="2572543" y="1288832"/>
                    </a:lnTo>
                    <a:lnTo>
                      <a:pt x="2578284" y="1381649"/>
                    </a:lnTo>
                    <a:lnTo>
                      <a:pt x="2794101" y="1471150"/>
                    </a:lnTo>
                    <a:lnTo>
                      <a:pt x="2765349" y="1663809"/>
                    </a:lnTo>
                    <a:lnTo>
                      <a:pt x="2547483" y="1684972"/>
                    </a:lnTo>
                    <a:lnTo>
                      <a:pt x="2540826" y="1716252"/>
                    </a:lnTo>
                    <a:cubicBezTo>
                      <a:pt x="2531648" y="1751381"/>
                      <a:pt x="2520813" y="1786236"/>
                      <a:pt x="2508302" y="1820700"/>
                    </a:cubicBezTo>
                    <a:lnTo>
                      <a:pt x="2493700" y="1855719"/>
                    </a:lnTo>
                    <a:lnTo>
                      <a:pt x="2660422" y="2014750"/>
                    </a:lnTo>
                    <a:lnTo>
                      <a:pt x="2564173" y="2184102"/>
                    </a:lnTo>
                    <a:lnTo>
                      <a:pt x="2345256" y="2123081"/>
                    </a:lnTo>
                    <a:lnTo>
                      <a:pt x="2273233" y="2211855"/>
                    </a:lnTo>
                    <a:lnTo>
                      <a:pt x="2219248" y="2266484"/>
                    </a:lnTo>
                    <a:lnTo>
                      <a:pt x="2305914" y="2485847"/>
                    </a:lnTo>
                    <a:lnTo>
                      <a:pt x="2147517" y="2599224"/>
                    </a:lnTo>
                    <a:lnTo>
                      <a:pt x="1973066" y="2450915"/>
                    </a:lnTo>
                    <a:lnTo>
                      <a:pt x="1925204" y="2477817"/>
                    </a:lnTo>
                    <a:lnTo>
                      <a:pt x="1792452" y="2533681"/>
                    </a:lnTo>
                    <a:lnTo>
                      <a:pt x="1791046" y="2767456"/>
                    </a:lnTo>
                    <a:lnTo>
                      <a:pt x="1601789" y="2813562"/>
                    </a:lnTo>
                    <a:lnTo>
                      <a:pt x="1489195" y="2599354"/>
                    </a:lnTo>
                    <a:lnTo>
                      <a:pt x="1462073" y="2602870"/>
                    </a:lnTo>
                    <a:lnTo>
                      <a:pt x="1317236" y="2599606"/>
                    </a:lnTo>
                    <a:lnTo>
                      <a:pt x="1212218" y="2826119"/>
                    </a:lnTo>
                    <a:lnTo>
                      <a:pt x="1020900" y="2789494"/>
                    </a:lnTo>
                    <a:lnTo>
                      <a:pt x="1007024" y="2541197"/>
                    </a:lnTo>
                    <a:lnTo>
                      <a:pt x="964227" y="2526912"/>
                    </a:lnTo>
                    <a:lnTo>
                      <a:pt x="837680" y="2468592"/>
                    </a:lnTo>
                    <a:lnTo>
                      <a:pt x="660191" y="2616479"/>
                    </a:lnTo>
                    <a:lnTo>
                      <a:pt x="502926" y="2501537"/>
                    </a:lnTo>
                    <a:lnTo>
                      <a:pt x="587315" y="2293983"/>
                    </a:lnTo>
                    <a:lnTo>
                      <a:pt x="507662" y="2214775"/>
                    </a:lnTo>
                    <a:lnTo>
                      <a:pt x="453937" y="2150231"/>
                    </a:lnTo>
                    <a:lnTo>
                      <a:pt x="231964" y="2210715"/>
                    </a:lnTo>
                    <a:lnTo>
                      <a:pt x="136700" y="2040807"/>
                    </a:lnTo>
                    <a:lnTo>
                      <a:pt x="298578" y="1888183"/>
                    </a:lnTo>
                    <a:lnTo>
                      <a:pt x="290492" y="1872603"/>
                    </a:lnTo>
                    <a:cubicBezTo>
                      <a:pt x="271221" y="1826203"/>
                      <a:pt x="254947" y="1778723"/>
                      <a:pt x="241719" y="1730478"/>
                    </a:cubicBezTo>
                    <a:lnTo>
                      <a:pt x="233860" y="1692670"/>
                    </a:lnTo>
                    <a:lnTo>
                      <a:pt x="10137" y="1648967"/>
                    </a:lnTo>
                    <a:lnTo>
                      <a:pt x="0" y="1454440"/>
                    </a:lnTo>
                    <a:lnTo>
                      <a:pt x="201206" y="1392851"/>
                    </a:lnTo>
                    <a:lnTo>
                      <a:pt x="206224" y="1284108"/>
                    </a:lnTo>
                    <a:lnTo>
                      <a:pt x="224136" y="1181705"/>
                    </a:lnTo>
                    <a:lnTo>
                      <a:pt x="32072" y="1054474"/>
                    </a:lnTo>
                    <a:lnTo>
                      <a:pt x="97050" y="870839"/>
                    </a:lnTo>
                    <a:lnTo>
                      <a:pt x="322394" y="892338"/>
                    </a:lnTo>
                    <a:lnTo>
                      <a:pt x="343137" y="847432"/>
                    </a:lnTo>
                    <a:lnTo>
                      <a:pt x="425277" y="717866"/>
                    </a:lnTo>
                    <a:lnTo>
                      <a:pt x="298994" y="529012"/>
                    </a:lnTo>
                    <a:lnTo>
                      <a:pt x="429824" y="384695"/>
                    </a:lnTo>
                    <a:lnTo>
                      <a:pt x="636156" y="495134"/>
                    </a:lnTo>
                    <a:lnTo>
                      <a:pt x="680466" y="458714"/>
                    </a:lnTo>
                    <a:lnTo>
                      <a:pt x="786817" y="389561"/>
                    </a:lnTo>
                    <a:lnTo>
                      <a:pt x="742389" y="168412"/>
                    </a:lnTo>
                    <a:lnTo>
                      <a:pt x="918359" y="84873"/>
                    </a:lnTo>
                    <a:lnTo>
                      <a:pt x="1069653" y="268856"/>
                    </a:lnTo>
                    <a:lnTo>
                      <a:pt x="1206391" y="239153"/>
                    </a:lnTo>
                    <a:lnTo>
                      <a:pt x="1262939" y="233105"/>
                    </a:lnTo>
                    <a:lnTo>
                      <a:pt x="1321215" y="0"/>
                    </a:lnTo>
                    <a:lnTo>
                      <a:pt x="1516007" y="0"/>
                    </a:lnTo>
                    <a:lnTo>
                      <a:pt x="1576154" y="240587"/>
                    </a:lnTo>
                    <a:lnTo>
                      <a:pt x="1662269" y="256456"/>
                    </a:lnTo>
                    <a:lnTo>
                      <a:pt x="1747596" y="281019"/>
                    </a:lnTo>
                    <a:lnTo>
                      <a:pt x="1900141" y="95205"/>
                    </a:lnTo>
                    <a:close/>
                  </a:path>
                </a:pathLst>
              </a:custGeom>
              <a:solidFill>
                <a:srgbClr val="6AA04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</p:grpSp>
      <p:grpSp>
        <p:nvGrpSpPr>
          <p:cNvPr id="5128" name="Groupe 5127">
            <a:extLst>
              <a:ext uri="{FF2B5EF4-FFF2-40B4-BE49-F238E27FC236}">
                <a16:creationId xmlns="" xmlns:a16="http://schemas.microsoft.com/office/drawing/2014/main" id="{A572339B-88B0-4946-ADF7-17E7814536F6}"/>
              </a:ext>
            </a:extLst>
          </p:cNvPr>
          <p:cNvGrpSpPr/>
          <p:nvPr/>
        </p:nvGrpSpPr>
        <p:grpSpPr>
          <a:xfrm>
            <a:off x="6413780" y="3903459"/>
            <a:ext cx="5237709" cy="1155110"/>
            <a:chOff x="6413780" y="3903457"/>
            <a:chExt cx="5237709" cy="1155110"/>
          </a:xfrm>
        </p:grpSpPr>
        <p:sp>
          <p:nvSpPr>
            <p:cNvPr id="201" name="TextBox 288">
              <a:extLst>
                <a:ext uri="{FF2B5EF4-FFF2-40B4-BE49-F238E27FC236}">
                  <a16:creationId xmlns="" xmlns:a16="http://schemas.microsoft.com/office/drawing/2014/main" id="{96250C35-941B-4AE1-ADF9-BB4AEC3529CB}"/>
                </a:ext>
              </a:extLst>
            </p:cNvPr>
            <p:cNvSpPr txBox="1"/>
            <p:nvPr/>
          </p:nvSpPr>
          <p:spPr>
            <a:xfrm>
              <a:off x="9317118" y="4443675"/>
              <a:ext cx="23343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>
                  <a:solidFill>
                    <a:srgbClr val="585858"/>
                  </a:solidFill>
                  <a:latin typeface="Georgia"/>
                </a:rPr>
                <a:t>1 tient vaut mieux que 2 tu l’auras</a:t>
              </a:r>
              <a:endParaRPr kumimoji="0" lang="fr-FR" sz="16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Rectangle 25">
              <a:extLst>
                <a:ext uri="{FF2B5EF4-FFF2-40B4-BE49-F238E27FC236}">
                  <a16:creationId xmlns="" xmlns:a16="http://schemas.microsoft.com/office/drawing/2014/main" id="{3366EE4D-83EE-4597-AAF2-33E2B1F623F0}"/>
                </a:ext>
              </a:extLst>
            </p:cNvPr>
            <p:cNvSpPr/>
            <p:nvPr/>
          </p:nvSpPr>
          <p:spPr>
            <a:xfrm rot="6468761">
              <a:off x="7256943" y="3060294"/>
              <a:ext cx="632409" cy="2318736"/>
            </a:xfrm>
            <a:custGeom>
              <a:avLst/>
              <a:gdLst>
                <a:gd name="connsiteX0" fmla="*/ 0 w 479051"/>
                <a:gd name="connsiteY0" fmla="*/ 0 h 1285482"/>
                <a:gd name="connsiteX1" fmla="*/ 479051 w 479051"/>
                <a:gd name="connsiteY1" fmla="*/ 0 h 1285482"/>
                <a:gd name="connsiteX2" fmla="*/ 479051 w 479051"/>
                <a:gd name="connsiteY2" fmla="*/ 1285482 h 1285482"/>
                <a:gd name="connsiteX3" fmla="*/ 0 w 479051"/>
                <a:gd name="connsiteY3" fmla="*/ 1285482 h 1285482"/>
                <a:gd name="connsiteX4" fmla="*/ 0 w 479051"/>
                <a:gd name="connsiteY4" fmla="*/ 0 h 1285482"/>
                <a:gd name="connsiteX0" fmla="*/ 0 w 479051"/>
                <a:gd name="connsiteY0" fmla="*/ 0 h 1645023"/>
                <a:gd name="connsiteX1" fmla="*/ 479051 w 479051"/>
                <a:gd name="connsiteY1" fmla="*/ 0 h 1645023"/>
                <a:gd name="connsiteX2" fmla="*/ 418115 w 479051"/>
                <a:gd name="connsiteY2" fmla="*/ 1645023 h 1645023"/>
                <a:gd name="connsiteX3" fmla="*/ 0 w 479051"/>
                <a:gd name="connsiteY3" fmla="*/ 1285482 h 1645023"/>
                <a:gd name="connsiteX4" fmla="*/ 0 w 479051"/>
                <a:gd name="connsiteY4" fmla="*/ 0 h 1645023"/>
                <a:gd name="connsiteX0" fmla="*/ 0 w 479051"/>
                <a:gd name="connsiteY0" fmla="*/ 0 h 1714893"/>
                <a:gd name="connsiteX1" fmla="*/ 479051 w 479051"/>
                <a:gd name="connsiteY1" fmla="*/ 0 h 1714893"/>
                <a:gd name="connsiteX2" fmla="*/ 418115 w 479051"/>
                <a:gd name="connsiteY2" fmla="*/ 1645023 h 1714893"/>
                <a:gd name="connsiteX3" fmla="*/ 307633 w 479051"/>
                <a:gd name="connsiteY3" fmla="*/ 1714893 h 1714893"/>
                <a:gd name="connsiteX4" fmla="*/ 0 w 479051"/>
                <a:gd name="connsiteY4" fmla="*/ 0 h 1714893"/>
                <a:gd name="connsiteX0" fmla="*/ 0 w 425459"/>
                <a:gd name="connsiteY0" fmla="*/ 0 h 1769063"/>
                <a:gd name="connsiteX1" fmla="*/ 425459 w 425459"/>
                <a:gd name="connsiteY1" fmla="*/ 54170 h 1769063"/>
                <a:gd name="connsiteX2" fmla="*/ 364523 w 425459"/>
                <a:gd name="connsiteY2" fmla="*/ 1699193 h 1769063"/>
                <a:gd name="connsiteX3" fmla="*/ 254041 w 425459"/>
                <a:gd name="connsiteY3" fmla="*/ 1769063 h 1769063"/>
                <a:gd name="connsiteX4" fmla="*/ 0 w 425459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173841 w 684588"/>
                <a:gd name="connsiteY0" fmla="*/ 0 h 1769063"/>
                <a:gd name="connsiteX1" fmla="*/ 684588 w 684588"/>
                <a:gd name="connsiteY1" fmla="*/ 49224 h 1769063"/>
                <a:gd name="connsiteX2" fmla="*/ 538364 w 684588"/>
                <a:gd name="connsiteY2" fmla="*/ 1699193 h 1769063"/>
                <a:gd name="connsiteX3" fmla="*/ 427882 w 684588"/>
                <a:gd name="connsiteY3" fmla="*/ 1769063 h 1769063"/>
                <a:gd name="connsiteX4" fmla="*/ 173841 w 684588"/>
                <a:gd name="connsiteY4" fmla="*/ 0 h 1769063"/>
                <a:gd name="connsiteX0" fmla="*/ 159201 w 669948"/>
                <a:gd name="connsiteY0" fmla="*/ 0 h 1769063"/>
                <a:gd name="connsiteX1" fmla="*/ 669948 w 669948"/>
                <a:gd name="connsiteY1" fmla="*/ 49224 h 1769063"/>
                <a:gd name="connsiteX2" fmla="*/ 523724 w 669948"/>
                <a:gd name="connsiteY2" fmla="*/ 1699193 h 1769063"/>
                <a:gd name="connsiteX3" fmla="*/ 413242 w 669948"/>
                <a:gd name="connsiteY3" fmla="*/ 1769063 h 1769063"/>
                <a:gd name="connsiteX4" fmla="*/ 159201 w 669948"/>
                <a:gd name="connsiteY4" fmla="*/ 0 h 1769063"/>
                <a:gd name="connsiteX0" fmla="*/ 118921 w 629668"/>
                <a:gd name="connsiteY0" fmla="*/ 0 h 1769063"/>
                <a:gd name="connsiteX1" fmla="*/ 629668 w 629668"/>
                <a:gd name="connsiteY1" fmla="*/ 49224 h 1769063"/>
                <a:gd name="connsiteX2" fmla="*/ 483444 w 629668"/>
                <a:gd name="connsiteY2" fmla="*/ 1699193 h 1769063"/>
                <a:gd name="connsiteX3" fmla="*/ 372962 w 629668"/>
                <a:gd name="connsiteY3" fmla="*/ 1769063 h 1769063"/>
                <a:gd name="connsiteX4" fmla="*/ 118921 w 629668"/>
                <a:gd name="connsiteY4" fmla="*/ 0 h 1769063"/>
                <a:gd name="connsiteX0" fmla="*/ 146156 w 656903"/>
                <a:gd name="connsiteY0" fmla="*/ 0 h 1769063"/>
                <a:gd name="connsiteX1" fmla="*/ 656903 w 656903"/>
                <a:gd name="connsiteY1" fmla="*/ 49224 h 1769063"/>
                <a:gd name="connsiteX2" fmla="*/ 510679 w 656903"/>
                <a:gd name="connsiteY2" fmla="*/ 1699193 h 1769063"/>
                <a:gd name="connsiteX3" fmla="*/ 400197 w 656903"/>
                <a:gd name="connsiteY3" fmla="*/ 1769063 h 1769063"/>
                <a:gd name="connsiteX4" fmla="*/ 146156 w 656903"/>
                <a:gd name="connsiteY4" fmla="*/ 0 h 1769063"/>
                <a:gd name="connsiteX0" fmla="*/ 163032 w 673779"/>
                <a:gd name="connsiteY0" fmla="*/ 0 h 1769063"/>
                <a:gd name="connsiteX1" fmla="*/ 673779 w 673779"/>
                <a:gd name="connsiteY1" fmla="*/ 49224 h 1769063"/>
                <a:gd name="connsiteX2" fmla="*/ 527555 w 673779"/>
                <a:gd name="connsiteY2" fmla="*/ 1699193 h 1769063"/>
                <a:gd name="connsiteX3" fmla="*/ 417073 w 673779"/>
                <a:gd name="connsiteY3" fmla="*/ 1769063 h 1769063"/>
                <a:gd name="connsiteX4" fmla="*/ 163032 w 673779"/>
                <a:gd name="connsiteY4" fmla="*/ 0 h 1769063"/>
                <a:gd name="connsiteX0" fmla="*/ 43245 w 553992"/>
                <a:gd name="connsiteY0" fmla="*/ 0 h 1769063"/>
                <a:gd name="connsiteX1" fmla="*/ 553992 w 553992"/>
                <a:gd name="connsiteY1" fmla="*/ 49224 h 1769063"/>
                <a:gd name="connsiteX2" fmla="*/ 407768 w 553992"/>
                <a:gd name="connsiteY2" fmla="*/ 1699193 h 1769063"/>
                <a:gd name="connsiteX3" fmla="*/ 297286 w 553992"/>
                <a:gd name="connsiteY3" fmla="*/ 1769063 h 1769063"/>
                <a:gd name="connsiteX4" fmla="*/ 43245 w 553992"/>
                <a:gd name="connsiteY4" fmla="*/ 0 h 1769063"/>
                <a:gd name="connsiteX0" fmla="*/ 40927 w 551674"/>
                <a:gd name="connsiteY0" fmla="*/ 0 h 2067621"/>
                <a:gd name="connsiteX1" fmla="*/ 551674 w 551674"/>
                <a:gd name="connsiteY1" fmla="*/ 49224 h 2067621"/>
                <a:gd name="connsiteX2" fmla="*/ 405450 w 551674"/>
                <a:gd name="connsiteY2" fmla="*/ 1699193 h 2067621"/>
                <a:gd name="connsiteX3" fmla="*/ 327593 w 551674"/>
                <a:gd name="connsiteY3" fmla="*/ 2067621 h 2067621"/>
                <a:gd name="connsiteX4" fmla="*/ 40927 w 551674"/>
                <a:gd name="connsiteY4" fmla="*/ 0 h 2067621"/>
                <a:gd name="connsiteX0" fmla="*/ 40927 w 551674"/>
                <a:gd name="connsiteY0" fmla="*/ 0 h 2067621"/>
                <a:gd name="connsiteX1" fmla="*/ 551674 w 551674"/>
                <a:gd name="connsiteY1" fmla="*/ 49224 h 2067621"/>
                <a:gd name="connsiteX2" fmla="*/ 363313 w 551674"/>
                <a:gd name="connsiteY2" fmla="*/ 1977290 h 2067621"/>
                <a:gd name="connsiteX3" fmla="*/ 327593 w 551674"/>
                <a:gd name="connsiteY3" fmla="*/ 2067621 h 2067621"/>
                <a:gd name="connsiteX4" fmla="*/ 40927 w 551674"/>
                <a:gd name="connsiteY4" fmla="*/ 0 h 2067621"/>
                <a:gd name="connsiteX0" fmla="*/ 43623 w 554370"/>
                <a:gd name="connsiteY0" fmla="*/ 0 h 2000152"/>
                <a:gd name="connsiteX1" fmla="*/ 554370 w 554370"/>
                <a:gd name="connsiteY1" fmla="*/ 49224 h 2000152"/>
                <a:gd name="connsiteX2" fmla="*/ 366009 w 554370"/>
                <a:gd name="connsiteY2" fmla="*/ 1977290 h 2000152"/>
                <a:gd name="connsiteX3" fmla="*/ 292663 w 554370"/>
                <a:gd name="connsiteY3" fmla="*/ 2000152 h 2000152"/>
                <a:gd name="connsiteX4" fmla="*/ 43623 w 554370"/>
                <a:gd name="connsiteY4" fmla="*/ 0 h 2000152"/>
                <a:gd name="connsiteX0" fmla="*/ 47443 w 558190"/>
                <a:gd name="connsiteY0" fmla="*/ 0 h 2046611"/>
                <a:gd name="connsiteX1" fmla="*/ 558190 w 558190"/>
                <a:gd name="connsiteY1" fmla="*/ 49224 h 2046611"/>
                <a:gd name="connsiteX2" fmla="*/ 369829 w 558190"/>
                <a:gd name="connsiteY2" fmla="*/ 1977290 h 2046611"/>
                <a:gd name="connsiteX3" fmla="*/ 250485 w 558190"/>
                <a:gd name="connsiteY3" fmla="*/ 2046611 h 2046611"/>
                <a:gd name="connsiteX4" fmla="*/ 47443 w 558190"/>
                <a:gd name="connsiteY4" fmla="*/ 0 h 2046611"/>
                <a:gd name="connsiteX0" fmla="*/ 47443 w 558190"/>
                <a:gd name="connsiteY0" fmla="*/ 0 h 2046611"/>
                <a:gd name="connsiteX1" fmla="*/ 558190 w 558190"/>
                <a:gd name="connsiteY1" fmla="*/ 49224 h 2046611"/>
                <a:gd name="connsiteX2" fmla="*/ 316732 w 558190"/>
                <a:gd name="connsiteY2" fmla="*/ 1999361 h 2046611"/>
                <a:gd name="connsiteX3" fmla="*/ 250485 w 558190"/>
                <a:gd name="connsiteY3" fmla="*/ 2046611 h 2046611"/>
                <a:gd name="connsiteX4" fmla="*/ 47443 w 558190"/>
                <a:gd name="connsiteY4" fmla="*/ 0 h 2046611"/>
                <a:gd name="connsiteX0" fmla="*/ 47443 w 558190"/>
                <a:gd name="connsiteY0" fmla="*/ 0 h 2046611"/>
                <a:gd name="connsiteX1" fmla="*/ 558190 w 558190"/>
                <a:gd name="connsiteY1" fmla="*/ 49224 h 2046611"/>
                <a:gd name="connsiteX2" fmla="*/ 316732 w 558190"/>
                <a:gd name="connsiteY2" fmla="*/ 1999361 h 2046611"/>
                <a:gd name="connsiteX3" fmla="*/ 250485 w 558190"/>
                <a:gd name="connsiteY3" fmla="*/ 2046611 h 2046611"/>
                <a:gd name="connsiteX4" fmla="*/ 47443 w 558190"/>
                <a:gd name="connsiteY4" fmla="*/ 0 h 204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190" h="2046611">
                  <a:moveTo>
                    <a:pt x="47443" y="0"/>
                  </a:moveTo>
                  <a:lnTo>
                    <a:pt x="558190" y="49224"/>
                  </a:lnTo>
                  <a:cubicBezTo>
                    <a:pt x="214372" y="837278"/>
                    <a:pt x="193101" y="1640165"/>
                    <a:pt x="316732" y="1999361"/>
                  </a:cubicBezTo>
                  <a:lnTo>
                    <a:pt x="250485" y="2046611"/>
                  </a:lnTo>
                  <a:cubicBezTo>
                    <a:pt x="267569" y="2013161"/>
                    <a:pt x="-134708" y="810114"/>
                    <a:pt x="47443" y="0"/>
                  </a:cubicBezTo>
                  <a:close/>
                </a:path>
              </a:pathLst>
            </a:custGeom>
            <a:gradFill>
              <a:gsLst>
                <a:gs pos="53000">
                  <a:srgbClr val="57B9B4"/>
                </a:gs>
                <a:gs pos="75000">
                  <a:srgbClr val="3A8A86"/>
                </a:gs>
              </a:gsLst>
              <a:lin ang="10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grpSp>
          <p:nvGrpSpPr>
            <p:cNvPr id="147" name="Group 105">
              <a:extLst>
                <a:ext uri="{FF2B5EF4-FFF2-40B4-BE49-F238E27FC236}">
                  <a16:creationId xmlns="" xmlns:a16="http://schemas.microsoft.com/office/drawing/2014/main" id="{932CCEEC-7FB7-47FB-A42C-549FDB335B7F}"/>
                </a:ext>
              </a:extLst>
            </p:cNvPr>
            <p:cNvGrpSpPr/>
            <p:nvPr/>
          </p:nvGrpSpPr>
          <p:grpSpPr>
            <a:xfrm rot="9357573">
              <a:off x="8217920" y="4049284"/>
              <a:ext cx="997851" cy="1009283"/>
              <a:chOff x="3517900" y="1987550"/>
              <a:chExt cx="880744" cy="890835"/>
            </a:xfrm>
          </p:grpSpPr>
          <p:grpSp>
            <p:nvGrpSpPr>
              <p:cNvPr id="151" name="Group 106">
                <a:extLst>
                  <a:ext uri="{FF2B5EF4-FFF2-40B4-BE49-F238E27FC236}">
                    <a16:creationId xmlns="" xmlns:a16="http://schemas.microsoft.com/office/drawing/2014/main" id="{4B2D6D65-AFE3-4245-8419-08406948F5D4}"/>
                  </a:ext>
                </a:extLst>
              </p:cNvPr>
              <p:cNvGrpSpPr/>
              <p:nvPr/>
            </p:nvGrpSpPr>
            <p:grpSpPr>
              <a:xfrm>
                <a:off x="3645354" y="2120049"/>
                <a:ext cx="625837" cy="625837"/>
                <a:chOff x="3009429" y="1843314"/>
                <a:chExt cx="1088571" cy="1088570"/>
              </a:xfrm>
            </p:grpSpPr>
            <p:sp>
              <p:nvSpPr>
                <p:cNvPr id="153" name="Freeform 108">
                  <a:extLst>
                    <a:ext uri="{FF2B5EF4-FFF2-40B4-BE49-F238E27FC236}">
                      <a16:creationId xmlns="" xmlns:a16="http://schemas.microsoft.com/office/drawing/2014/main" id="{1C40581D-7CFD-4513-9E8E-388E048D505F}"/>
                    </a:ext>
                  </a:extLst>
                </p:cNvPr>
                <p:cNvSpPr/>
                <p:nvPr/>
              </p:nvSpPr>
              <p:spPr>
                <a:xfrm>
                  <a:off x="3048737" y="1896438"/>
                  <a:ext cx="1009953" cy="1009952"/>
                </a:xfrm>
                <a:custGeom>
                  <a:avLst/>
                  <a:gdLst>
                    <a:gd name="connsiteX0" fmla="*/ 1165091 w 2330182"/>
                    <a:gd name="connsiteY0" fmla="*/ 147659 h 2330182"/>
                    <a:gd name="connsiteX1" fmla="*/ 147659 w 2330182"/>
                    <a:gd name="connsiteY1" fmla="*/ 1165091 h 2330182"/>
                    <a:gd name="connsiteX2" fmla="*/ 1165091 w 2330182"/>
                    <a:gd name="connsiteY2" fmla="*/ 2182523 h 2330182"/>
                    <a:gd name="connsiteX3" fmla="*/ 2182523 w 2330182"/>
                    <a:gd name="connsiteY3" fmla="*/ 1165091 h 2330182"/>
                    <a:gd name="connsiteX4" fmla="*/ 1165091 w 2330182"/>
                    <a:gd name="connsiteY4" fmla="*/ 147659 h 2330182"/>
                    <a:gd name="connsiteX5" fmla="*/ 1165091 w 2330182"/>
                    <a:gd name="connsiteY5" fmla="*/ 0 h 2330182"/>
                    <a:gd name="connsiteX6" fmla="*/ 2330182 w 2330182"/>
                    <a:gd name="connsiteY6" fmla="*/ 1165091 h 2330182"/>
                    <a:gd name="connsiteX7" fmla="*/ 1165091 w 2330182"/>
                    <a:gd name="connsiteY7" fmla="*/ 2330182 h 2330182"/>
                    <a:gd name="connsiteX8" fmla="*/ 0 w 2330182"/>
                    <a:gd name="connsiteY8" fmla="*/ 1165091 h 2330182"/>
                    <a:gd name="connsiteX9" fmla="*/ 1165091 w 2330182"/>
                    <a:gd name="connsiteY9" fmla="*/ 0 h 2330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0182" h="2330182">
                      <a:moveTo>
                        <a:pt x="1165091" y="147659"/>
                      </a:moveTo>
                      <a:cubicBezTo>
                        <a:pt x="603179" y="147659"/>
                        <a:pt x="147659" y="603179"/>
                        <a:pt x="147659" y="1165091"/>
                      </a:cubicBezTo>
                      <a:cubicBezTo>
                        <a:pt x="147659" y="1727003"/>
                        <a:pt x="603179" y="2182523"/>
                        <a:pt x="1165091" y="2182523"/>
                      </a:cubicBezTo>
                      <a:cubicBezTo>
                        <a:pt x="1727003" y="2182523"/>
                        <a:pt x="2182523" y="1727003"/>
                        <a:pt x="2182523" y="1165091"/>
                      </a:cubicBezTo>
                      <a:cubicBezTo>
                        <a:pt x="2182523" y="603179"/>
                        <a:pt x="1727003" y="147659"/>
                        <a:pt x="1165091" y="147659"/>
                      </a:cubicBezTo>
                      <a:close/>
                      <a:moveTo>
                        <a:pt x="1165091" y="0"/>
                      </a:moveTo>
                      <a:cubicBezTo>
                        <a:pt x="1808553" y="0"/>
                        <a:pt x="2330182" y="521629"/>
                        <a:pt x="2330182" y="1165091"/>
                      </a:cubicBezTo>
                      <a:cubicBezTo>
                        <a:pt x="2330182" y="1808553"/>
                        <a:pt x="1808553" y="2330182"/>
                        <a:pt x="1165091" y="2330182"/>
                      </a:cubicBezTo>
                      <a:cubicBezTo>
                        <a:pt x="521629" y="2330182"/>
                        <a:pt x="0" y="1808553"/>
                        <a:pt x="0" y="1165091"/>
                      </a:cubicBezTo>
                      <a:cubicBezTo>
                        <a:pt x="0" y="521629"/>
                        <a:pt x="521629" y="0"/>
                        <a:pt x="1165091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54" name="Group 109">
                  <a:extLst>
                    <a:ext uri="{FF2B5EF4-FFF2-40B4-BE49-F238E27FC236}">
                      <a16:creationId xmlns="" xmlns:a16="http://schemas.microsoft.com/office/drawing/2014/main" id="{E0EEA78A-EE81-4201-83B9-E3BB37D08C26}"/>
                    </a:ext>
                  </a:extLst>
                </p:cNvPr>
                <p:cNvGrpSpPr/>
                <p:nvPr/>
              </p:nvGrpSpPr>
              <p:grpSpPr>
                <a:xfrm>
                  <a:off x="3009429" y="1843314"/>
                  <a:ext cx="1088571" cy="1088570"/>
                  <a:chOff x="5976952" y="1010653"/>
                  <a:chExt cx="1148940" cy="1148939"/>
                </a:xfrm>
              </p:grpSpPr>
              <p:sp>
                <p:nvSpPr>
                  <p:cNvPr id="155" name="Oval 110">
                    <a:extLst>
                      <a:ext uri="{FF2B5EF4-FFF2-40B4-BE49-F238E27FC236}">
                        <a16:creationId xmlns="" xmlns:a16="http://schemas.microsoft.com/office/drawing/2014/main" id="{A7B73BA2-00DA-48F9-9BB8-5920B684BDDC}"/>
                      </a:ext>
                    </a:extLst>
                  </p:cNvPr>
                  <p:cNvSpPr/>
                  <p:nvPr/>
                </p:nvSpPr>
                <p:spPr>
                  <a:xfrm>
                    <a:off x="5976952" y="1010653"/>
                    <a:ext cx="1148940" cy="11489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1200" cap="none" spc="0" normalizeH="0" baseline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56" name="Group 111">
                    <a:extLst>
                      <a:ext uri="{FF2B5EF4-FFF2-40B4-BE49-F238E27FC236}">
                        <a16:creationId xmlns="" xmlns:a16="http://schemas.microsoft.com/office/drawing/2014/main" id="{91266ABA-56C3-4D97-84F6-2CFE9341D845}"/>
                      </a:ext>
                    </a:extLst>
                  </p:cNvPr>
                  <p:cNvGrpSpPr/>
                  <p:nvPr/>
                </p:nvGrpSpPr>
                <p:grpSpPr>
                  <a:xfrm>
                    <a:off x="6063451" y="1097152"/>
                    <a:ext cx="975942" cy="975941"/>
                    <a:chOff x="6412884" y="713757"/>
                    <a:chExt cx="1028138" cy="1028138"/>
                  </a:xfrm>
                </p:grpSpPr>
                <p:sp>
                  <p:nvSpPr>
                    <p:cNvPr id="157" name="Oval 112">
                      <a:extLst>
                        <a:ext uri="{FF2B5EF4-FFF2-40B4-BE49-F238E27FC236}">
                          <a16:creationId xmlns="" xmlns:a16="http://schemas.microsoft.com/office/drawing/2014/main" id="{58F5D660-D2D9-4589-8C63-076AC097176B}"/>
                        </a:ext>
                      </a:extLst>
                    </p:cNvPr>
                    <p:cNvSpPr/>
                    <p:nvPr/>
                  </p:nvSpPr>
                  <p:spPr>
                    <a:xfrm rot="11908285">
                      <a:off x="6412884" y="713757"/>
                      <a:ext cx="1028138" cy="1028138"/>
                    </a:xfrm>
                    <a:prstGeom prst="ellipse">
                      <a:avLst/>
                    </a:prstGeom>
                    <a:solidFill>
                      <a:srgbClr val="3A8A86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</a:t>
                      </a:r>
                      <a:endParaRPr kumimoji="0" lang="fr-F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8" name="Oval 113">
                      <a:extLst>
                        <a:ext uri="{FF2B5EF4-FFF2-40B4-BE49-F238E27FC236}">
                          <a16:creationId xmlns="" xmlns:a16="http://schemas.microsoft.com/office/drawing/2014/main" id="{8BD07E0E-A219-4CF0-AF9C-6ECD95AF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491" y="763365"/>
                      <a:ext cx="928925" cy="92892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  <a:effectLst>
                      <a:outerShdw blurRad="63500" sx="95000" sy="95000" algn="ctr" rotWithShape="0">
                        <a:prstClr val="black">
                          <a:alpha val="4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52" name="Freeform 107">
                <a:extLst>
                  <a:ext uri="{FF2B5EF4-FFF2-40B4-BE49-F238E27FC236}">
                    <a16:creationId xmlns="" xmlns:a16="http://schemas.microsoft.com/office/drawing/2014/main" id="{BC1490C8-3012-41FB-8C92-DB3F187D42FB}"/>
                  </a:ext>
                </a:extLst>
              </p:cNvPr>
              <p:cNvSpPr/>
              <p:nvPr/>
            </p:nvSpPr>
            <p:spPr>
              <a:xfrm>
                <a:off x="3517900" y="1987550"/>
                <a:ext cx="880744" cy="890835"/>
              </a:xfrm>
              <a:custGeom>
                <a:avLst/>
                <a:gdLst>
                  <a:gd name="connsiteX0" fmla="*/ 1978612 w 2794101"/>
                  <a:gd name="connsiteY0" fmla="*/ 617354 h 2826119"/>
                  <a:gd name="connsiteX1" fmla="*/ 601346 w 2794101"/>
                  <a:gd name="connsiteY1" fmla="*/ 831497 h 2826119"/>
                  <a:gd name="connsiteX2" fmla="*/ 815489 w 2794101"/>
                  <a:gd name="connsiteY2" fmla="*/ 2208764 h 2826119"/>
                  <a:gd name="connsiteX3" fmla="*/ 2192755 w 2794101"/>
                  <a:gd name="connsiteY3" fmla="*/ 1994621 h 2826119"/>
                  <a:gd name="connsiteX4" fmla="*/ 1978612 w 2794101"/>
                  <a:gd name="connsiteY4" fmla="*/ 617354 h 2826119"/>
                  <a:gd name="connsiteX5" fmla="*/ 2076179 w 2794101"/>
                  <a:gd name="connsiteY5" fmla="*/ 178599 h 2826119"/>
                  <a:gd name="connsiteX6" fmla="*/ 2029199 w 2794101"/>
                  <a:gd name="connsiteY6" fmla="*/ 413452 h 2826119"/>
                  <a:gd name="connsiteX7" fmla="*/ 2091424 w 2794101"/>
                  <a:gd name="connsiteY7" fmla="*/ 454282 h 2826119"/>
                  <a:gd name="connsiteX8" fmla="*/ 2161134 w 2794101"/>
                  <a:gd name="connsiteY8" fmla="*/ 510838 h 2826119"/>
                  <a:gd name="connsiteX9" fmla="*/ 2367409 w 2794101"/>
                  <a:gd name="connsiteY9" fmla="*/ 393122 h 2826119"/>
                  <a:gd name="connsiteX10" fmla="*/ 2502107 w 2794101"/>
                  <a:gd name="connsiteY10" fmla="*/ 533836 h 2826119"/>
                  <a:gd name="connsiteX11" fmla="*/ 2370195 w 2794101"/>
                  <a:gd name="connsiteY11" fmla="*/ 743184 h 2826119"/>
                  <a:gd name="connsiteX12" fmla="*/ 2410215 w 2794101"/>
                  <a:gd name="connsiteY12" fmla="*/ 803112 h 2826119"/>
                  <a:gd name="connsiteX13" fmla="*/ 2462617 w 2794101"/>
                  <a:gd name="connsiteY13" fmla="*/ 907173 h 2826119"/>
                  <a:gd name="connsiteX14" fmla="*/ 2703239 w 2794101"/>
                  <a:gd name="connsiteY14" fmla="*/ 901175 h 2826119"/>
                  <a:gd name="connsiteX15" fmla="*/ 2755178 w 2794101"/>
                  <a:gd name="connsiteY15" fmla="*/ 1088914 h 2826119"/>
                  <a:gd name="connsiteX16" fmla="*/ 2556763 w 2794101"/>
                  <a:gd name="connsiteY16" fmla="*/ 1201174 h 2826119"/>
                  <a:gd name="connsiteX17" fmla="*/ 2572543 w 2794101"/>
                  <a:gd name="connsiteY17" fmla="*/ 1288832 h 2826119"/>
                  <a:gd name="connsiteX18" fmla="*/ 2578284 w 2794101"/>
                  <a:gd name="connsiteY18" fmla="*/ 1381649 h 2826119"/>
                  <a:gd name="connsiteX19" fmla="*/ 2794101 w 2794101"/>
                  <a:gd name="connsiteY19" fmla="*/ 1471150 h 2826119"/>
                  <a:gd name="connsiteX20" fmla="*/ 2765349 w 2794101"/>
                  <a:gd name="connsiteY20" fmla="*/ 1663809 h 2826119"/>
                  <a:gd name="connsiteX21" fmla="*/ 2547483 w 2794101"/>
                  <a:gd name="connsiteY21" fmla="*/ 1684972 h 2826119"/>
                  <a:gd name="connsiteX22" fmla="*/ 2540826 w 2794101"/>
                  <a:gd name="connsiteY22" fmla="*/ 1716252 h 2826119"/>
                  <a:gd name="connsiteX23" fmla="*/ 2508302 w 2794101"/>
                  <a:gd name="connsiteY23" fmla="*/ 1820700 h 2826119"/>
                  <a:gd name="connsiteX24" fmla="*/ 2493700 w 2794101"/>
                  <a:gd name="connsiteY24" fmla="*/ 1855719 h 2826119"/>
                  <a:gd name="connsiteX25" fmla="*/ 2660422 w 2794101"/>
                  <a:gd name="connsiteY25" fmla="*/ 2014750 h 2826119"/>
                  <a:gd name="connsiteX26" fmla="*/ 2564173 w 2794101"/>
                  <a:gd name="connsiteY26" fmla="*/ 2184102 h 2826119"/>
                  <a:gd name="connsiteX27" fmla="*/ 2345256 w 2794101"/>
                  <a:gd name="connsiteY27" fmla="*/ 2123081 h 2826119"/>
                  <a:gd name="connsiteX28" fmla="*/ 2273233 w 2794101"/>
                  <a:gd name="connsiteY28" fmla="*/ 2211855 h 2826119"/>
                  <a:gd name="connsiteX29" fmla="*/ 2219248 w 2794101"/>
                  <a:gd name="connsiteY29" fmla="*/ 2266484 h 2826119"/>
                  <a:gd name="connsiteX30" fmla="*/ 2305914 w 2794101"/>
                  <a:gd name="connsiteY30" fmla="*/ 2485847 h 2826119"/>
                  <a:gd name="connsiteX31" fmla="*/ 2147517 w 2794101"/>
                  <a:gd name="connsiteY31" fmla="*/ 2599224 h 2826119"/>
                  <a:gd name="connsiteX32" fmla="*/ 1973066 w 2794101"/>
                  <a:gd name="connsiteY32" fmla="*/ 2450915 h 2826119"/>
                  <a:gd name="connsiteX33" fmla="*/ 1925204 w 2794101"/>
                  <a:gd name="connsiteY33" fmla="*/ 2477817 h 2826119"/>
                  <a:gd name="connsiteX34" fmla="*/ 1792452 w 2794101"/>
                  <a:gd name="connsiteY34" fmla="*/ 2533681 h 2826119"/>
                  <a:gd name="connsiteX35" fmla="*/ 1791046 w 2794101"/>
                  <a:gd name="connsiteY35" fmla="*/ 2767456 h 2826119"/>
                  <a:gd name="connsiteX36" fmla="*/ 1601789 w 2794101"/>
                  <a:gd name="connsiteY36" fmla="*/ 2813562 h 2826119"/>
                  <a:gd name="connsiteX37" fmla="*/ 1489195 w 2794101"/>
                  <a:gd name="connsiteY37" fmla="*/ 2599354 h 2826119"/>
                  <a:gd name="connsiteX38" fmla="*/ 1462073 w 2794101"/>
                  <a:gd name="connsiteY38" fmla="*/ 2602870 h 2826119"/>
                  <a:gd name="connsiteX39" fmla="*/ 1317236 w 2794101"/>
                  <a:gd name="connsiteY39" fmla="*/ 2599606 h 2826119"/>
                  <a:gd name="connsiteX40" fmla="*/ 1212218 w 2794101"/>
                  <a:gd name="connsiteY40" fmla="*/ 2826119 h 2826119"/>
                  <a:gd name="connsiteX41" fmla="*/ 1020900 w 2794101"/>
                  <a:gd name="connsiteY41" fmla="*/ 2789494 h 2826119"/>
                  <a:gd name="connsiteX42" fmla="*/ 1007024 w 2794101"/>
                  <a:gd name="connsiteY42" fmla="*/ 2541197 h 2826119"/>
                  <a:gd name="connsiteX43" fmla="*/ 964227 w 2794101"/>
                  <a:gd name="connsiteY43" fmla="*/ 2526912 h 2826119"/>
                  <a:gd name="connsiteX44" fmla="*/ 837680 w 2794101"/>
                  <a:gd name="connsiteY44" fmla="*/ 2468592 h 2826119"/>
                  <a:gd name="connsiteX45" fmla="*/ 660191 w 2794101"/>
                  <a:gd name="connsiteY45" fmla="*/ 2616479 h 2826119"/>
                  <a:gd name="connsiteX46" fmla="*/ 502926 w 2794101"/>
                  <a:gd name="connsiteY46" fmla="*/ 2501537 h 2826119"/>
                  <a:gd name="connsiteX47" fmla="*/ 587315 w 2794101"/>
                  <a:gd name="connsiteY47" fmla="*/ 2293983 h 2826119"/>
                  <a:gd name="connsiteX48" fmla="*/ 507662 w 2794101"/>
                  <a:gd name="connsiteY48" fmla="*/ 2214775 h 2826119"/>
                  <a:gd name="connsiteX49" fmla="*/ 453937 w 2794101"/>
                  <a:gd name="connsiteY49" fmla="*/ 2150231 h 2826119"/>
                  <a:gd name="connsiteX50" fmla="*/ 231964 w 2794101"/>
                  <a:gd name="connsiteY50" fmla="*/ 2210715 h 2826119"/>
                  <a:gd name="connsiteX51" fmla="*/ 136700 w 2794101"/>
                  <a:gd name="connsiteY51" fmla="*/ 2040807 h 2826119"/>
                  <a:gd name="connsiteX52" fmla="*/ 298578 w 2794101"/>
                  <a:gd name="connsiteY52" fmla="*/ 1888183 h 2826119"/>
                  <a:gd name="connsiteX53" fmla="*/ 290492 w 2794101"/>
                  <a:gd name="connsiteY53" fmla="*/ 1872603 h 2826119"/>
                  <a:gd name="connsiteX54" fmla="*/ 241719 w 2794101"/>
                  <a:gd name="connsiteY54" fmla="*/ 1730478 h 2826119"/>
                  <a:gd name="connsiteX55" fmla="*/ 233860 w 2794101"/>
                  <a:gd name="connsiteY55" fmla="*/ 1692670 h 2826119"/>
                  <a:gd name="connsiteX56" fmla="*/ 10137 w 2794101"/>
                  <a:gd name="connsiteY56" fmla="*/ 1648967 h 2826119"/>
                  <a:gd name="connsiteX57" fmla="*/ 0 w 2794101"/>
                  <a:gd name="connsiteY57" fmla="*/ 1454440 h 2826119"/>
                  <a:gd name="connsiteX58" fmla="*/ 201206 w 2794101"/>
                  <a:gd name="connsiteY58" fmla="*/ 1392851 h 2826119"/>
                  <a:gd name="connsiteX59" fmla="*/ 206224 w 2794101"/>
                  <a:gd name="connsiteY59" fmla="*/ 1284108 h 2826119"/>
                  <a:gd name="connsiteX60" fmla="*/ 224136 w 2794101"/>
                  <a:gd name="connsiteY60" fmla="*/ 1181705 h 2826119"/>
                  <a:gd name="connsiteX61" fmla="*/ 32072 w 2794101"/>
                  <a:gd name="connsiteY61" fmla="*/ 1054474 h 2826119"/>
                  <a:gd name="connsiteX62" fmla="*/ 97050 w 2794101"/>
                  <a:gd name="connsiteY62" fmla="*/ 870839 h 2826119"/>
                  <a:gd name="connsiteX63" fmla="*/ 322394 w 2794101"/>
                  <a:gd name="connsiteY63" fmla="*/ 892338 h 2826119"/>
                  <a:gd name="connsiteX64" fmla="*/ 343137 w 2794101"/>
                  <a:gd name="connsiteY64" fmla="*/ 847432 h 2826119"/>
                  <a:gd name="connsiteX65" fmla="*/ 425277 w 2794101"/>
                  <a:gd name="connsiteY65" fmla="*/ 717866 h 2826119"/>
                  <a:gd name="connsiteX66" fmla="*/ 298994 w 2794101"/>
                  <a:gd name="connsiteY66" fmla="*/ 529012 h 2826119"/>
                  <a:gd name="connsiteX67" fmla="*/ 429824 w 2794101"/>
                  <a:gd name="connsiteY67" fmla="*/ 384695 h 2826119"/>
                  <a:gd name="connsiteX68" fmla="*/ 636156 w 2794101"/>
                  <a:gd name="connsiteY68" fmla="*/ 495134 h 2826119"/>
                  <a:gd name="connsiteX69" fmla="*/ 680466 w 2794101"/>
                  <a:gd name="connsiteY69" fmla="*/ 458714 h 2826119"/>
                  <a:gd name="connsiteX70" fmla="*/ 786817 w 2794101"/>
                  <a:gd name="connsiteY70" fmla="*/ 389561 h 2826119"/>
                  <a:gd name="connsiteX71" fmla="*/ 742389 w 2794101"/>
                  <a:gd name="connsiteY71" fmla="*/ 168412 h 2826119"/>
                  <a:gd name="connsiteX72" fmla="*/ 918359 w 2794101"/>
                  <a:gd name="connsiteY72" fmla="*/ 84873 h 2826119"/>
                  <a:gd name="connsiteX73" fmla="*/ 1069653 w 2794101"/>
                  <a:gd name="connsiteY73" fmla="*/ 268856 h 2826119"/>
                  <a:gd name="connsiteX74" fmla="*/ 1206391 w 2794101"/>
                  <a:gd name="connsiteY74" fmla="*/ 239153 h 2826119"/>
                  <a:gd name="connsiteX75" fmla="*/ 1262939 w 2794101"/>
                  <a:gd name="connsiteY75" fmla="*/ 233105 h 2826119"/>
                  <a:gd name="connsiteX76" fmla="*/ 1321215 w 2794101"/>
                  <a:gd name="connsiteY76" fmla="*/ 0 h 2826119"/>
                  <a:gd name="connsiteX77" fmla="*/ 1516007 w 2794101"/>
                  <a:gd name="connsiteY77" fmla="*/ 0 h 2826119"/>
                  <a:gd name="connsiteX78" fmla="*/ 1576154 w 2794101"/>
                  <a:gd name="connsiteY78" fmla="*/ 240587 h 2826119"/>
                  <a:gd name="connsiteX79" fmla="*/ 1662269 w 2794101"/>
                  <a:gd name="connsiteY79" fmla="*/ 256456 h 2826119"/>
                  <a:gd name="connsiteX80" fmla="*/ 1747596 w 2794101"/>
                  <a:gd name="connsiteY80" fmla="*/ 281019 h 2826119"/>
                  <a:gd name="connsiteX81" fmla="*/ 1900141 w 2794101"/>
                  <a:gd name="connsiteY81" fmla="*/ 95205 h 282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94101" h="2826119">
                    <a:moveTo>
                      <a:pt x="1978612" y="617354"/>
                    </a:moveTo>
                    <a:cubicBezTo>
                      <a:pt x="1539156" y="296166"/>
                      <a:pt x="922534" y="392041"/>
                      <a:pt x="601346" y="831497"/>
                    </a:cubicBezTo>
                    <a:cubicBezTo>
                      <a:pt x="280158" y="1270953"/>
                      <a:pt x="376033" y="1887576"/>
                      <a:pt x="815489" y="2208764"/>
                    </a:cubicBezTo>
                    <a:cubicBezTo>
                      <a:pt x="1254945" y="2529952"/>
                      <a:pt x="1871567" y="2434077"/>
                      <a:pt x="2192755" y="1994621"/>
                    </a:cubicBezTo>
                    <a:cubicBezTo>
                      <a:pt x="2513943" y="1555165"/>
                      <a:pt x="2418068" y="938542"/>
                      <a:pt x="1978612" y="617354"/>
                    </a:cubicBezTo>
                    <a:close/>
                    <a:moveTo>
                      <a:pt x="2076179" y="178599"/>
                    </a:moveTo>
                    <a:lnTo>
                      <a:pt x="2029199" y="413452"/>
                    </a:lnTo>
                    <a:lnTo>
                      <a:pt x="2091424" y="454282"/>
                    </a:lnTo>
                    <a:lnTo>
                      <a:pt x="2161134" y="510838"/>
                    </a:lnTo>
                    <a:lnTo>
                      <a:pt x="2367409" y="393122"/>
                    </a:lnTo>
                    <a:lnTo>
                      <a:pt x="2502107" y="533836"/>
                    </a:lnTo>
                    <a:lnTo>
                      <a:pt x="2370195" y="743184"/>
                    </a:lnTo>
                    <a:lnTo>
                      <a:pt x="2410215" y="803112"/>
                    </a:lnTo>
                    <a:lnTo>
                      <a:pt x="2462617" y="907173"/>
                    </a:lnTo>
                    <a:lnTo>
                      <a:pt x="2703239" y="901175"/>
                    </a:lnTo>
                    <a:lnTo>
                      <a:pt x="2755178" y="1088914"/>
                    </a:lnTo>
                    <a:lnTo>
                      <a:pt x="2556763" y="1201174"/>
                    </a:lnTo>
                    <a:lnTo>
                      <a:pt x="2572543" y="1288832"/>
                    </a:lnTo>
                    <a:lnTo>
                      <a:pt x="2578284" y="1381649"/>
                    </a:lnTo>
                    <a:lnTo>
                      <a:pt x="2794101" y="1471150"/>
                    </a:lnTo>
                    <a:lnTo>
                      <a:pt x="2765349" y="1663809"/>
                    </a:lnTo>
                    <a:lnTo>
                      <a:pt x="2547483" y="1684972"/>
                    </a:lnTo>
                    <a:lnTo>
                      <a:pt x="2540826" y="1716252"/>
                    </a:lnTo>
                    <a:cubicBezTo>
                      <a:pt x="2531648" y="1751381"/>
                      <a:pt x="2520813" y="1786236"/>
                      <a:pt x="2508302" y="1820700"/>
                    </a:cubicBezTo>
                    <a:lnTo>
                      <a:pt x="2493700" y="1855719"/>
                    </a:lnTo>
                    <a:lnTo>
                      <a:pt x="2660422" y="2014750"/>
                    </a:lnTo>
                    <a:lnTo>
                      <a:pt x="2564173" y="2184102"/>
                    </a:lnTo>
                    <a:lnTo>
                      <a:pt x="2345256" y="2123081"/>
                    </a:lnTo>
                    <a:lnTo>
                      <a:pt x="2273233" y="2211855"/>
                    </a:lnTo>
                    <a:lnTo>
                      <a:pt x="2219248" y="2266484"/>
                    </a:lnTo>
                    <a:lnTo>
                      <a:pt x="2305914" y="2485847"/>
                    </a:lnTo>
                    <a:lnTo>
                      <a:pt x="2147517" y="2599224"/>
                    </a:lnTo>
                    <a:lnTo>
                      <a:pt x="1973066" y="2450915"/>
                    </a:lnTo>
                    <a:lnTo>
                      <a:pt x="1925204" y="2477817"/>
                    </a:lnTo>
                    <a:lnTo>
                      <a:pt x="1792452" y="2533681"/>
                    </a:lnTo>
                    <a:lnTo>
                      <a:pt x="1791046" y="2767456"/>
                    </a:lnTo>
                    <a:lnTo>
                      <a:pt x="1601789" y="2813562"/>
                    </a:lnTo>
                    <a:lnTo>
                      <a:pt x="1489195" y="2599354"/>
                    </a:lnTo>
                    <a:lnTo>
                      <a:pt x="1462073" y="2602870"/>
                    </a:lnTo>
                    <a:lnTo>
                      <a:pt x="1317236" y="2599606"/>
                    </a:lnTo>
                    <a:lnTo>
                      <a:pt x="1212218" y="2826119"/>
                    </a:lnTo>
                    <a:lnTo>
                      <a:pt x="1020900" y="2789494"/>
                    </a:lnTo>
                    <a:lnTo>
                      <a:pt x="1007024" y="2541197"/>
                    </a:lnTo>
                    <a:lnTo>
                      <a:pt x="964227" y="2526912"/>
                    </a:lnTo>
                    <a:lnTo>
                      <a:pt x="837680" y="2468592"/>
                    </a:lnTo>
                    <a:lnTo>
                      <a:pt x="660191" y="2616479"/>
                    </a:lnTo>
                    <a:lnTo>
                      <a:pt x="502926" y="2501537"/>
                    </a:lnTo>
                    <a:lnTo>
                      <a:pt x="587315" y="2293983"/>
                    </a:lnTo>
                    <a:lnTo>
                      <a:pt x="507662" y="2214775"/>
                    </a:lnTo>
                    <a:lnTo>
                      <a:pt x="453937" y="2150231"/>
                    </a:lnTo>
                    <a:lnTo>
                      <a:pt x="231964" y="2210715"/>
                    </a:lnTo>
                    <a:lnTo>
                      <a:pt x="136700" y="2040807"/>
                    </a:lnTo>
                    <a:lnTo>
                      <a:pt x="298578" y="1888183"/>
                    </a:lnTo>
                    <a:lnTo>
                      <a:pt x="290492" y="1872603"/>
                    </a:lnTo>
                    <a:cubicBezTo>
                      <a:pt x="271221" y="1826203"/>
                      <a:pt x="254947" y="1778723"/>
                      <a:pt x="241719" y="1730478"/>
                    </a:cubicBezTo>
                    <a:lnTo>
                      <a:pt x="233860" y="1692670"/>
                    </a:lnTo>
                    <a:lnTo>
                      <a:pt x="10137" y="1648967"/>
                    </a:lnTo>
                    <a:lnTo>
                      <a:pt x="0" y="1454440"/>
                    </a:lnTo>
                    <a:lnTo>
                      <a:pt x="201206" y="1392851"/>
                    </a:lnTo>
                    <a:lnTo>
                      <a:pt x="206224" y="1284108"/>
                    </a:lnTo>
                    <a:lnTo>
                      <a:pt x="224136" y="1181705"/>
                    </a:lnTo>
                    <a:lnTo>
                      <a:pt x="32072" y="1054474"/>
                    </a:lnTo>
                    <a:lnTo>
                      <a:pt x="97050" y="870839"/>
                    </a:lnTo>
                    <a:lnTo>
                      <a:pt x="322394" y="892338"/>
                    </a:lnTo>
                    <a:lnTo>
                      <a:pt x="343137" y="847432"/>
                    </a:lnTo>
                    <a:lnTo>
                      <a:pt x="425277" y="717866"/>
                    </a:lnTo>
                    <a:lnTo>
                      <a:pt x="298994" y="529012"/>
                    </a:lnTo>
                    <a:lnTo>
                      <a:pt x="429824" y="384695"/>
                    </a:lnTo>
                    <a:lnTo>
                      <a:pt x="636156" y="495134"/>
                    </a:lnTo>
                    <a:lnTo>
                      <a:pt x="680466" y="458714"/>
                    </a:lnTo>
                    <a:lnTo>
                      <a:pt x="786817" y="389561"/>
                    </a:lnTo>
                    <a:lnTo>
                      <a:pt x="742389" y="168412"/>
                    </a:lnTo>
                    <a:lnTo>
                      <a:pt x="918359" y="84873"/>
                    </a:lnTo>
                    <a:lnTo>
                      <a:pt x="1069653" y="268856"/>
                    </a:lnTo>
                    <a:lnTo>
                      <a:pt x="1206391" y="239153"/>
                    </a:lnTo>
                    <a:lnTo>
                      <a:pt x="1262939" y="233105"/>
                    </a:lnTo>
                    <a:lnTo>
                      <a:pt x="1321215" y="0"/>
                    </a:lnTo>
                    <a:lnTo>
                      <a:pt x="1516007" y="0"/>
                    </a:lnTo>
                    <a:lnTo>
                      <a:pt x="1576154" y="240587"/>
                    </a:lnTo>
                    <a:lnTo>
                      <a:pt x="1662269" y="256456"/>
                    </a:lnTo>
                    <a:lnTo>
                      <a:pt x="1747596" y="281019"/>
                    </a:lnTo>
                    <a:lnTo>
                      <a:pt x="1900141" y="95205"/>
                    </a:lnTo>
                    <a:close/>
                  </a:path>
                </a:pathLst>
              </a:custGeom>
              <a:solidFill>
                <a:srgbClr val="3A8A8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</p:grpSp>
      <p:grpSp>
        <p:nvGrpSpPr>
          <p:cNvPr id="5125" name="Groupe 5124">
            <a:extLst>
              <a:ext uri="{FF2B5EF4-FFF2-40B4-BE49-F238E27FC236}">
                <a16:creationId xmlns="" xmlns:a16="http://schemas.microsoft.com/office/drawing/2014/main" id="{D0968AFE-3D92-448B-AF44-830126838279}"/>
              </a:ext>
            </a:extLst>
          </p:cNvPr>
          <p:cNvGrpSpPr/>
          <p:nvPr/>
        </p:nvGrpSpPr>
        <p:grpSpPr>
          <a:xfrm>
            <a:off x="6190429" y="1453303"/>
            <a:ext cx="5897699" cy="1847184"/>
            <a:chOff x="6190428" y="1453303"/>
            <a:chExt cx="5897699" cy="1847184"/>
          </a:xfrm>
        </p:grpSpPr>
        <p:sp>
          <p:nvSpPr>
            <p:cNvPr id="202" name="TextBox 289">
              <a:extLst>
                <a:ext uri="{FF2B5EF4-FFF2-40B4-BE49-F238E27FC236}">
                  <a16:creationId xmlns="" xmlns:a16="http://schemas.microsoft.com/office/drawing/2014/main" id="{685934A3-F291-45DE-8D7A-8BF4CCC7D17B}"/>
                </a:ext>
              </a:extLst>
            </p:cNvPr>
            <p:cNvSpPr txBox="1"/>
            <p:nvPr/>
          </p:nvSpPr>
          <p:spPr>
            <a:xfrm>
              <a:off x="8453260" y="1453303"/>
              <a:ext cx="3634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 smtClean="0">
                  <a:solidFill>
                    <a:srgbClr val="FF0000"/>
                  </a:solidFill>
                  <a:latin typeface="Georgia"/>
                </a:rPr>
                <a:t>ENCADRER</a:t>
              </a:r>
              <a:endParaRPr kumimoji="0" lang="fr-FR" sz="16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Rectangle 25">
              <a:extLst>
                <a:ext uri="{FF2B5EF4-FFF2-40B4-BE49-F238E27FC236}">
                  <a16:creationId xmlns="" xmlns:a16="http://schemas.microsoft.com/office/drawing/2014/main" id="{2C83F86B-6B8C-44E5-81C1-8D8CA4EDE8D7}"/>
                </a:ext>
              </a:extLst>
            </p:cNvPr>
            <p:cNvSpPr/>
            <p:nvPr/>
          </p:nvSpPr>
          <p:spPr>
            <a:xfrm rot="2791715" flipH="1">
              <a:off x="6884704" y="1990478"/>
              <a:ext cx="615733" cy="2004285"/>
            </a:xfrm>
            <a:custGeom>
              <a:avLst/>
              <a:gdLst>
                <a:gd name="connsiteX0" fmla="*/ 0 w 479051"/>
                <a:gd name="connsiteY0" fmla="*/ 0 h 1285482"/>
                <a:gd name="connsiteX1" fmla="*/ 479051 w 479051"/>
                <a:gd name="connsiteY1" fmla="*/ 0 h 1285482"/>
                <a:gd name="connsiteX2" fmla="*/ 479051 w 479051"/>
                <a:gd name="connsiteY2" fmla="*/ 1285482 h 1285482"/>
                <a:gd name="connsiteX3" fmla="*/ 0 w 479051"/>
                <a:gd name="connsiteY3" fmla="*/ 1285482 h 1285482"/>
                <a:gd name="connsiteX4" fmla="*/ 0 w 479051"/>
                <a:gd name="connsiteY4" fmla="*/ 0 h 1285482"/>
                <a:gd name="connsiteX0" fmla="*/ 0 w 479051"/>
                <a:gd name="connsiteY0" fmla="*/ 0 h 1645023"/>
                <a:gd name="connsiteX1" fmla="*/ 479051 w 479051"/>
                <a:gd name="connsiteY1" fmla="*/ 0 h 1645023"/>
                <a:gd name="connsiteX2" fmla="*/ 418115 w 479051"/>
                <a:gd name="connsiteY2" fmla="*/ 1645023 h 1645023"/>
                <a:gd name="connsiteX3" fmla="*/ 0 w 479051"/>
                <a:gd name="connsiteY3" fmla="*/ 1285482 h 1645023"/>
                <a:gd name="connsiteX4" fmla="*/ 0 w 479051"/>
                <a:gd name="connsiteY4" fmla="*/ 0 h 1645023"/>
                <a:gd name="connsiteX0" fmla="*/ 0 w 479051"/>
                <a:gd name="connsiteY0" fmla="*/ 0 h 1714893"/>
                <a:gd name="connsiteX1" fmla="*/ 479051 w 479051"/>
                <a:gd name="connsiteY1" fmla="*/ 0 h 1714893"/>
                <a:gd name="connsiteX2" fmla="*/ 418115 w 479051"/>
                <a:gd name="connsiteY2" fmla="*/ 1645023 h 1714893"/>
                <a:gd name="connsiteX3" fmla="*/ 307633 w 479051"/>
                <a:gd name="connsiteY3" fmla="*/ 1714893 h 1714893"/>
                <a:gd name="connsiteX4" fmla="*/ 0 w 479051"/>
                <a:gd name="connsiteY4" fmla="*/ 0 h 1714893"/>
                <a:gd name="connsiteX0" fmla="*/ 0 w 425459"/>
                <a:gd name="connsiteY0" fmla="*/ 0 h 1769063"/>
                <a:gd name="connsiteX1" fmla="*/ 425459 w 425459"/>
                <a:gd name="connsiteY1" fmla="*/ 54170 h 1769063"/>
                <a:gd name="connsiteX2" fmla="*/ 364523 w 425459"/>
                <a:gd name="connsiteY2" fmla="*/ 1699193 h 1769063"/>
                <a:gd name="connsiteX3" fmla="*/ 254041 w 425459"/>
                <a:gd name="connsiteY3" fmla="*/ 1769063 h 1769063"/>
                <a:gd name="connsiteX4" fmla="*/ 0 w 425459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173841 w 684588"/>
                <a:gd name="connsiteY0" fmla="*/ 0 h 1769063"/>
                <a:gd name="connsiteX1" fmla="*/ 684588 w 684588"/>
                <a:gd name="connsiteY1" fmla="*/ 49224 h 1769063"/>
                <a:gd name="connsiteX2" fmla="*/ 538364 w 684588"/>
                <a:gd name="connsiteY2" fmla="*/ 1699193 h 1769063"/>
                <a:gd name="connsiteX3" fmla="*/ 427882 w 684588"/>
                <a:gd name="connsiteY3" fmla="*/ 1769063 h 1769063"/>
                <a:gd name="connsiteX4" fmla="*/ 173841 w 684588"/>
                <a:gd name="connsiteY4" fmla="*/ 0 h 1769063"/>
                <a:gd name="connsiteX0" fmla="*/ 159201 w 669948"/>
                <a:gd name="connsiteY0" fmla="*/ 0 h 1769063"/>
                <a:gd name="connsiteX1" fmla="*/ 669948 w 669948"/>
                <a:gd name="connsiteY1" fmla="*/ 49224 h 1769063"/>
                <a:gd name="connsiteX2" fmla="*/ 523724 w 669948"/>
                <a:gd name="connsiteY2" fmla="*/ 1699193 h 1769063"/>
                <a:gd name="connsiteX3" fmla="*/ 413242 w 669948"/>
                <a:gd name="connsiteY3" fmla="*/ 1769063 h 1769063"/>
                <a:gd name="connsiteX4" fmla="*/ 159201 w 669948"/>
                <a:gd name="connsiteY4" fmla="*/ 0 h 1769063"/>
                <a:gd name="connsiteX0" fmla="*/ 118921 w 629668"/>
                <a:gd name="connsiteY0" fmla="*/ 0 h 1769063"/>
                <a:gd name="connsiteX1" fmla="*/ 629668 w 629668"/>
                <a:gd name="connsiteY1" fmla="*/ 49224 h 1769063"/>
                <a:gd name="connsiteX2" fmla="*/ 483444 w 629668"/>
                <a:gd name="connsiteY2" fmla="*/ 1699193 h 1769063"/>
                <a:gd name="connsiteX3" fmla="*/ 372962 w 629668"/>
                <a:gd name="connsiteY3" fmla="*/ 1769063 h 1769063"/>
                <a:gd name="connsiteX4" fmla="*/ 118921 w 629668"/>
                <a:gd name="connsiteY4" fmla="*/ 0 h 1769063"/>
                <a:gd name="connsiteX0" fmla="*/ 146156 w 656903"/>
                <a:gd name="connsiteY0" fmla="*/ 0 h 1769063"/>
                <a:gd name="connsiteX1" fmla="*/ 656903 w 656903"/>
                <a:gd name="connsiteY1" fmla="*/ 49224 h 1769063"/>
                <a:gd name="connsiteX2" fmla="*/ 510679 w 656903"/>
                <a:gd name="connsiteY2" fmla="*/ 1699193 h 1769063"/>
                <a:gd name="connsiteX3" fmla="*/ 400197 w 656903"/>
                <a:gd name="connsiteY3" fmla="*/ 1769063 h 1769063"/>
                <a:gd name="connsiteX4" fmla="*/ 146156 w 656903"/>
                <a:gd name="connsiteY4" fmla="*/ 0 h 1769063"/>
                <a:gd name="connsiteX0" fmla="*/ 163032 w 673779"/>
                <a:gd name="connsiteY0" fmla="*/ 0 h 1769063"/>
                <a:gd name="connsiteX1" fmla="*/ 673779 w 673779"/>
                <a:gd name="connsiteY1" fmla="*/ 49224 h 1769063"/>
                <a:gd name="connsiteX2" fmla="*/ 527555 w 673779"/>
                <a:gd name="connsiteY2" fmla="*/ 1699193 h 1769063"/>
                <a:gd name="connsiteX3" fmla="*/ 417073 w 673779"/>
                <a:gd name="connsiteY3" fmla="*/ 1769063 h 1769063"/>
                <a:gd name="connsiteX4" fmla="*/ 163032 w 673779"/>
                <a:gd name="connsiteY4" fmla="*/ 0 h 176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779" h="1769063">
                  <a:moveTo>
                    <a:pt x="163032" y="0"/>
                  </a:moveTo>
                  <a:lnTo>
                    <a:pt x="673779" y="49224"/>
                  </a:lnTo>
                  <a:cubicBezTo>
                    <a:pt x="329961" y="837278"/>
                    <a:pt x="370892" y="1362840"/>
                    <a:pt x="527555" y="1699193"/>
                  </a:cubicBezTo>
                  <a:lnTo>
                    <a:pt x="417073" y="1769063"/>
                  </a:lnTo>
                  <a:cubicBezTo>
                    <a:pt x="434157" y="1735613"/>
                    <a:pt x="-322984" y="507431"/>
                    <a:pt x="163032" y="0"/>
                  </a:cubicBezTo>
                  <a:close/>
                </a:path>
              </a:pathLst>
            </a:custGeom>
            <a:gradFill>
              <a:gsLst>
                <a:gs pos="53000">
                  <a:srgbClr val="4DD3E5"/>
                </a:gs>
                <a:gs pos="75000">
                  <a:srgbClr val="1CAEC2"/>
                </a:gs>
              </a:gsLst>
              <a:lin ang="10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grpSp>
          <p:nvGrpSpPr>
            <p:cNvPr id="133" name="Group 135">
              <a:extLst>
                <a:ext uri="{FF2B5EF4-FFF2-40B4-BE49-F238E27FC236}">
                  <a16:creationId xmlns="" xmlns:a16="http://schemas.microsoft.com/office/drawing/2014/main" id="{66213302-9A55-425C-A0AF-4B2F7E3CB3BD}"/>
                </a:ext>
              </a:extLst>
            </p:cNvPr>
            <p:cNvGrpSpPr/>
            <p:nvPr/>
          </p:nvGrpSpPr>
          <p:grpSpPr>
            <a:xfrm flipH="1">
              <a:off x="7382139" y="1685580"/>
              <a:ext cx="997851" cy="1009284"/>
              <a:chOff x="3517900" y="1987550"/>
              <a:chExt cx="880744" cy="890835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="" xmlns:a16="http://schemas.microsoft.com/office/drawing/2014/main" id="{AC36D50B-2A5B-471E-985A-0BE649F8EAC4}"/>
                  </a:ext>
                </a:extLst>
              </p:cNvPr>
              <p:cNvGrpSpPr/>
              <p:nvPr/>
            </p:nvGrpSpPr>
            <p:grpSpPr>
              <a:xfrm>
                <a:off x="3645354" y="2120049"/>
                <a:ext cx="625837" cy="625837"/>
                <a:chOff x="3009429" y="1843314"/>
                <a:chExt cx="1088571" cy="1088570"/>
              </a:xfrm>
            </p:grpSpPr>
            <p:sp>
              <p:nvSpPr>
                <p:cNvPr id="139" name="Freeform 138">
                  <a:extLst>
                    <a:ext uri="{FF2B5EF4-FFF2-40B4-BE49-F238E27FC236}">
                      <a16:creationId xmlns="" xmlns:a16="http://schemas.microsoft.com/office/drawing/2014/main" id="{A6104AC8-DA30-4155-8F70-5D8A6B53A90C}"/>
                    </a:ext>
                  </a:extLst>
                </p:cNvPr>
                <p:cNvSpPr/>
                <p:nvPr/>
              </p:nvSpPr>
              <p:spPr>
                <a:xfrm>
                  <a:off x="3048737" y="1896438"/>
                  <a:ext cx="1009953" cy="1009952"/>
                </a:xfrm>
                <a:custGeom>
                  <a:avLst/>
                  <a:gdLst>
                    <a:gd name="connsiteX0" fmla="*/ 1165091 w 2330182"/>
                    <a:gd name="connsiteY0" fmla="*/ 147659 h 2330182"/>
                    <a:gd name="connsiteX1" fmla="*/ 147659 w 2330182"/>
                    <a:gd name="connsiteY1" fmla="*/ 1165091 h 2330182"/>
                    <a:gd name="connsiteX2" fmla="*/ 1165091 w 2330182"/>
                    <a:gd name="connsiteY2" fmla="*/ 2182523 h 2330182"/>
                    <a:gd name="connsiteX3" fmla="*/ 2182523 w 2330182"/>
                    <a:gd name="connsiteY3" fmla="*/ 1165091 h 2330182"/>
                    <a:gd name="connsiteX4" fmla="*/ 1165091 w 2330182"/>
                    <a:gd name="connsiteY4" fmla="*/ 147659 h 2330182"/>
                    <a:gd name="connsiteX5" fmla="*/ 1165091 w 2330182"/>
                    <a:gd name="connsiteY5" fmla="*/ 0 h 2330182"/>
                    <a:gd name="connsiteX6" fmla="*/ 2330182 w 2330182"/>
                    <a:gd name="connsiteY6" fmla="*/ 1165091 h 2330182"/>
                    <a:gd name="connsiteX7" fmla="*/ 1165091 w 2330182"/>
                    <a:gd name="connsiteY7" fmla="*/ 2330182 h 2330182"/>
                    <a:gd name="connsiteX8" fmla="*/ 0 w 2330182"/>
                    <a:gd name="connsiteY8" fmla="*/ 1165091 h 2330182"/>
                    <a:gd name="connsiteX9" fmla="*/ 1165091 w 2330182"/>
                    <a:gd name="connsiteY9" fmla="*/ 0 h 2330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0182" h="2330182">
                      <a:moveTo>
                        <a:pt x="1165091" y="147659"/>
                      </a:moveTo>
                      <a:cubicBezTo>
                        <a:pt x="603179" y="147659"/>
                        <a:pt x="147659" y="603179"/>
                        <a:pt x="147659" y="1165091"/>
                      </a:cubicBezTo>
                      <a:cubicBezTo>
                        <a:pt x="147659" y="1727003"/>
                        <a:pt x="603179" y="2182523"/>
                        <a:pt x="1165091" y="2182523"/>
                      </a:cubicBezTo>
                      <a:cubicBezTo>
                        <a:pt x="1727003" y="2182523"/>
                        <a:pt x="2182523" y="1727003"/>
                        <a:pt x="2182523" y="1165091"/>
                      </a:cubicBezTo>
                      <a:cubicBezTo>
                        <a:pt x="2182523" y="603179"/>
                        <a:pt x="1727003" y="147659"/>
                        <a:pt x="1165091" y="147659"/>
                      </a:cubicBezTo>
                      <a:close/>
                      <a:moveTo>
                        <a:pt x="1165091" y="0"/>
                      </a:moveTo>
                      <a:cubicBezTo>
                        <a:pt x="1808553" y="0"/>
                        <a:pt x="2330182" y="521629"/>
                        <a:pt x="2330182" y="1165091"/>
                      </a:cubicBezTo>
                      <a:cubicBezTo>
                        <a:pt x="2330182" y="1808553"/>
                        <a:pt x="1808553" y="2330182"/>
                        <a:pt x="1165091" y="2330182"/>
                      </a:cubicBezTo>
                      <a:cubicBezTo>
                        <a:pt x="521629" y="2330182"/>
                        <a:pt x="0" y="1808553"/>
                        <a:pt x="0" y="1165091"/>
                      </a:cubicBezTo>
                      <a:cubicBezTo>
                        <a:pt x="0" y="521629"/>
                        <a:pt x="521629" y="0"/>
                        <a:pt x="1165091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40" name="Group 139">
                  <a:extLst>
                    <a:ext uri="{FF2B5EF4-FFF2-40B4-BE49-F238E27FC236}">
                      <a16:creationId xmlns="" xmlns:a16="http://schemas.microsoft.com/office/drawing/2014/main" id="{CA3E12FE-3D65-4B75-82BE-E2DB7B56E086}"/>
                    </a:ext>
                  </a:extLst>
                </p:cNvPr>
                <p:cNvGrpSpPr/>
                <p:nvPr/>
              </p:nvGrpSpPr>
              <p:grpSpPr>
                <a:xfrm>
                  <a:off x="3009429" y="1843314"/>
                  <a:ext cx="1088571" cy="1088570"/>
                  <a:chOff x="5976952" y="1010653"/>
                  <a:chExt cx="1148940" cy="1148939"/>
                </a:xfrm>
              </p:grpSpPr>
              <p:sp>
                <p:nvSpPr>
                  <p:cNvPr id="141" name="Oval 140">
                    <a:extLst>
                      <a:ext uri="{FF2B5EF4-FFF2-40B4-BE49-F238E27FC236}">
                        <a16:creationId xmlns="" xmlns:a16="http://schemas.microsoft.com/office/drawing/2014/main" id="{09464580-5944-419B-92DE-C2A72057F7F2}"/>
                      </a:ext>
                    </a:extLst>
                  </p:cNvPr>
                  <p:cNvSpPr/>
                  <p:nvPr/>
                </p:nvSpPr>
                <p:spPr>
                  <a:xfrm>
                    <a:off x="5976952" y="1010653"/>
                    <a:ext cx="1148940" cy="11489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1200" cap="none" spc="0" normalizeH="0" baseline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6B8D70C0-A422-45B0-8A48-9D1EEA012528}"/>
                      </a:ext>
                    </a:extLst>
                  </p:cNvPr>
                  <p:cNvGrpSpPr/>
                  <p:nvPr/>
                </p:nvGrpSpPr>
                <p:grpSpPr>
                  <a:xfrm>
                    <a:off x="6063451" y="1097152"/>
                    <a:ext cx="975942" cy="975941"/>
                    <a:chOff x="6412884" y="713757"/>
                    <a:chExt cx="1028138" cy="1028138"/>
                  </a:xfrm>
                </p:grpSpPr>
                <p:sp>
                  <p:nvSpPr>
                    <p:cNvPr id="143" name="Oval 142">
                      <a:extLst>
                        <a:ext uri="{FF2B5EF4-FFF2-40B4-BE49-F238E27FC236}">
                          <a16:creationId xmlns="" xmlns:a16="http://schemas.microsoft.com/office/drawing/2014/main" id="{525CDB2D-5B7B-4763-8563-FCA60F79D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884" y="713757"/>
                      <a:ext cx="1028138" cy="1028138"/>
                    </a:xfrm>
                    <a:prstGeom prst="ellipse">
                      <a:avLst/>
                    </a:prstGeom>
                    <a:solidFill>
                      <a:srgbClr val="1CAEC2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4" name="Oval 143">
                      <a:extLst>
                        <a:ext uri="{FF2B5EF4-FFF2-40B4-BE49-F238E27FC236}">
                          <a16:creationId xmlns="" xmlns:a16="http://schemas.microsoft.com/office/drawing/2014/main" id="{22666749-2B72-4A00-8937-B724F4D565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491" y="763365"/>
                      <a:ext cx="928925" cy="92892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  <a:effectLst>
                      <a:outerShdw blurRad="63500" sx="95000" sy="95000" algn="ctr" rotWithShape="0">
                        <a:prstClr val="black">
                          <a:alpha val="4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38" name="Freeform 137">
                <a:extLst>
                  <a:ext uri="{FF2B5EF4-FFF2-40B4-BE49-F238E27FC236}">
                    <a16:creationId xmlns="" xmlns:a16="http://schemas.microsoft.com/office/drawing/2014/main" id="{A2800525-0B2C-49FB-BF20-8492E3F44992}"/>
                  </a:ext>
                </a:extLst>
              </p:cNvPr>
              <p:cNvSpPr/>
              <p:nvPr/>
            </p:nvSpPr>
            <p:spPr>
              <a:xfrm>
                <a:off x="3517900" y="1987550"/>
                <a:ext cx="880744" cy="890835"/>
              </a:xfrm>
              <a:custGeom>
                <a:avLst/>
                <a:gdLst>
                  <a:gd name="connsiteX0" fmla="*/ 1978612 w 2794101"/>
                  <a:gd name="connsiteY0" fmla="*/ 617354 h 2826119"/>
                  <a:gd name="connsiteX1" fmla="*/ 601346 w 2794101"/>
                  <a:gd name="connsiteY1" fmla="*/ 831497 h 2826119"/>
                  <a:gd name="connsiteX2" fmla="*/ 815489 w 2794101"/>
                  <a:gd name="connsiteY2" fmla="*/ 2208764 h 2826119"/>
                  <a:gd name="connsiteX3" fmla="*/ 2192755 w 2794101"/>
                  <a:gd name="connsiteY3" fmla="*/ 1994621 h 2826119"/>
                  <a:gd name="connsiteX4" fmla="*/ 1978612 w 2794101"/>
                  <a:gd name="connsiteY4" fmla="*/ 617354 h 2826119"/>
                  <a:gd name="connsiteX5" fmla="*/ 2076179 w 2794101"/>
                  <a:gd name="connsiteY5" fmla="*/ 178599 h 2826119"/>
                  <a:gd name="connsiteX6" fmla="*/ 2029199 w 2794101"/>
                  <a:gd name="connsiteY6" fmla="*/ 413452 h 2826119"/>
                  <a:gd name="connsiteX7" fmla="*/ 2091424 w 2794101"/>
                  <a:gd name="connsiteY7" fmla="*/ 454282 h 2826119"/>
                  <a:gd name="connsiteX8" fmla="*/ 2161134 w 2794101"/>
                  <a:gd name="connsiteY8" fmla="*/ 510838 h 2826119"/>
                  <a:gd name="connsiteX9" fmla="*/ 2367409 w 2794101"/>
                  <a:gd name="connsiteY9" fmla="*/ 393122 h 2826119"/>
                  <a:gd name="connsiteX10" fmla="*/ 2502107 w 2794101"/>
                  <a:gd name="connsiteY10" fmla="*/ 533836 h 2826119"/>
                  <a:gd name="connsiteX11" fmla="*/ 2370195 w 2794101"/>
                  <a:gd name="connsiteY11" fmla="*/ 743184 h 2826119"/>
                  <a:gd name="connsiteX12" fmla="*/ 2410215 w 2794101"/>
                  <a:gd name="connsiteY12" fmla="*/ 803112 h 2826119"/>
                  <a:gd name="connsiteX13" fmla="*/ 2462617 w 2794101"/>
                  <a:gd name="connsiteY13" fmla="*/ 907173 h 2826119"/>
                  <a:gd name="connsiteX14" fmla="*/ 2703239 w 2794101"/>
                  <a:gd name="connsiteY14" fmla="*/ 901175 h 2826119"/>
                  <a:gd name="connsiteX15" fmla="*/ 2755178 w 2794101"/>
                  <a:gd name="connsiteY15" fmla="*/ 1088914 h 2826119"/>
                  <a:gd name="connsiteX16" fmla="*/ 2556763 w 2794101"/>
                  <a:gd name="connsiteY16" fmla="*/ 1201174 h 2826119"/>
                  <a:gd name="connsiteX17" fmla="*/ 2572543 w 2794101"/>
                  <a:gd name="connsiteY17" fmla="*/ 1288832 h 2826119"/>
                  <a:gd name="connsiteX18" fmla="*/ 2578284 w 2794101"/>
                  <a:gd name="connsiteY18" fmla="*/ 1381649 h 2826119"/>
                  <a:gd name="connsiteX19" fmla="*/ 2794101 w 2794101"/>
                  <a:gd name="connsiteY19" fmla="*/ 1471150 h 2826119"/>
                  <a:gd name="connsiteX20" fmla="*/ 2765349 w 2794101"/>
                  <a:gd name="connsiteY20" fmla="*/ 1663809 h 2826119"/>
                  <a:gd name="connsiteX21" fmla="*/ 2547483 w 2794101"/>
                  <a:gd name="connsiteY21" fmla="*/ 1684972 h 2826119"/>
                  <a:gd name="connsiteX22" fmla="*/ 2540826 w 2794101"/>
                  <a:gd name="connsiteY22" fmla="*/ 1716252 h 2826119"/>
                  <a:gd name="connsiteX23" fmla="*/ 2508302 w 2794101"/>
                  <a:gd name="connsiteY23" fmla="*/ 1820700 h 2826119"/>
                  <a:gd name="connsiteX24" fmla="*/ 2493700 w 2794101"/>
                  <a:gd name="connsiteY24" fmla="*/ 1855719 h 2826119"/>
                  <a:gd name="connsiteX25" fmla="*/ 2660422 w 2794101"/>
                  <a:gd name="connsiteY25" fmla="*/ 2014750 h 2826119"/>
                  <a:gd name="connsiteX26" fmla="*/ 2564173 w 2794101"/>
                  <a:gd name="connsiteY26" fmla="*/ 2184102 h 2826119"/>
                  <a:gd name="connsiteX27" fmla="*/ 2345256 w 2794101"/>
                  <a:gd name="connsiteY27" fmla="*/ 2123081 h 2826119"/>
                  <a:gd name="connsiteX28" fmla="*/ 2273233 w 2794101"/>
                  <a:gd name="connsiteY28" fmla="*/ 2211855 h 2826119"/>
                  <a:gd name="connsiteX29" fmla="*/ 2219248 w 2794101"/>
                  <a:gd name="connsiteY29" fmla="*/ 2266484 h 2826119"/>
                  <a:gd name="connsiteX30" fmla="*/ 2305914 w 2794101"/>
                  <a:gd name="connsiteY30" fmla="*/ 2485847 h 2826119"/>
                  <a:gd name="connsiteX31" fmla="*/ 2147517 w 2794101"/>
                  <a:gd name="connsiteY31" fmla="*/ 2599224 h 2826119"/>
                  <a:gd name="connsiteX32" fmla="*/ 1973066 w 2794101"/>
                  <a:gd name="connsiteY32" fmla="*/ 2450915 h 2826119"/>
                  <a:gd name="connsiteX33" fmla="*/ 1925204 w 2794101"/>
                  <a:gd name="connsiteY33" fmla="*/ 2477817 h 2826119"/>
                  <a:gd name="connsiteX34" fmla="*/ 1792452 w 2794101"/>
                  <a:gd name="connsiteY34" fmla="*/ 2533681 h 2826119"/>
                  <a:gd name="connsiteX35" fmla="*/ 1791046 w 2794101"/>
                  <a:gd name="connsiteY35" fmla="*/ 2767456 h 2826119"/>
                  <a:gd name="connsiteX36" fmla="*/ 1601789 w 2794101"/>
                  <a:gd name="connsiteY36" fmla="*/ 2813562 h 2826119"/>
                  <a:gd name="connsiteX37" fmla="*/ 1489195 w 2794101"/>
                  <a:gd name="connsiteY37" fmla="*/ 2599354 h 2826119"/>
                  <a:gd name="connsiteX38" fmla="*/ 1462073 w 2794101"/>
                  <a:gd name="connsiteY38" fmla="*/ 2602870 h 2826119"/>
                  <a:gd name="connsiteX39" fmla="*/ 1317236 w 2794101"/>
                  <a:gd name="connsiteY39" fmla="*/ 2599606 h 2826119"/>
                  <a:gd name="connsiteX40" fmla="*/ 1212218 w 2794101"/>
                  <a:gd name="connsiteY40" fmla="*/ 2826119 h 2826119"/>
                  <a:gd name="connsiteX41" fmla="*/ 1020900 w 2794101"/>
                  <a:gd name="connsiteY41" fmla="*/ 2789494 h 2826119"/>
                  <a:gd name="connsiteX42" fmla="*/ 1007024 w 2794101"/>
                  <a:gd name="connsiteY42" fmla="*/ 2541197 h 2826119"/>
                  <a:gd name="connsiteX43" fmla="*/ 964227 w 2794101"/>
                  <a:gd name="connsiteY43" fmla="*/ 2526912 h 2826119"/>
                  <a:gd name="connsiteX44" fmla="*/ 837680 w 2794101"/>
                  <a:gd name="connsiteY44" fmla="*/ 2468592 h 2826119"/>
                  <a:gd name="connsiteX45" fmla="*/ 660191 w 2794101"/>
                  <a:gd name="connsiteY45" fmla="*/ 2616479 h 2826119"/>
                  <a:gd name="connsiteX46" fmla="*/ 502926 w 2794101"/>
                  <a:gd name="connsiteY46" fmla="*/ 2501537 h 2826119"/>
                  <a:gd name="connsiteX47" fmla="*/ 587315 w 2794101"/>
                  <a:gd name="connsiteY47" fmla="*/ 2293983 h 2826119"/>
                  <a:gd name="connsiteX48" fmla="*/ 507662 w 2794101"/>
                  <a:gd name="connsiteY48" fmla="*/ 2214775 h 2826119"/>
                  <a:gd name="connsiteX49" fmla="*/ 453937 w 2794101"/>
                  <a:gd name="connsiteY49" fmla="*/ 2150231 h 2826119"/>
                  <a:gd name="connsiteX50" fmla="*/ 231964 w 2794101"/>
                  <a:gd name="connsiteY50" fmla="*/ 2210715 h 2826119"/>
                  <a:gd name="connsiteX51" fmla="*/ 136700 w 2794101"/>
                  <a:gd name="connsiteY51" fmla="*/ 2040807 h 2826119"/>
                  <a:gd name="connsiteX52" fmla="*/ 298578 w 2794101"/>
                  <a:gd name="connsiteY52" fmla="*/ 1888183 h 2826119"/>
                  <a:gd name="connsiteX53" fmla="*/ 290492 w 2794101"/>
                  <a:gd name="connsiteY53" fmla="*/ 1872603 h 2826119"/>
                  <a:gd name="connsiteX54" fmla="*/ 241719 w 2794101"/>
                  <a:gd name="connsiteY54" fmla="*/ 1730478 h 2826119"/>
                  <a:gd name="connsiteX55" fmla="*/ 233860 w 2794101"/>
                  <a:gd name="connsiteY55" fmla="*/ 1692670 h 2826119"/>
                  <a:gd name="connsiteX56" fmla="*/ 10137 w 2794101"/>
                  <a:gd name="connsiteY56" fmla="*/ 1648967 h 2826119"/>
                  <a:gd name="connsiteX57" fmla="*/ 0 w 2794101"/>
                  <a:gd name="connsiteY57" fmla="*/ 1454440 h 2826119"/>
                  <a:gd name="connsiteX58" fmla="*/ 201206 w 2794101"/>
                  <a:gd name="connsiteY58" fmla="*/ 1392851 h 2826119"/>
                  <a:gd name="connsiteX59" fmla="*/ 206224 w 2794101"/>
                  <a:gd name="connsiteY59" fmla="*/ 1284108 h 2826119"/>
                  <a:gd name="connsiteX60" fmla="*/ 224136 w 2794101"/>
                  <a:gd name="connsiteY60" fmla="*/ 1181705 h 2826119"/>
                  <a:gd name="connsiteX61" fmla="*/ 32072 w 2794101"/>
                  <a:gd name="connsiteY61" fmla="*/ 1054474 h 2826119"/>
                  <a:gd name="connsiteX62" fmla="*/ 97050 w 2794101"/>
                  <a:gd name="connsiteY62" fmla="*/ 870839 h 2826119"/>
                  <a:gd name="connsiteX63" fmla="*/ 322394 w 2794101"/>
                  <a:gd name="connsiteY63" fmla="*/ 892338 h 2826119"/>
                  <a:gd name="connsiteX64" fmla="*/ 343137 w 2794101"/>
                  <a:gd name="connsiteY64" fmla="*/ 847432 h 2826119"/>
                  <a:gd name="connsiteX65" fmla="*/ 425277 w 2794101"/>
                  <a:gd name="connsiteY65" fmla="*/ 717866 h 2826119"/>
                  <a:gd name="connsiteX66" fmla="*/ 298994 w 2794101"/>
                  <a:gd name="connsiteY66" fmla="*/ 529012 h 2826119"/>
                  <a:gd name="connsiteX67" fmla="*/ 429824 w 2794101"/>
                  <a:gd name="connsiteY67" fmla="*/ 384695 h 2826119"/>
                  <a:gd name="connsiteX68" fmla="*/ 636156 w 2794101"/>
                  <a:gd name="connsiteY68" fmla="*/ 495134 h 2826119"/>
                  <a:gd name="connsiteX69" fmla="*/ 680466 w 2794101"/>
                  <a:gd name="connsiteY69" fmla="*/ 458714 h 2826119"/>
                  <a:gd name="connsiteX70" fmla="*/ 786817 w 2794101"/>
                  <a:gd name="connsiteY70" fmla="*/ 389561 h 2826119"/>
                  <a:gd name="connsiteX71" fmla="*/ 742389 w 2794101"/>
                  <a:gd name="connsiteY71" fmla="*/ 168412 h 2826119"/>
                  <a:gd name="connsiteX72" fmla="*/ 918359 w 2794101"/>
                  <a:gd name="connsiteY72" fmla="*/ 84873 h 2826119"/>
                  <a:gd name="connsiteX73" fmla="*/ 1069653 w 2794101"/>
                  <a:gd name="connsiteY73" fmla="*/ 268856 h 2826119"/>
                  <a:gd name="connsiteX74" fmla="*/ 1206391 w 2794101"/>
                  <a:gd name="connsiteY74" fmla="*/ 239153 h 2826119"/>
                  <a:gd name="connsiteX75" fmla="*/ 1262939 w 2794101"/>
                  <a:gd name="connsiteY75" fmla="*/ 233105 h 2826119"/>
                  <a:gd name="connsiteX76" fmla="*/ 1321215 w 2794101"/>
                  <a:gd name="connsiteY76" fmla="*/ 0 h 2826119"/>
                  <a:gd name="connsiteX77" fmla="*/ 1516007 w 2794101"/>
                  <a:gd name="connsiteY77" fmla="*/ 0 h 2826119"/>
                  <a:gd name="connsiteX78" fmla="*/ 1576154 w 2794101"/>
                  <a:gd name="connsiteY78" fmla="*/ 240587 h 2826119"/>
                  <a:gd name="connsiteX79" fmla="*/ 1662269 w 2794101"/>
                  <a:gd name="connsiteY79" fmla="*/ 256456 h 2826119"/>
                  <a:gd name="connsiteX80" fmla="*/ 1747596 w 2794101"/>
                  <a:gd name="connsiteY80" fmla="*/ 281019 h 2826119"/>
                  <a:gd name="connsiteX81" fmla="*/ 1900141 w 2794101"/>
                  <a:gd name="connsiteY81" fmla="*/ 95205 h 282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94101" h="2826119">
                    <a:moveTo>
                      <a:pt x="1978612" y="617354"/>
                    </a:moveTo>
                    <a:cubicBezTo>
                      <a:pt x="1539156" y="296166"/>
                      <a:pt x="922534" y="392041"/>
                      <a:pt x="601346" y="831497"/>
                    </a:cubicBezTo>
                    <a:cubicBezTo>
                      <a:pt x="280158" y="1270953"/>
                      <a:pt x="376033" y="1887576"/>
                      <a:pt x="815489" y="2208764"/>
                    </a:cubicBezTo>
                    <a:cubicBezTo>
                      <a:pt x="1254945" y="2529952"/>
                      <a:pt x="1871567" y="2434077"/>
                      <a:pt x="2192755" y="1994621"/>
                    </a:cubicBezTo>
                    <a:cubicBezTo>
                      <a:pt x="2513943" y="1555165"/>
                      <a:pt x="2418068" y="938542"/>
                      <a:pt x="1978612" y="617354"/>
                    </a:cubicBezTo>
                    <a:close/>
                    <a:moveTo>
                      <a:pt x="2076179" y="178599"/>
                    </a:moveTo>
                    <a:lnTo>
                      <a:pt x="2029199" y="413452"/>
                    </a:lnTo>
                    <a:lnTo>
                      <a:pt x="2091424" y="454282"/>
                    </a:lnTo>
                    <a:lnTo>
                      <a:pt x="2161134" y="510838"/>
                    </a:lnTo>
                    <a:lnTo>
                      <a:pt x="2367409" y="393122"/>
                    </a:lnTo>
                    <a:lnTo>
                      <a:pt x="2502107" y="533836"/>
                    </a:lnTo>
                    <a:lnTo>
                      <a:pt x="2370195" y="743184"/>
                    </a:lnTo>
                    <a:lnTo>
                      <a:pt x="2410215" y="803112"/>
                    </a:lnTo>
                    <a:lnTo>
                      <a:pt x="2462617" y="907173"/>
                    </a:lnTo>
                    <a:lnTo>
                      <a:pt x="2703239" y="901175"/>
                    </a:lnTo>
                    <a:lnTo>
                      <a:pt x="2755178" y="1088914"/>
                    </a:lnTo>
                    <a:lnTo>
                      <a:pt x="2556763" y="1201174"/>
                    </a:lnTo>
                    <a:lnTo>
                      <a:pt x="2572543" y="1288832"/>
                    </a:lnTo>
                    <a:lnTo>
                      <a:pt x="2578284" y="1381649"/>
                    </a:lnTo>
                    <a:lnTo>
                      <a:pt x="2794101" y="1471150"/>
                    </a:lnTo>
                    <a:lnTo>
                      <a:pt x="2765349" y="1663809"/>
                    </a:lnTo>
                    <a:lnTo>
                      <a:pt x="2547483" y="1684972"/>
                    </a:lnTo>
                    <a:lnTo>
                      <a:pt x="2540826" y="1716252"/>
                    </a:lnTo>
                    <a:cubicBezTo>
                      <a:pt x="2531648" y="1751381"/>
                      <a:pt x="2520813" y="1786236"/>
                      <a:pt x="2508302" y="1820700"/>
                    </a:cubicBezTo>
                    <a:lnTo>
                      <a:pt x="2493700" y="1855719"/>
                    </a:lnTo>
                    <a:lnTo>
                      <a:pt x="2660422" y="2014750"/>
                    </a:lnTo>
                    <a:lnTo>
                      <a:pt x="2564173" y="2184102"/>
                    </a:lnTo>
                    <a:lnTo>
                      <a:pt x="2345256" y="2123081"/>
                    </a:lnTo>
                    <a:lnTo>
                      <a:pt x="2273233" y="2211855"/>
                    </a:lnTo>
                    <a:lnTo>
                      <a:pt x="2219248" y="2266484"/>
                    </a:lnTo>
                    <a:lnTo>
                      <a:pt x="2305914" y="2485847"/>
                    </a:lnTo>
                    <a:lnTo>
                      <a:pt x="2147517" y="2599224"/>
                    </a:lnTo>
                    <a:lnTo>
                      <a:pt x="1973066" y="2450915"/>
                    </a:lnTo>
                    <a:lnTo>
                      <a:pt x="1925204" y="2477817"/>
                    </a:lnTo>
                    <a:lnTo>
                      <a:pt x="1792452" y="2533681"/>
                    </a:lnTo>
                    <a:lnTo>
                      <a:pt x="1791046" y="2767456"/>
                    </a:lnTo>
                    <a:lnTo>
                      <a:pt x="1601789" y="2813562"/>
                    </a:lnTo>
                    <a:lnTo>
                      <a:pt x="1489195" y="2599354"/>
                    </a:lnTo>
                    <a:lnTo>
                      <a:pt x="1462073" y="2602870"/>
                    </a:lnTo>
                    <a:lnTo>
                      <a:pt x="1317236" y="2599606"/>
                    </a:lnTo>
                    <a:lnTo>
                      <a:pt x="1212218" y="2826119"/>
                    </a:lnTo>
                    <a:lnTo>
                      <a:pt x="1020900" y="2789494"/>
                    </a:lnTo>
                    <a:lnTo>
                      <a:pt x="1007024" y="2541197"/>
                    </a:lnTo>
                    <a:lnTo>
                      <a:pt x="964227" y="2526912"/>
                    </a:lnTo>
                    <a:lnTo>
                      <a:pt x="837680" y="2468592"/>
                    </a:lnTo>
                    <a:lnTo>
                      <a:pt x="660191" y="2616479"/>
                    </a:lnTo>
                    <a:lnTo>
                      <a:pt x="502926" y="2501537"/>
                    </a:lnTo>
                    <a:lnTo>
                      <a:pt x="587315" y="2293983"/>
                    </a:lnTo>
                    <a:lnTo>
                      <a:pt x="507662" y="2214775"/>
                    </a:lnTo>
                    <a:lnTo>
                      <a:pt x="453937" y="2150231"/>
                    </a:lnTo>
                    <a:lnTo>
                      <a:pt x="231964" y="2210715"/>
                    </a:lnTo>
                    <a:lnTo>
                      <a:pt x="136700" y="2040807"/>
                    </a:lnTo>
                    <a:lnTo>
                      <a:pt x="298578" y="1888183"/>
                    </a:lnTo>
                    <a:lnTo>
                      <a:pt x="290492" y="1872603"/>
                    </a:lnTo>
                    <a:cubicBezTo>
                      <a:pt x="271221" y="1826203"/>
                      <a:pt x="254947" y="1778723"/>
                      <a:pt x="241719" y="1730478"/>
                    </a:cubicBezTo>
                    <a:lnTo>
                      <a:pt x="233860" y="1692670"/>
                    </a:lnTo>
                    <a:lnTo>
                      <a:pt x="10137" y="1648967"/>
                    </a:lnTo>
                    <a:lnTo>
                      <a:pt x="0" y="1454440"/>
                    </a:lnTo>
                    <a:lnTo>
                      <a:pt x="201206" y="1392851"/>
                    </a:lnTo>
                    <a:lnTo>
                      <a:pt x="206224" y="1284108"/>
                    </a:lnTo>
                    <a:lnTo>
                      <a:pt x="224136" y="1181705"/>
                    </a:lnTo>
                    <a:lnTo>
                      <a:pt x="32072" y="1054474"/>
                    </a:lnTo>
                    <a:lnTo>
                      <a:pt x="97050" y="870839"/>
                    </a:lnTo>
                    <a:lnTo>
                      <a:pt x="322394" y="892338"/>
                    </a:lnTo>
                    <a:lnTo>
                      <a:pt x="343137" y="847432"/>
                    </a:lnTo>
                    <a:lnTo>
                      <a:pt x="425277" y="717866"/>
                    </a:lnTo>
                    <a:lnTo>
                      <a:pt x="298994" y="529012"/>
                    </a:lnTo>
                    <a:lnTo>
                      <a:pt x="429824" y="384695"/>
                    </a:lnTo>
                    <a:lnTo>
                      <a:pt x="636156" y="495134"/>
                    </a:lnTo>
                    <a:lnTo>
                      <a:pt x="680466" y="458714"/>
                    </a:lnTo>
                    <a:lnTo>
                      <a:pt x="786817" y="389561"/>
                    </a:lnTo>
                    <a:lnTo>
                      <a:pt x="742389" y="168412"/>
                    </a:lnTo>
                    <a:lnTo>
                      <a:pt x="918359" y="84873"/>
                    </a:lnTo>
                    <a:lnTo>
                      <a:pt x="1069653" y="268856"/>
                    </a:lnTo>
                    <a:lnTo>
                      <a:pt x="1206391" y="239153"/>
                    </a:lnTo>
                    <a:lnTo>
                      <a:pt x="1262939" y="233105"/>
                    </a:lnTo>
                    <a:lnTo>
                      <a:pt x="1321215" y="0"/>
                    </a:lnTo>
                    <a:lnTo>
                      <a:pt x="1516007" y="0"/>
                    </a:lnTo>
                    <a:lnTo>
                      <a:pt x="1576154" y="240587"/>
                    </a:lnTo>
                    <a:lnTo>
                      <a:pt x="1662269" y="256456"/>
                    </a:lnTo>
                    <a:lnTo>
                      <a:pt x="1747596" y="281019"/>
                    </a:lnTo>
                    <a:lnTo>
                      <a:pt x="1900141" y="95205"/>
                    </a:lnTo>
                    <a:close/>
                  </a:path>
                </a:pathLst>
              </a:custGeom>
              <a:solidFill>
                <a:srgbClr val="1CAEC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</p:grpSp>
      <p:grpSp>
        <p:nvGrpSpPr>
          <p:cNvPr id="5129" name="Groupe 5128">
            <a:extLst>
              <a:ext uri="{FF2B5EF4-FFF2-40B4-BE49-F238E27FC236}">
                <a16:creationId xmlns="" xmlns:a16="http://schemas.microsoft.com/office/drawing/2014/main" id="{AA0F264E-EE0B-49C1-8F53-30D80BB3FE48}"/>
              </a:ext>
            </a:extLst>
          </p:cNvPr>
          <p:cNvGrpSpPr/>
          <p:nvPr/>
        </p:nvGrpSpPr>
        <p:grpSpPr>
          <a:xfrm>
            <a:off x="6173691" y="4225634"/>
            <a:ext cx="5991752" cy="2011533"/>
            <a:chOff x="6173691" y="4225630"/>
            <a:chExt cx="5991752" cy="2011533"/>
          </a:xfrm>
        </p:grpSpPr>
        <p:sp>
          <p:nvSpPr>
            <p:cNvPr id="203" name="TextBox 290">
              <a:extLst>
                <a:ext uri="{FF2B5EF4-FFF2-40B4-BE49-F238E27FC236}">
                  <a16:creationId xmlns="" xmlns:a16="http://schemas.microsoft.com/office/drawing/2014/main" id="{8E2FD063-F400-4CC2-A006-A411D104BECE}"/>
                </a:ext>
              </a:extLst>
            </p:cNvPr>
            <p:cNvSpPr txBox="1"/>
            <p:nvPr/>
          </p:nvSpPr>
          <p:spPr>
            <a:xfrm>
              <a:off x="8406014" y="5406166"/>
              <a:ext cx="37594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>
                  <a:solidFill>
                    <a:srgbClr val="585858"/>
                  </a:solidFill>
                  <a:latin typeface="Georgia"/>
                </a:rPr>
                <a:t>On recrute des membres et ils partent. Ils faut recommencer, </a:t>
              </a:r>
              <a:r>
                <a:rPr lang="fr-FR" sz="1600" dirty="0" smtClean="0">
                  <a:solidFill>
                    <a:srgbClr val="585858"/>
                  </a:solidFill>
                  <a:latin typeface="Georgia"/>
                </a:rPr>
                <a:t>quelques </a:t>
              </a:r>
              <a:r>
                <a:rPr lang="fr-FR" sz="1600" dirty="0" smtClean="0">
                  <a:solidFill>
                    <a:srgbClr val="585858"/>
                  </a:solidFill>
                  <a:latin typeface="Georgia"/>
                </a:rPr>
                <a:t>fois, ils nous laissent des ardoisent</a:t>
              </a:r>
              <a:endParaRPr kumimoji="0" lang="fr-FR" sz="16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Rectangle 25">
              <a:extLst>
                <a:ext uri="{FF2B5EF4-FFF2-40B4-BE49-F238E27FC236}">
                  <a16:creationId xmlns="" xmlns:a16="http://schemas.microsoft.com/office/drawing/2014/main" id="{1652203A-BA0F-427E-8733-DBBBFFE674D0}"/>
                </a:ext>
              </a:extLst>
            </p:cNvPr>
            <p:cNvSpPr/>
            <p:nvPr/>
          </p:nvSpPr>
          <p:spPr>
            <a:xfrm rot="7978998">
              <a:off x="6840604" y="3558717"/>
              <a:ext cx="670459" cy="2004285"/>
            </a:xfrm>
            <a:custGeom>
              <a:avLst/>
              <a:gdLst>
                <a:gd name="connsiteX0" fmla="*/ 0 w 479051"/>
                <a:gd name="connsiteY0" fmla="*/ 0 h 1285482"/>
                <a:gd name="connsiteX1" fmla="*/ 479051 w 479051"/>
                <a:gd name="connsiteY1" fmla="*/ 0 h 1285482"/>
                <a:gd name="connsiteX2" fmla="*/ 479051 w 479051"/>
                <a:gd name="connsiteY2" fmla="*/ 1285482 h 1285482"/>
                <a:gd name="connsiteX3" fmla="*/ 0 w 479051"/>
                <a:gd name="connsiteY3" fmla="*/ 1285482 h 1285482"/>
                <a:gd name="connsiteX4" fmla="*/ 0 w 479051"/>
                <a:gd name="connsiteY4" fmla="*/ 0 h 1285482"/>
                <a:gd name="connsiteX0" fmla="*/ 0 w 479051"/>
                <a:gd name="connsiteY0" fmla="*/ 0 h 1645023"/>
                <a:gd name="connsiteX1" fmla="*/ 479051 w 479051"/>
                <a:gd name="connsiteY1" fmla="*/ 0 h 1645023"/>
                <a:gd name="connsiteX2" fmla="*/ 418115 w 479051"/>
                <a:gd name="connsiteY2" fmla="*/ 1645023 h 1645023"/>
                <a:gd name="connsiteX3" fmla="*/ 0 w 479051"/>
                <a:gd name="connsiteY3" fmla="*/ 1285482 h 1645023"/>
                <a:gd name="connsiteX4" fmla="*/ 0 w 479051"/>
                <a:gd name="connsiteY4" fmla="*/ 0 h 1645023"/>
                <a:gd name="connsiteX0" fmla="*/ 0 w 479051"/>
                <a:gd name="connsiteY0" fmla="*/ 0 h 1714893"/>
                <a:gd name="connsiteX1" fmla="*/ 479051 w 479051"/>
                <a:gd name="connsiteY1" fmla="*/ 0 h 1714893"/>
                <a:gd name="connsiteX2" fmla="*/ 418115 w 479051"/>
                <a:gd name="connsiteY2" fmla="*/ 1645023 h 1714893"/>
                <a:gd name="connsiteX3" fmla="*/ 307633 w 479051"/>
                <a:gd name="connsiteY3" fmla="*/ 1714893 h 1714893"/>
                <a:gd name="connsiteX4" fmla="*/ 0 w 479051"/>
                <a:gd name="connsiteY4" fmla="*/ 0 h 1714893"/>
                <a:gd name="connsiteX0" fmla="*/ 0 w 425459"/>
                <a:gd name="connsiteY0" fmla="*/ 0 h 1769063"/>
                <a:gd name="connsiteX1" fmla="*/ 425459 w 425459"/>
                <a:gd name="connsiteY1" fmla="*/ 54170 h 1769063"/>
                <a:gd name="connsiteX2" fmla="*/ 364523 w 425459"/>
                <a:gd name="connsiteY2" fmla="*/ 1699193 h 1769063"/>
                <a:gd name="connsiteX3" fmla="*/ 254041 w 425459"/>
                <a:gd name="connsiteY3" fmla="*/ 1769063 h 1769063"/>
                <a:gd name="connsiteX4" fmla="*/ 0 w 425459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173841 w 684588"/>
                <a:gd name="connsiteY0" fmla="*/ 0 h 1769063"/>
                <a:gd name="connsiteX1" fmla="*/ 684588 w 684588"/>
                <a:gd name="connsiteY1" fmla="*/ 49224 h 1769063"/>
                <a:gd name="connsiteX2" fmla="*/ 538364 w 684588"/>
                <a:gd name="connsiteY2" fmla="*/ 1699193 h 1769063"/>
                <a:gd name="connsiteX3" fmla="*/ 427882 w 684588"/>
                <a:gd name="connsiteY3" fmla="*/ 1769063 h 1769063"/>
                <a:gd name="connsiteX4" fmla="*/ 173841 w 684588"/>
                <a:gd name="connsiteY4" fmla="*/ 0 h 1769063"/>
                <a:gd name="connsiteX0" fmla="*/ 159201 w 669948"/>
                <a:gd name="connsiteY0" fmla="*/ 0 h 1769063"/>
                <a:gd name="connsiteX1" fmla="*/ 669948 w 669948"/>
                <a:gd name="connsiteY1" fmla="*/ 49224 h 1769063"/>
                <a:gd name="connsiteX2" fmla="*/ 523724 w 669948"/>
                <a:gd name="connsiteY2" fmla="*/ 1699193 h 1769063"/>
                <a:gd name="connsiteX3" fmla="*/ 413242 w 669948"/>
                <a:gd name="connsiteY3" fmla="*/ 1769063 h 1769063"/>
                <a:gd name="connsiteX4" fmla="*/ 159201 w 669948"/>
                <a:gd name="connsiteY4" fmla="*/ 0 h 1769063"/>
                <a:gd name="connsiteX0" fmla="*/ 118921 w 629668"/>
                <a:gd name="connsiteY0" fmla="*/ 0 h 1769063"/>
                <a:gd name="connsiteX1" fmla="*/ 629668 w 629668"/>
                <a:gd name="connsiteY1" fmla="*/ 49224 h 1769063"/>
                <a:gd name="connsiteX2" fmla="*/ 483444 w 629668"/>
                <a:gd name="connsiteY2" fmla="*/ 1699193 h 1769063"/>
                <a:gd name="connsiteX3" fmla="*/ 372962 w 629668"/>
                <a:gd name="connsiteY3" fmla="*/ 1769063 h 1769063"/>
                <a:gd name="connsiteX4" fmla="*/ 118921 w 629668"/>
                <a:gd name="connsiteY4" fmla="*/ 0 h 1769063"/>
                <a:gd name="connsiteX0" fmla="*/ 146156 w 656903"/>
                <a:gd name="connsiteY0" fmla="*/ 0 h 1769063"/>
                <a:gd name="connsiteX1" fmla="*/ 656903 w 656903"/>
                <a:gd name="connsiteY1" fmla="*/ 49224 h 1769063"/>
                <a:gd name="connsiteX2" fmla="*/ 510679 w 656903"/>
                <a:gd name="connsiteY2" fmla="*/ 1699193 h 1769063"/>
                <a:gd name="connsiteX3" fmla="*/ 400197 w 656903"/>
                <a:gd name="connsiteY3" fmla="*/ 1769063 h 1769063"/>
                <a:gd name="connsiteX4" fmla="*/ 146156 w 656903"/>
                <a:gd name="connsiteY4" fmla="*/ 0 h 1769063"/>
                <a:gd name="connsiteX0" fmla="*/ 163032 w 673779"/>
                <a:gd name="connsiteY0" fmla="*/ 0 h 1769063"/>
                <a:gd name="connsiteX1" fmla="*/ 673779 w 673779"/>
                <a:gd name="connsiteY1" fmla="*/ 49224 h 1769063"/>
                <a:gd name="connsiteX2" fmla="*/ 527555 w 673779"/>
                <a:gd name="connsiteY2" fmla="*/ 1699193 h 1769063"/>
                <a:gd name="connsiteX3" fmla="*/ 417073 w 673779"/>
                <a:gd name="connsiteY3" fmla="*/ 1769063 h 1769063"/>
                <a:gd name="connsiteX4" fmla="*/ 163032 w 673779"/>
                <a:gd name="connsiteY4" fmla="*/ 0 h 176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779" h="1769063">
                  <a:moveTo>
                    <a:pt x="163032" y="0"/>
                  </a:moveTo>
                  <a:lnTo>
                    <a:pt x="673779" y="49224"/>
                  </a:lnTo>
                  <a:cubicBezTo>
                    <a:pt x="329961" y="837278"/>
                    <a:pt x="370892" y="1362840"/>
                    <a:pt x="527555" y="1699193"/>
                  </a:cubicBezTo>
                  <a:lnTo>
                    <a:pt x="417073" y="1769063"/>
                  </a:lnTo>
                  <a:cubicBezTo>
                    <a:pt x="434157" y="1735613"/>
                    <a:pt x="-322984" y="507431"/>
                    <a:pt x="163032" y="0"/>
                  </a:cubicBezTo>
                  <a:close/>
                </a:path>
              </a:pathLst>
            </a:custGeom>
            <a:gradFill>
              <a:gsLst>
                <a:gs pos="53000">
                  <a:srgbClr val="AE5057"/>
                </a:gs>
                <a:gs pos="75000">
                  <a:srgbClr val="7E3A3F"/>
                </a:gs>
              </a:gsLst>
              <a:lin ang="10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grpSp>
          <p:nvGrpSpPr>
            <p:cNvPr id="118" name="Group 115">
              <a:extLst>
                <a:ext uri="{FF2B5EF4-FFF2-40B4-BE49-F238E27FC236}">
                  <a16:creationId xmlns="" xmlns:a16="http://schemas.microsoft.com/office/drawing/2014/main" id="{DB7AB57B-31CD-4EFD-BDA1-69D53836A377}"/>
                </a:ext>
              </a:extLst>
            </p:cNvPr>
            <p:cNvGrpSpPr/>
            <p:nvPr/>
          </p:nvGrpSpPr>
          <p:grpSpPr>
            <a:xfrm rot="10800000">
              <a:off x="7376576" y="4849318"/>
              <a:ext cx="997851" cy="1009284"/>
              <a:chOff x="3517900" y="1987550"/>
              <a:chExt cx="880744" cy="890835"/>
            </a:xfrm>
          </p:grpSpPr>
          <p:grpSp>
            <p:nvGrpSpPr>
              <p:cNvPr id="123" name="Group 116">
                <a:extLst>
                  <a:ext uri="{FF2B5EF4-FFF2-40B4-BE49-F238E27FC236}">
                    <a16:creationId xmlns="" xmlns:a16="http://schemas.microsoft.com/office/drawing/2014/main" id="{D0825628-6BC4-480D-86FB-C5DC769CEC1E}"/>
                  </a:ext>
                </a:extLst>
              </p:cNvPr>
              <p:cNvGrpSpPr/>
              <p:nvPr/>
            </p:nvGrpSpPr>
            <p:grpSpPr>
              <a:xfrm>
                <a:off x="3645354" y="2120049"/>
                <a:ext cx="625837" cy="625837"/>
                <a:chOff x="3009429" y="1843314"/>
                <a:chExt cx="1088571" cy="1088570"/>
              </a:xfrm>
            </p:grpSpPr>
            <p:sp>
              <p:nvSpPr>
                <p:cNvPr id="125" name="Freeform 118">
                  <a:extLst>
                    <a:ext uri="{FF2B5EF4-FFF2-40B4-BE49-F238E27FC236}">
                      <a16:creationId xmlns="" xmlns:a16="http://schemas.microsoft.com/office/drawing/2014/main" id="{34CD9045-468D-4809-947F-EEEE481DC71F}"/>
                    </a:ext>
                  </a:extLst>
                </p:cNvPr>
                <p:cNvSpPr/>
                <p:nvPr/>
              </p:nvSpPr>
              <p:spPr>
                <a:xfrm>
                  <a:off x="3048737" y="1896438"/>
                  <a:ext cx="1009953" cy="1009952"/>
                </a:xfrm>
                <a:custGeom>
                  <a:avLst/>
                  <a:gdLst>
                    <a:gd name="connsiteX0" fmla="*/ 1165091 w 2330182"/>
                    <a:gd name="connsiteY0" fmla="*/ 147659 h 2330182"/>
                    <a:gd name="connsiteX1" fmla="*/ 147659 w 2330182"/>
                    <a:gd name="connsiteY1" fmla="*/ 1165091 h 2330182"/>
                    <a:gd name="connsiteX2" fmla="*/ 1165091 w 2330182"/>
                    <a:gd name="connsiteY2" fmla="*/ 2182523 h 2330182"/>
                    <a:gd name="connsiteX3" fmla="*/ 2182523 w 2330182"/>
                    <a:gd name="connsiteY3" fmla="*/ 1165091 h 2330182"/>
                    <a:gd name="connsiteX4" fmla="*/ 1165091 w 2330182"/>
                    <a:gd name="connsiteY4" fmla="*/ 147659 h 2330182"/>
                    <a:gd name="connsiteX5" fmla="*/ 1165091 w 2330182"/>
                    <a:gd name="connsiteY5" fmla="*/ 0 h 2330182"/>
                    <a:gd name="connsiteX6" fmla="*/ 2330182 w 2330182"/>
                    <a:gd name="connsiteY6" fmla="*/ 1165091 h 2330182"/>
                    <a:gd name="connsiteX7" fmla="*/ 1165091 w 2330182"/>
                    <a:gd name="connsiteY7" fmla="*/ 2330182 h 2330182"/>
                    <a:gd name="connsiteX8" fmla="*/ 0 w 2330182"/>
                    <a:gd name="connsiteY8" fmla="*/ 1165091 h 2330182"/>
                    <a:gd name="connsiteX9" fmla="*/ 1165091 w 2330182"/>
                    <a:gd name="connsiteY9" fmla="*/ 0 h 2330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0182" h="2330182">
                      <a:moveTo>
                        <a:pt x="1165091" y="147659"/>
                      </a:moveTo>
                      <a:cubicBezTo>
                        <a:pt x="603179" y="147659"/>
                        <a:pt x="147659" y="603179"/>
                        <a:pt x="147659" y="1165091"/>
                      </a:cubicBezTo>
                      <a:cubicBezTo>
                        <a:pt x="147659" y="1727003"/>
                        <a:pt x="603179" y="2182523"/>
                        <a:pt x="1165091" y="2182523"/>
                      </a:cubicBezTo>
                      <a:cubicBezTo>
                        <a:pt x="1727003" y="2182523"/>
                        <a:pt x="2182523" y="1727003"/>
                        <a:pt x="2182523" y="1165091"/>
                      </a:cubicBezTo>
                      <a:cubicBezTo>
                        <a:pt x="2182523" y="603179"/>
                        <a:pt x="1727003" y="147659"/>
                        <a:pt x="1165091" y="147659"/>
                      </a:cubicBezTo>
                      <a:close/>
                      <a:moveTo>
                        <a:pt x="1165091" y="0"/>
                      </a:moveTo>
                      <a:cubicBezTo>
                        <a:pt x="1808553" y="0"/>
                        <a:pt x="2330182" y="521629"/>
                        <a:pt x="2330182" y="1165091"/>
                      </a:cubicBezTo>
                      <a:cubicBezTo>
                        <a:pt x="2330182" y="1808553"/>
                        <a:pt x="1808553" y="2330182"/>
                        <a:pt x="1165091" y="2330182"/>
                      </a:cubicBezTo>
                      <a:cubicBezTo>
                        <a:pt x="521629" y="2330182"/>
                        <a:pt x="0" y="1808553"/>
                        <a:pt x="0" y="1165091"/>
                      </a:cubicBezTo>
                      <a:cubicBezTo>
                        <a:pt x="0" y="521629"/>
                        <a:pt x="521629" y="0"/>
                        <a:pt x="1165091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6" name="Group 119">
                  <a:extLst>
                    <a:ext uri="{FF2B5EF4-FFF2-40B4-BE49-F238E27FC236}">
                      <a16:creationId xmlns="" xmlns:a16="http://schemas.microsoft.com/office/drawing/2014/main" id="{442A03F1-DA22-4C08-B7EA-7ADEACEDEEEF}"/>
                    </a:ext>
                  </a:extLst>
                </p:cNvPr>
                <p:cNvGrpSpPr/>
                <p:nvPr/>
              </p:nvGrpSpPr>
              <p:grpSpPr>
                <a:xfrm>
                  <a:off x="3009429" y="1843314"/>
                  <a:ext cx="1088571" cy="1088570"/>
                  <a:chOff x="5976952" y="1010653"/>
                  <a:chExt cx="1148940" cy="1148939"/>
                </a:xfrm>
              </p:grpSpPr>
              <p:sp>
                <p:nvSpPr>
                  <p:cNvPr id="127" name="Oval 120">
                    <a:extLst>
                      <a:ext uri="{FF2B5EF4-FFF2-40B4-BE49-F238E27FC236}">
                        <a16:creationId xmlns="" xmlns:a16="http://schemas.microsoft.com/office/drawing/2014/main" id="{8387E711-9DE6-4389-A417-AE517E74849E}"/>
                      </a:ext>
                    </a:extLst>
                  </p:cNvPr>
                  <p:cNvSpPr/>
                  <p:nvPr/>
                </p:nvSpPr>
                <p:spPr>
                  <a:xfrm>
                    <a:off x="5976952" y="1010653"/>
                    <a:ext cx="1148940" cy="11489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1200" cap="none" spc="0" normalizeH="0" baseline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28" name="Group 121">
                    <a:extLst>
                      <a:ext uri="{FF2B5EF4-FFF2-40B4-BE49-F238E27FC236}">
                        <a16:creationId xmlns="" xmlns:a16="http://schemas.microsoft.com/office/drawing/2014/main" id="{1E5D48BB-5E02-46F1-BCCF-703F17D9068D}"/>
                      </a:ext>
                    </a:extLst>
                  </p:cNvPr>
                  <p:cNvGrpSpPr/>
                  <p:nvPr/>
                </p:nvGrpSpPr>
                <p:grpSpPr>
                  <a:xfrm>
                    <a:off x="6063451" y="1097152"/>
                    <a:ext cx="975942" cy="975941"/>
                    <a:chOff x="6412884" y="713757"/>
                    <a:chExt cx="1028138" cy="1028138"/>
                  </a:xfrm>
                </p:grpSpPr>
                <p:sp>
                  <p:nvSpPr>
                    <p:cNvPr id="129" name="Oval 122">
                      <a:extLst>
                        <a:ext uri="{FF2B5EF4-FFF2-40B4-BE49-F238E27FC236}">
                          <a16:creationId xmlns="" xmlns:a16="http://schemas.microsoft.com/office/drawing/2014/main" id="{FFE6D614-2621-4083-BEAB-22342AE7983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2884" y="713757"/>
                      <a:ext cx="1028138" cy="1028138"/>
                    </a:xfrm>
                    <a:prstGeom prst="ellipse">
                      <a:avLst/>
                    </a:prstGeom>
                    <a:solidFill>
                      <a:srgbClr val="7E3A3F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kumimoji="0" lang="fr-F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0" name="Oval 123">
                      <a:extLst>
                        <a:ext uri="{FF2B5EF4-FFF2-40B4-BE49-F238E27FC236}">
                          <a16:creationId xmlns="" xmlns:a16="http://schemas.microsoft.com/office/drawing/2014/main" id="{18A092BE-1A5F-4FBB-A737-EE063C6D85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491" y="763365"/>
                      <a:ext cx="928925" cy="92892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  <a:effectLst>
                      <a:outerShdw blurRad="63500" sx="95000" sy="95000" algn="ctr" rotWithShape="0">
                        <a:prstClr val="black">
                          <a:alpha val="4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24" name="Freeform 117">
                <a:extLst>
                  <a:ext uri="{FF2B5EF4-FFF2-40B4-BE49-F238E27FC236}">
                    <a16:creationId xmlns="" xmlns:a16="http://schemas.microsoft.com/office/drawing/2014/main" id="{EE586255-65DF-4E23-A69F-7C3FFCE5C815}"/>
                  </a:ext>
                </a:extLst>
              </p:cNvPr>
              <p:cNvSpPr/>
              <p:nvPr/>
            </p:nvSpPr>
            <p:spPr>
              <a:xfrm>
                <a:off x="3517900" y="1987550"/>
                <a:ext cx="880744" cy="890835"/>
              </a:xfrm>
              <a:custGeom>
                <a:avLst/>
                <a:gdLst>
                  <a:gd name="connsiteX0" fmla="*/ 1978612 w 2794101"/>
                  <a:gd name="connsiteY0" fmla="*/ 617354 h 2826119"/>
                  <a:gd name="connsiteX1" fmla="*/ 601346 w 2794101"/>
                  <a:gd name="connsiteY1" fmla="*/ 831497 h 2826119"/>
                  <a:gd name="connsiteX2" fmla="*/ 815489 w 2794101"/>
                  <a:gd name="connsiteY2" fmla="*/ 2208764 h 2826119"/>
                  <a:gd name="connsiteX3" fmla="*/ 2192755 w 2794101"/>
                  <a:gd name="connsiteY3" fmla="*/ 1994621 h 2826119"/>
                  <a:gd name="connsiteX4" fmla="*/ 1978612 w 2794101"/>
                  <a:gd name="connsiteY4" fmla="*/ 617354 h 2826119"/>
                  <a:gd name="connsiteX5" fmla="*/ 2076179 w 2794101"/>
                  <a:gd name="connsiteY5" fmla="*/ 178599 h 2826119"/>
                  <a:gd name="connsiteX6" fmla="*/ 2029199 w 2794101"/>
                  <a:gd name="connsiteY6" fmla="*/ 413452 h 2826119"/>
                  <a:gd name="connsiteX7" fmla="*/ 2091424 w 2794101"/>
                  <a:gd name="connsiteY7" fmla="*/ 454282 h 2826119"/>
                  <a:gd name="connsiteX8" fmla="*/ 2161134 w 2794101"/>
                  <a:gd name="connsiteY8" fmla="*/ 510838 h 2826119"/>
                  <a:gd name="connsiteX9" fmla="*/ 2367409 w 2794101"/>
                  <a:gd name="connsiteY9" fmla="*/ 393122 h 2826119"/>
                  <a:gd name="connsiteX10" fmla="*/ 2502107 w 2794101"/>
                  <a:gd name="connsiteY10" fmla="*/ 533836 h 2826119"/>
                  <a:gd name="connsiteX11" fmla="*/ 2370195 w 2794101"/>
                  <a:gd name="connsiteY11" fmla="*/ 743184 h 2826119"/>
                  <a:gd name="connsiteX12" fmla="*/ 2410215 w 2794101"/>
                  <a:gd name="connsiteY12" fmla="*/ 803112 h 2826119"/>
                  <a:gd name="connsiteX13" fmla="*/ 2462617 w 2794101"/>
                  <a:gd name="connsiteY13" fmla="*/ 907173 h 2826119"/>
                  <a:gd name="connsiteX14" fmla="*/ 2703239 w 2794101"/>
                  <a:gd name="connsiteY14" fmla="*/ 901175 h 2826119"/>
                  <a:gd name="connsiteX15" fmla="*/ 2755178 w 2794101"/>
                  <a:gd name="connsiteY15" fmla="*/ 1088914 h 2826119"/>
                  <a:gd name="connsiteX16" fmla="*/ 2556763 w 2794101"/>
                  <a:gd name="connsiteY16" fmla="*/ 1201174 h 2826119"/>
                  <a:gd name="connsiteX17" fmla="*/ 2572543 w 2794101"/>
                  <a:gd name="connsiteY17" fmla="*/ 1288832 h 2826119"/>
                  <a:gd name="connsiteX18" fmla="*/ 2578284 w 2794101"/>
                  <a:gd name="connsiteY18" fmla="*/ 1381649 h 2826119"/>
                  <a:gd name="connsiteX19" fmla="*/ 2794101 w 2794101"/>
                  <a:gd name="connsiteY19" fmla="*/ 1471150 h 2826119"/>
                  <a:gd name="connsiteX20" fmla="*/ 2765349 w 2794101"/>
                  <a:gd name="connsiteY20" fmla="*/ 1663809 h 2826119"/>
                  <a:gd name="connsiteX21" fmla="*/ 2547483 w 2794101"/>
                  <a:gd name="connsiteY21" fmla="*/ 1684972 h 2826119"/>
                  <a:gd name="connsiteX22" fmla="*/ 2540826 w 2794101"/>
                  <a:gd name="connsiteY22" fmla="*/ 1716252 h 2826119"/>
                  <a:gd name="connsiteX23" fmla="*/ 2508302 w 2794101"/>
                  <a:gd name="connsiteY23" fmla="*/ 1820700 h 2826119"/>
                  <a:gd name="connsiteX24" fmla="*/ 2493700 w 2794101"/>
                  <a:gd name="connsiteY24" fmla="*/ 1855719 h 2826119"/>
                  <a:gd name="connsiteX25" fmla="*/ 2660422 w 2794101"/>
                  <a:gd name="connsiteY25" fmla="*/ 2014750 h 2826119"/>
                  <a:gd name="connsiteX26" fmla="*/ 2564173 w 2794101"/>
                  <a:gd name="connsiteY26" fmla="*/ 2184102 h 2826119"/>
                  <a:gd name="connsiteX27" fmla="*/ 2345256 w 2794101"/>
                  <a:gd name="connsiteY27" fmla="*/ 2123081 h 2826119"/>
                  <a:gd name="connsiteX28" fmla="*/ 2273233 w 2794101"/>
                  <a:gd name="connsiteY28" fmla="*/ 2211855 h 2826119"/>
                  <a:gd name="connsiteX29" fmla="*/ 2219248 w 2794101"/>
                  <a:gd name="connsiteY29" fmla="*/ 2266484 h 2826119"/>
                  <a:gd name="connsiteX30" fmla="*/ 2305914 w 2794101"/>
                  <a:gd name="connsiteY30" fmla="*/ 2485847 h 2826119"/>
                  <a:gd name="connsiteX31" fmla="*/ 2147517 w 2794101"/>
                  <a:gd name="connsiteY31" fmla="*/ 2599224 h 2826119"/>
                  <a:gd name="connsiteX32" fmla="*/ 1973066 w 2794101"/>
                  <a:gd name="connsiteY32" fmla="*/ 2450915 h 2826119"/>
                  <a:gd name="connsiteX33" fmla="*/ 1925204 w 2794101"/>
                  <a:gd name="connsiteY33" fmla="*/ 2477817 h 2826119"/>
                  <a:gd name="connsiteX34" fmla="*/ 1792452 w 2794101"/>
                  <a:gd name="connsiteY34" fmla="*/ 2533681 h 2826119"/>
                  <a:gd name="connsiteX35" fmla="*/ 1791046 w 2794101"/>
                  <a:gd name="connsiteY35" fmla="*/ 2767456 h 2826119"/>
                  <a:gd name="connsiteX36" fmla="*/ 1601789 w 2794101"/>
                  <a:gd name="connsiteY36" fmla="*/ 2813562 h 2826119"/>
                  <a:gd name="connsiteX37" fmla="*/ 1489195 w 2794101"/>
                  <a:gd name="connsiteY37" fmla="*/ 2599354 h 2826119"/>
                  <a:gd name="connsiteX38" fmla="*/ 1462073 w 2794101"/>
                  <a:gd name="connsiteY38" fmla="*/ 2602870 h 2826119"/>
                  <a:gd name="connsiteX39" fmla="*/ 1317236 w 2794101"/>
                  <a:gd name="connsiteY39" fmla="*/ 2599606 h 2826119"/>
                  <a:gd name="connsiteX40" fmla="*/ 1212218 w 2794101"/>
                  <a:gd name="connsiteY40" fmla="*/ 2826119 h 2826119"/>
                  <a:gd name="connsiteX41" fmla="*/ 1020900 w 2794101"/>
                  <a:gd name="connsiteY41" fmla="*/ 2789494 h 2826119"/>
                  <a:gd name="connsiteX42" fmla="*/ 1007024 w 2794101"/>
                  <a:gd name="connsiteY42" fmla="*/ 2541197 h 2826119"/>
                  <a:gd name="connsiteX43" fmla="*/ 964227 w 2794101"/>
                  <a:gd name="connsiteY43" fmla="*/ 2526912 h 2826119"/>
                  <a:gd name="connsiteX44" fmla="*/ 837680 w 2794101"/>
                  <a:gd name="connsiteY44" fmla="*/ 2468592 h 2826119"/>
                  <a:gd name="connsiteX45" fmla="*/ 660191 w 2794101"/>
                  <a:gd name="connsiteY45" fmla="*/ 2616479 h 2826119"/>
                  <a:gd name="connsiteX46" fmla="*/ 502926 w 2794101"/>
                  <a:gd name="connsiteY46" fmla="*/ 2501537 h 2826119"/>
                  <a:gd name="connsiteX47" fmla="*/ 587315 w 2794101"/>
                  <a:gd name="connsiteY47" fmla="*/ 2293983 h 2826119"/>
                  <a:gd name="connsiteX48" fmla="*/ 507662 w 2794101"/>
                  <a:gd name="connsiteY48" fmla="*/ 2214775 h 2826119"/>
                  <a:gd name="connsiteX49" fmla="*/ 453937 w 2794101"/>
                  <a:gd name="connsiteY49" fmla="*/ 2150231 h 2826119"/>
                  <a:gd name="connsiteX50" fmla="*/ 231964 w 2794101"/>
                  <a:gd name="connsiteY50" fmla="*/ 2210715 h 2826119"/>
                  <a:gd name="connsiteX51" fmla="*/ 136700 w 2794101"/>
                  <a:gd name="connsiteY51" fmla="*/ 2040807 h 2826119"/>
                  <a:gd name="connsiteX52" fmla="*/ 298578 w 2794101"/>
                  <a:gd name="connsiteY52" fmla="*/ 1888183 h 2826119"/>
                  <a:gd name="connsiteX53" fmla="*/ 290492 w 2794101"/>
                  <a:gd name="connsiteY53" fmla="*/ 1872603 h 2826119"/>
                  <a:gd name="connsiteX54" fmla="*/ 241719 w 2794101"/>
                  <a:gd name="connsiteY54" fmla="*/ 1730478 h 2826119"/>
                  <a:gd name="connsiteX55" fmla="*/ 233860 w 2794101"/>
                  <a:gd name="connsiteY55" fmla="*/ 1692670 h 2826119"/>
                  <a:gd name="connsiteX56" fmla="*/ 10137 w 2794101"/>
                  <a:gd name="connsiteY56" fmla="*/ 1648967 h 2826119"/>
                  <a:gd name="connsiteX57" fmla="*/ 0 w 2794101"/>
                  <a:gd name="connsiteY57" fmla="*/ 1454440 h 2826119"/>
                  <a:gd name="connsiteX58" fmla="*/ 201206 w 2794101"/>
                  <a:gd name="connsiteY58" fmla="*/ 1392851 h 2826119"/>
                  <a:gd name="connsiteX59" fmla="*/ 206224 w 2794101"/>
                  <a:gd name="connsiteY59" fmla="*/ 1284108 h 2826119"/>
                  <a:gd name="connsiteX60" fmla="*/ 224136 w 2794101"/>
                  <a:gd name="connsiteY60" fmla="*/ 1181705 h 2826119"/>
                  <a:gd name="connsiteX61" fmla="*/ 32072 w 2794101"/>
                  <a:gd name="connsiteY61" fmla="*/ 1054474 h 2826119"/>
                  <a:gd name="connsiteX62" fmla="*/ 97050 w 2794101"/>
                  <a:gd name="connsiteY62" fmla="*/ 870839 h 2826119"/>
                  <a:gd name="connsiteX63" fmla="*/ 322394 w 2794101"/>
                  <a:gd name="connsiteY63" fmla="*/ 892338 h 2826119"/>
                  <a:gd name="connsiteX64" fmla="*/ 343137 w 2794101"/>
                  <a:gd name="connsiteY64" fmla="*/ 847432 h 2826119"/>
                  <a:gd name="connsiteX65" fmla="*/ 425277 w 2794101"/>
                  <a:gd name="connsiteY65" fmla="*/ 717866 h 2826119"/>
                  <a:gd name="connsiteX66" fmla="*/ 298994 w 2794101"/>
                  <a:gd name="connsiteY66" fmla="*/ 529012 h 2826119"/>
                  <a:gd name="connsiteX67" fmla="*/ 429824 w 2794101"/>
                  <a:gd name="connsiteY67" fmla="*/ 384695 h 2826119"/>
                  <a:gd name="connsiteX68" fmla="*/ 636156 w 2794101"/>
                  <a:gd name="connsiteY68" fmla="*/ 495134 h 2826119"/>
                  <a:gd name="connsiteX69" fmla="*/ 680466 w 2794101"/>
                  <a:gd name="connsiteY69" fmla="*/ 458714 h 2826119"/>
                  <a:gd name="connsiteX70" fmla="*/ 786817 w 2794101"/>
                  <a:gd name="connsiteY70" fmla="*/ 389561 h 2826119"/>
                  <a:gd name="connsiteX71" fmla="*/ 742389 w 2794101"/>
                  <a:gd name="connsiteY71" fmla="*/ 168412 h 2826119"/>
                  <a:gd name="connsiteX72" fmla="*/ 918359 w 2794101"/>
                  <a:gd name="connsiteY72" fmla="*/ 84873 h 2826119"/>
                  <a:gd name="connsiteX73" fmla="*/ 1069653 w 2794101"/>
                  <a:gd name="connsiteY73" fmla="*/ 268856 h 2826119"/>
                  <a:gd name="connsiteX74" fmla="*/ 1206391 w 2794101"/>
                  <a:gd name="connsiteY74" fmla="*/ 239153 h 2826119"/>
                  <a:gd name="connsiteX75" fmla="*/ 1262939 w 2794101"/>
                  <a:gd name="connsiteY75" fmla="*/ 233105 h 2826119"/>
                  <a:gd name="connsiteX76" fmla="*/ 1321215 w 2794101"/>
                  <a:gd name="connsiteY76" fmla="*/ 0 h 2826119"/>
                  <a:gd name="connsiteX77" fmla="*/ 1516007 w 2794101"/>
                  <a:gd name="connsiteY77" fmla="*/ 0 h 2826119"/>
                  <a:gd name="connsiteX78" fmla="*/ 1576154 w 2794101"/>
                  <a:gd name="connsiteY78" fmla="*/ 240587 h 2826119"/>
                  <a:gd name="connsiteX79" fmla="*/ 1662269 w 2794101"/>
                  <a:gd name="connsiteY79" fmla="*/ 256456 h 2826119"/>
                  <a:gd name="connsiteX80" fmla="*/ 1747596 w 2794101"/>
                  <a:gd name="connsiteY80" fmla="*/ 281019 h 2826119"/>
                  <a:gd name="connsiteX81" fmla="*/ 1900141 w 2794101"/>
                  <a:gd name="connsiteY81" fmla="*/ 95205 h 282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94101" h="2826119">
                    <a:moveTo>
                      <a:pt x="1978612" y="617354"/>
                    </a:moveTo>
                    <a:cubicBezTo>
                      <a:pt x="1539156" y="296166"/>
                      <a:pt x="922534" y="392041"/>
                      <a:pt x="601346" y="831497"/>
                    </a:cubicBezTo>
                    <a:cubicBezTo>
                      <a:pt x="280158" y="1270953"/>
                      <a:pt x="376033" y="1887576"/>
                      <a:pt x="815489" y="2208764"/>
                    </a:cubicBezTo>
                    <a:cubicBezTo>
                      <a:pt x="1254945" y="2529952"/>
                      <a:pt x="1871567" y="2434077"/>
                      <a:pt x="2192755" y="1994621"/>
                    </a:cubicBezTo>
                    <a:cubicBezTo>
                      <a:pt x="2513943" y="1555165"/>
                      <a:pt x="2418068" y="938542"/>
                      <a:pt x="1978612" y="617354"/>
                    </a:cubicBezTo>
                    <a:close/>
                    <a:moveTo>
                      <a:pt x="2076179" y="178599"/>
                    </a:moveTo>
                    <a:lnTo>
                      <a:pt x="2029199" y="413452"/>
                    </a:lnTo>
                    <a:lnTo>
                      <a:pt x="2091424" y="454282"/>
                    </a:lnTo>
                    <a:lnTo>
                      <a:pt x="2161134" y="510838"/>
                    </a:lnTo>
                    <a:lnTo>
                      <a:pt x="2367409" y="393122"/>
                    </a:lnTo>
                    <a:lnTo>
                      <a:pt x="2502107" y="533836"/>
                    </a:lnTo>
                    <a:lnTo>
                      <a:pt x="2370195" y="743184"/>
                    </a:lnTo>
                    <a:lnTo>
                      <a:pt x="2410215" y="803112"/>
                    </a:lnTo>
                    <a:lnTo>
                      <a:pt x="2462617" y="907173"/>
                    </a:lnTo>
                    <a:lnTo>
                      <a:pt x="2703239" y="901175"/>
                    </a:lnTo>
                    <a:lnTo>
                      <a:pt x="2755178" y="1088914"/>
                    </a:lnTo>
                    <a:lnTo>
                      <a:pt x="2556763" y="1201174"/>
                    </a:lnTo>
                    <a:lnTo>
                      <a:pt x="2572543" y="1288832"/>
                    </a:lnTo>
                    <a:lnTo>
                      <a:pt x="2578284" y="1381649"/>
                    </a:lnTo>
                    <a:lnTo>
                      <a:pt x="2794101" y="1471150"/>
                    </a:lnTo>
                    <a:lnTo>
                      <a:pt x="2765349" y="1663809"/>
                    </a:lnTo>
                    <a:lnTo>
                      <a:pt x="2547483" y="1684972"/>
                    </a:lnTo>
                    <a:lnTo>
                      <a:pt x="2540826" y="1716252"/>
                    </a:lnTo>
                    <a:cubicBezTo>
                      <a:pt x="2531648" y="1751381"/>
                      <a:pt x="2520813" y="1786236"/>
                      <a:pt x="2508302" y="1820700"/>
                    </a:cubicBezTo>
                    <a:lnTo>
                      <a:pt x="2493700" y="1855719"/>
                    </a:lnTo>
                    <a:lnTo>
                      <a:pt x="2660422" y="2014750"/>
                    </a:lnTo>
                    <a:lnTo>
                      <a:pt x="2564173" y="2184102"/>
                    </a:lnTo>
                    <a:lnTo>
                      <a:pt x="2345256" y="2123081"/>
                    </a:lnTo>
                    <a:lnTo>
                      <a:pt x="2273233" y="2211855"/>
                    </a:lnTo>
                    <a:lnTo>
                      <a:pt x="2219248" y="2266484"/>
                    </a:lnTo>
                    <a:lnTo>
                      <a:pt x="2305914" y="2485847"/>
                    </a:lnTo>
                    <a:lnTo>
                      <a:pt x="2147517" y="2599224"/>
                    </a:lnTo>
                    <a:lnTo>
                      <a:pt x="1973066" y="2450915"/>
                    </a:lnTo>
                    <a:lnTo>
                      <a:pt x="1925204" y="2477817"/>
                    </a:lnTo>
                    <a:lnTo>
                      <a:pt x="1792452" y="2533681"/>
                    </a:lnTo>
                    <a:lnTo>
                      <a:pt x="1791046" y="2767456"/>
                    </a:lnTo>
                    <a:lnTo>
                      <a:pt x="1601789" y="2813562"/>
                    </a:lnTo>
                    <a:lnTo>
                      <a:pt x="1489195" y="2599354"/>
                    </a:lnTo>
                    <a:lnTo>
                      <a:pt x="1462073" y="2602870"/>
                    </a:lnTo>
                    <a:lnTo>
                      <a:pt x="1317236" y="2599606"/>
                    </a:lnTo>
                    <a:lnTo>
                      <a:pt x="1212218" y="2826119"/>
                    </a:lnTo>
                    <a:lnTo>
                      <a:pt x="1020900" y="2789494"/>
                    </a:lnTo>
                    <a:lnTo>
                      <a:pt x="1007024" y="2541197"/>
                    </a:lnTo>
                    <a:lnTo>
                      <a:pt x="964227" y="2526912"/>
                    </a:lnTo>
                    <a:lnTo>
                      <a:pt x="837680" y="2468592"/>
                    </a:lnTo>
                    <a:lnTo>
                      <a:pt x="660191" y="2616479"/>
                    </a:lnTo>
                    <a:lnTo>
                      <a:pt x="502926" y="2501537"/>
                    </a:lnTo>
                    <a:lnTo>
                      <a:pt x="587315" y="2293983"/>
                    </a:lnTo>
                    <a:lnTo>
                      <a:pt x="507662" y="2214775"/>
                    </a:lnTo>
                    <a:lnTo>
                      <a:pt x="453937" y="2150231"/>
                    </a:lnTo>
                    <a:lnTo>
                      <a:pt x="231964" y="2210715"/>
                    </a:lnTo>
                    <a:lnTo>
                      <a:pt x="136700" y="2040807"/>
                    </a:lnTo>
                    <a:lnTo>
                      <a:pt x="298578" y="1888183"/>
                    </a:lnTo>
                    <a:lnTo>
                      <a:pt x="290492" y="1872603"/>
                    </a:lnTo>
                    <a:cubicBezTo>
                      <a:pt x="271221" y="1826203"/>
                      <a:pt x="254947" y="1778723"/>
                      <a:pt x="241719" y="1730478"/>
                    </a:cubicBezTo>
                    <a:lnTo>
                      <a:pt x="233860" y="1692670"/>
                    </a:lnTo>
                    <a:lnTo>
                      <a:pt x="10137" y="1648967"/>
                    </a:lnTo>
                    <a:lnTo>
                      <a:pt x="0" y="1454440"/>
                    </a:lnTo>
                    <a:lnTo>
                      <a:pt x="201206" y="1392851"/>
                    </a:lnTo>
                    <a:lnTo>
                      <a:pt x="206224" y="1284108"/>
                    </a:lnTo>
                    <a:lnTo>
                      <a:pt x="224136" y="1181705"/>
                    </a:lnTo>
                    <a:lnTo>
                      <a:pt x="32072" y="1054474"/>
                    </a:lnTo>
                    <a:lnTo>
                      <a:pt x="97050" y="870839"/>
                    </a:lnTo>
                    <a:lnTo>
                      <a:pt x="322394" y="892338"/>
                    </a:lnTo>
                    <a:lnTo>
                      <a:pt x="343137" y="847432"/>
                    </a:lnTo>
                    <a:lnTo>
                      <a:pt x="425277" y="717866"/>
                    </a:lnTo>
                    <a:lnTo>
                      <a:pt x="298994" y="529012"/>
                    </a:lnTo>
                    <a:lnTo>
                      <a:pt x="429824" y="384695"/>
                    </a:lnTo>
                    <a:lnTo>
                      <a:pt x="636156" y="495134"/>
                    </a:lnTo>
                    <a:lnTo>
                      <a:pt x="680466" y="458714"/>
                    </a:lnTo>
                    <a:lnTo>
                      <a:pt x="786817" y="389561"/>
                    </a:lnTo>
                    <a:lnTo>
                      <a:pt x="742389" y="168412"/>
                    </a:lnTo>
                    <a:lnTo>
                      <a:pt x="918359" y="84873"/>
                    </a:lnTo>
                    <a:lnTo>
                      <a:pt x="1069653" y="268856"/>
                    </a:lnTo>
                    <a:lnTo>
                      <a:pt x="1206391" y="239153"/>
                    </a:lnTo>
                    <a:lnTo>
                      <a:pt x="1262939" y="233105"/>
                    </a:lnTo>
                    <a:lnTo>
                      <a:pt x="1321215" y="0"/>
                    </a:lnTo>
                    <a:lnTo>
                      <a:pt x="1516007" y="0"/>
                    </a:lnTo>
                    <a:lnTo>
                      <a:pt x="1576154" y="240587"/>
                    </a:lnTo>
                    <a:lnTo>
                      <a:pt x="1662269" y="256456"/>
                    </a:lnTo>
                    <a:lnTo>
                      <a:pt x="1747596" y="281019"/>
                    </a:lnTo>
                    <a:lnTo>
                      <a:pt x="1900141" y="95205"/>
                    </a:lnTo>
                    <a:close/>
                  </a:path>
                </a:pathLst>
              </a:custGeom>
              <a:solidFill>
                <a:srgbClr val="7E3A3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</p:grp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B260CE21-47AF-419F-B5CB-F326E67723AB}"/>
              </a:ext>
            </a:extLst>
          </p:cNvPr>
          <p:cNvGrpSpPr/>
          <p:nvPr/>
        </p:nvGrpSpPr>
        <p:grpSpPr>
          <a:xfrm>
            <a:off x="0" y="2233991"/>
            <a:ext cx="5337981" cy="1373843"/>
            <a:chOff x="0" y="2233987"/>
            <a:chExt cx="5337981" cy="1373843"/>
          </a:xfrm>
        </p:grpSpPr>
        <p:sp>
          <p:nvSpPr>
            <p:cNvPr id="195" name="TextBox 292">
              <a:extLst>
                <a:ext uri="{FF2B5EF4-FFF2-40B4-BE49-F238E27FC236}">
                  <a16:creationId xmlns="" xmlns:a16="http://schemas.microsoft.com/office/drawing/2014/main" id="{13B9EE1C-A96A-49EF-88AB-6DEDE100FBE9}"/>
                </a:ext>
              </a:extLst>
            </p:cNvPr>
            <p:cNvSpPr txBox="1"/>
            <p:nvPr/>
          </p:nvSpPr>
          <p:spPr>
            <a:xfrm>
              <a:off x="0" y="2233987"/>
              <a:ext cx="25199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>
                  <a:solidFill>
                    <a:srgbClr val="585858"/>
                  </a:solidFill>
                  <a:latin typeface="Georgia"/>
                </a:rPr>
                <a:t>Depuis plusieurs années : 1,2 millions de Rotariens dans le 	monde</a:t>
              </a:r>
              <a:endParaRPr kumimoji="0" lang="fr-FR" sz="16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Rectangle 25">
              <a:extLst>
                <a:ext uri="{FF2B5EF4-FFF2-40B4-BE49-F238E27FC236}">
                  <a16:creationId xmlns="" xmlns:a16="http://schemas.microsoft.com/office/drawing/2014/main" id="{D0FF7E90-81D6-439A-801F-410CF819F412}"/>
                </a:ext>
              </a:extLst>
            </p:cNvPr>
            <p:cNvSpPr/>
            <p:nvPr/>
          </p:nvSpPr>
          <p:spPr>
            <a:xfrm rot="17548767">
              <a:off x="3890890" y="2160739"/>
              <a:ext cx="628081" cy="2266101"/>
            </a:xfrm>
            <a:custGeom>
              <a:avLst/>
              <a:gdLst>
                <a:gd name="connsiteX0" fmla="*/ 0 w 479051"/>
                <a:gd name="connsiteY0" fmla="*/ 0 h 1285482"/>
                <a:gd name="connsiteX1" fmla="*/ 479051 w 479051"/>
                <a:gd name="connsiteY1" fmla="*/ 0 h 1285482"/>
                <a:gd name="connsiteX2" fmla="*/ 479051 w 479051"/>
                <a:gd name="connsiteY2" fmla="*/ 1285482 h 1285482"/>
                <a:gd name="connsiteX3" fmla="*/ 0 w 479051"/>
                <a:gd name="connsiteY3" fmla="*/ 1285482 h 1285482"/>
                <a:gd name="connsiteX4" fmla="*/ 0 w 479051"/>
                <a:gd name="connsiteY4" fmla="*/ 0 h 1285482"/>
                <a:gd name="connsiteX0" fmla="*/ 0 w 479051"/>
                <a:gd name="connsiteY0" fmla="*/ 0 h 1645023"/>
                <a:gd name="connsiteX1" fmla="*/ 479051 w 479051"/>
                <a:gd name="connsiteY1" fmla="*/ 0 h 1645023"/>
                <a:gd name="connsiteX2" fmla="*/ 418115 w 479051"/>
                <a:gd name="connsiteY2" fmla="*/ 1645023 h 1645023"/>
                <a:gd name="connsiteX3" fmla="*/ 0 w 479051"/>
                <a:gd name="connsiteY3" fmla="*/ 1285482 h 1645023"/>
                <a:gd name="connsiteX4" fmla="*/ 0 w 479051"/>
                <a:gd name="connsiteY4" fmla="*/ 0 h 1645023"/>
                <a:gd name="connsiteX0" fmla="*/ 0 w 479051"/>
                <a:gd name="connsiteY0" fmla="*/ 0 h 1714893"/>
                <a:gd name="connsiteX1" fmla="*/ 479051 w 479051"/>
                <a:gd name="connsiteY1" fmla="*/ 0 h 1714893"/>
                <a:gd name="connsiteX2" fmla="*/ 418115 w 479051"/>
                <a:gd name="connsiteY2" fmla="*/ 1645023 h 1714893"/>
                <a:gd name="connsiteX3" fmla="*/ 307633 w 479051"/>
                <a:gd name="connsiteY3" fmla="*/ 1714893 h 1714893"/>
                <a:gd name="connsiteX4" fmla="*/ 0 w 479051"/>
                <a:gd name="connsiteY4" fmla="*/ 0 h 1714893"/>
                <a:gd name="connsiteX0" fmla="*/ 0 w 425459"/>
                <a:gd name="connsiteY0" fmla="*/ 0 h 1769063"/>
                <a:gd name="connsiteX1" fmla="*/ 425459 w 425459"/>
                <a:gd name="connsiteY1" fmla="*/ 54170 h 1769063"/>
                <a:gd name="connsiteX2" fmla="*/ 364523 w 425459"/>
                <a:gd name="connsiteY2" fmla="*/ 1699193 h 1769063"/>
                <a:gd name="connsiteX3" fmla="*/ 254041 w 425459"/>
                <a:gd name="connsiteY3" fmla="*/ 1769063 h 1769063"/>
                <a:gd name="connsiteX4" fmla="*/ 0 w 425459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173841 w 684588"/>
                <a:gd name="connsiteY0" fmla="*/ 0 h 1769063"/>
                <a:gd name="connsiteX1" fmla="*/ 684588 w 684588"/>
                <a:gd name="connsiteY1" fmla="*/ 49224 h 1769063"/>
                <a:gd name="connsiteX2" fmla="*/ 538364 w 684588"/>
                <a:gd name="connsiteY2" fmla="*/ 1699193 h 1769063"/>
                <a:gd name="connsiteX3" fmla="*/ 427882 w 684588"/>
                <a:gd name="connsiteY3" fmla="*/ 1769063 h 1769063"/>
                <a:gd name="connsiteX4" fmla="*/ 173841 w 684588"/>
                <a:gd name="connsiteY4" fmla="*/ 0 h 1769063"/>
                <a:gd name="connsiteX0" fmla="*/ 159201 w 669948"/>
                <a:gd name="connsiteY0" fmla="*/ 0 h 1769063"/>
                <a:gd name="connsiteX1" fmla="*/ 669948 w 669948"/>
                <a:gd name="connsiteY1" fmla="*/ 49224 h 1769063"/>
                <a:gd name="connsiteX2" fmla="*/ 523724 w 669948"/>
                <a:gd name="connsiteY2" fmla="*/ 1699193 h 1769063"/>
                <a:gd name="connsiteX3" fmla="*/ 413242 w 669948"/>
                <a:gd name="connsiteY3" fmla="*/ 1769063 h 1769063"/>
                <a:gd name="connsiteX4" fmla="*/ 159201 w 669948"/>
                <a:gd name="connsiteY4" fmla="*/ 0 h 1769063"/>
                <a:gd name="connsiteX0" fmla="*/ 118921 w 629668"/>
                <a:gd name="connsiteY0" fmla="*/ 0 h 1769063"/>
                <a:gd name="connsiteX1" fmla="*/ 629668 w 629668"/>
                <a:gd name="connsiteY1" fmla="*/ 49224 h 1769063"/>
                <a:gd name="connsiteX2" fmla="*/ 483444 w 629668"/>
                <a:gd name="connsiteY2" fmla="*/ 1699193 h 1769063"/>
                <a:gd name="connsiteX3" fmla="*/ 372962 w 629668"/>
                <a:gd name="connsiteY3" fmla="*/ 1769063 h 1769063"/>
                <a:gd name="connsiteX4" fmla="*/ 118921 w 629668"/>
                <a:gd name="connsiteY4" fmla="*/ 0 h 1769063"/>
                <a:gd name="connsiteX0" fmla="*/ 146156 w 656903"/>
                <a:gd name="connsiteY0" fmla="*/ 0 h 1769063"/>
                <a:gd name="connsiteX1" fmla="*/ 656903 w 656903"/>
                <a:gd name="connsiteY1" fmla="*/ 49224 h 1769063"/>
                <a:gd name="connsiteX2" fmla="*/ 510679 w 656903"/>
                <a:gd name="connsiteY2" fmla="*/ 1699193 h 1769063"/>
                <a:gd name="connsiteX3" fmla="*/ 400197 w 656903"/>
                <a:gd name="connsiteY3" fmla="*/ 1769063 h 1769063"/>
                <a:gd name="connsiteX4" fmla="*/ 146156 w 656903"/>
                <a:gd name="connsiteY4" fmla="*/ 0 h 1769063"/>
                <a:gd name="connsiteX0" fmla="*/ 163032 w 673779"/>
                <a:gd name="connsiteY0" fmla="*/ 0 h 1769063"/>
                <a:gd name="connsiteX1" fmla="*/ 673779 w 673779"/>
                <a:gd name="connsiteY1" fmla="*/ 49224 h 1769063"/>
                <a:gd name="connsiteX2" fmla="*/ 527555 w 673779"/>
                <a:gd name="connsiteY2" fmla="*/ 1699193 h 1769063"/>
                <a:gd name="connsiteX3" fmla="*/ 417073 w 673779"/>
                <a:gd name="connsiteY3" fmla="*/ 1769063 h 1769063"/>
                <a:gd name="connsiteX4" fmla="*/ 163032 w 673779"/>
                <a:gd name="connsiteY4" fmla="*/ 0 h 1769063"/>
                <a:gd name="connsiteX0" fmla="*/ 43245 w 553992"/>
                <a:gd name="connsiteY0" fmla="*/ 0 h 1769063"/>
                <a:gd name="connsiteX1" fmla="*/ 553992 w 553992"/>
                <a:gd name="connsiteY1" fmla="*/ 49224 h 1769063"/>
                <a:gd name="connsiteX2" fmla="*/ 407768 w 553992"/>
                <a:gd name="connsiteY2" fmla="*/ 1699193 h 1769063"/>
                <a:gd name="connsiteX3" fmla="*/ 297286 w 553992"/>
                <a:gd name="connsiteY3" fmla="*/ 1769063 h 1769063"/>
                <a:gd name="connsiteX4" fmla="*/ 43245 w 553992"/>
                <a:gd name="connsiteY4" fmla="*/ 0 h 1769063"/>
                <a:gd name="connsiteX0" fmla="*/ 40927 w 551674"/>
                <a:gd name="connsiteY0" fmla="*/ 0 h 2067621"/>
                <a:gd name="connsiteX1" fmla="*/ 551674 w 551674"/>
                <a:gd name="connsiteY1" fmla="*/ 49224 h 2067621"/>
                <a:gd name="connsiteX2" fmla="*/ 405450 w 551674"/>
                <a:gd name="connsiteY2" fmla="*/ 1699193 h 2067621"/>
                <a:gd name="connsiteX3" fmla="*/ 327593 w 551674"/>
                <a:gd name="connsiteY3" fmla="*/ 2067621 h 2067621"/>
                <a:gd name="connsiteX4" fmla="*/ 40927 w 551674"/>
                <a:gd name="connsiteY4" fmla="*/ 0 h 2067621"/>
                <a:gd name="connsiteX0" fmla="*/ 40927 w 551674"/>
                <a:gd name="connsiteY0" fmla="*/ 0 h 2067621"/>
                <a:gd name="connsiteX1" fmla="*/ 551674 w 551674"/>
                <a:gd name="connsiteY1" fmla="*/ 49224 h 2067621"/>
                <a:gd name="connsiteX2" fmla="*/ 363313 w 551674"/>
                <a:gd name="connsiteY2" fmla="*/ 1977290 h 2067621"/>
                <a:gd name="connsiteX3" fmla="*/ 327593 w 551674"/>
                <a:gd name="connsiteY3" fmla="*/ 2067621 h 2067621"/>
                <a:gd name="connsiteX4" fmla="*/ 40927 w 551674"/>
                <a:gd name="connsiteY4" fmla="*/ 0 h 2067621"/>
                <a:gd name="connsiteX0" fmla="*/ 43623 w 554370"/>
                <a:gd name="connsiteY0" fmla="*/ 0 h 2000152"/>
                <a:gd name="connsiteX1" fmla="*/ 554370 w 554370"/>
                <a:gd name="connsiteY1" fmla="*/ 49224 h 2000152"/>
                <a:gd name="connsiteX2" fmla="*/ 366009 w 554370"/>
                <a:gd name="connsiteY2" fmla="*/ 1977290 h 2000152"/>
                <a:gd name="connsiteX3" fmla="*/ 292663 w 554370"/>
                <a:gd name="connsiteY3" fmla="*/ 2000152 h 2000152"/>
                <a:gd name="connsiteX4" fmla="*/ 43623 w 554370"/>
                <a:gd name="connsiteY4" fmla="*/ 0 h 2000152"/>
                <a:gd name="connsiteX0" fmla="*/ 43623 w 554370"/>
                <a:gd name="connsiteY0" fmla="*/ 0 h 2000152"/>
                <a:gd name="connsiteX1" fmla="*/ 554370 w 554370"/>
                <a:gd name="connsiteY1" fmla="*/ 49224 h 2000152"/>
                <a:gd name="connsiteX2" fmla="*/ 366010 w 554370"/>
                <a:gd name="connsiteY2" fmla="*/ 1977290 h 2000152"/>
                <a:gd name="connsiteX3" fmla="*/ 292663 w 554370"/>
                <a:gd name="connsiteY3" fmla="*/ 2000152 h 2000152"/>
                <a:gd name="connsiteX4" fmla="*/ 43623 w 554370"/>
                <a:gd name="connsiteY4" fmla="*/ 0 h 2000152"/>
                <a:gd name="connsiteX0" fmla="*/ 43623 w 554370"/>
                <a:gd name="connsiteY0" fmla="*/ 0 h 2000152"/>
                <a:gd name="connsiteX1" fmla="*/ 554370 w 554370"/>
                <a:gd name="connsiteY1" fmla="*/ 49224 h 2000152"/>
                <a:gd name="connsiteX2" fmla="*/ 366010 w 554370"/>
                <a:gd name="connsiteY2" fmla="*/ 1977290 h 2000152"/>
                <a:gd name="connsiteX3" fmla="*/ 292663 w 554370"/>
                <a:gd name="connsiteY3" fmla="*/ 2000152 h 2000152"/>
                <a:gd name="connsiteX4" fmla="*/ 43623 w 554370"/>
                <a:gd name="connsiteY4" fmla="*/ 0 h 200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370" h="2000152">
                  <a:moveTo>
                    <a:pt x="43623" y="0"/>
                  </a:moveTo>
                  <a:lnTo>
                    <a:pt x="554370" y="49224"/>
                  </a:lnTo>
                  <a:cubicBezTo>
                    <a:pt x="210552" y="837278"/>
                    <a:pt x="257617" y="1643902"/>
                    <a:pt x="366010" y="1977290"/>
                  </a:cubicBezTo>
                  <a:lnTo>
                    <a:pt x="292663" y="2000152"/>
                  </a:lnTo>
                  <a:cubicBezTo>
                    <a:pt x="309747" y="1966702"/>
                    <a:pt x="-138528" y="810114"/>
                    <a:pt x="43623" y="0"/>
                  </a:cubicBezTo>
                  <a:close/>
                </a:path>
              </a:pathLst>
            </a:custGeom>
            <a:gradFill>
              <a:gsLst>
                <a:gs pos="53000">
                  <a:srgbClr val="E9B049"/>
                </a:gs>
                <a:gs pos="75000">
                  <a:srgbClr val="BE8217"/>
                </a:gs>
              </a:gsLst>
              <a:lin ang="10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grpSp>
          <p:nvGrpSpPr>
            <p:cNvPr id="101" name="Group 183">
              <a:extLst>
                <a:ext uri="{FF2B5EF4-FFF2-40B4-BE49-F238E27FC236}">
                  <a16:creationId xmlns="" xmlns:a16="http://schemas.microsoft.com/office/drawing/2014/main" id="{4BB7DDF9-E4A3-4A6D-AD12-5204F78B9CDA}"/>
                </a:ext>
              </a:extLst>
            </p:cNvPr>
            <p:cNvGrpSpPr/>
            <p:nvPr/>
          </p:nvGrpSpPr>
          <p:grpSpPr>
            <a:xfrm rot="20230351">
              <a:off x="2612393" y="2355845"/>
              <a:ext cx="997851" cy="1009284"/>
              <a:chOff x="3517900" y="1987550"/>
              <a:chExt cx="880744" cy="890835"/>
            </a:xfrm>
          </p:grpSpPr>
          <p:grpSp>
            <p:nvGrpSpPr>
              <p:cNvPr id="103" name="Group 184">
                <a:extLst>
                  <a:ext uri="{FF2B5EF4-FFF2-40B4-BE49-F238E27FC236}">
                    <a16:creationId xmlns="" xmlns:a16="http://schemas.microsoft.com/office/drawing/2014/main" id="{37AD79EE-77EE-41A9-9099-2547EE18A96F}"/>
                  </a:ext>
                </a:extLst>
              </p:cNvPr>
              <p:cNvGrpSpPr/>
              <p:nvPr/>
            </p:nvGrpSpPr>
            <p:grpSpPr>
              <a:xfrm>
                <a:off x="3645354" y="2120049"/>
                <a:ext cx="625837" cy="625837"/>
                <a:chOff x="3009429" y="1843314"/>
                <a:chExt cx="1088571" cy="1088570"/>
              </a:xfrm>
            </p:grpSpPr>
            <p:sp>
              <p:nvSpPr>
                <p:cNvPr id="105" name="Freeform 186">
                  <a:extLst>
                    <a:ext uri="{FF2B5EF4-FFF2-40B4-BE49-F238E27FC236}">
                      <a16:creationId xmlns="" xmlns:a16="http://schemas.microsoft.com/office/drawing/2014/main" id="{D316CED9-E118-41BB-83BF-DD2804B207D4}"/>
                    </a:ext>
                  </a:extLst>
                </p:cNvPr>
                <p:cNvSpPr/>
                <p:nvPr/>
              </p:nvSpPr>
              <p:spPr>
                <a:xfrm>
                  <a:off x="3048737" y="1896438"/>
                  <a:ext cx="1009953" cy="1009952"/>
                </a:xfrm>
                <a:custGeom>
                  <a:avLst/>
                  <a:gdLst>
                    <a:gd name="connsiteX0" fmla="*/ 1165091 w 2330182"/>
                    <a:gd name="connsiteY0" fmla="*/ 147659 h 2330182"/>
                    <a:gd name="connsiteX1" fmla="*/ 147659 w 2330182"/>
                    <a:gd name="connsiteY1" fmla="*/ 1165091 h 2330182"/>
                    <a:gd name="connsiteX2" fmla="*/ 1165091 w 2330182"/>
                    <a:gd name="connsiteY2" fmla="*/ 2182523 h 2330182"/>
                    <a:gd name="connsiteX3" fmla="*/ 2182523 w 2330182"/>
                    <a:gd name="connsiteY3" fmla="*/ 1165091 h 2330182"/>
                    <a:gd name="connsiteX4" fmla="*/ 1165091 w 2330182"/>
                    <a:gd name="connsiteY4" fmla="*/ 147659 h 2330182"/>
                    <a:gd name="connsiteX5" fmla="*/ 1165091 w 2330182"/>
                    <a:gd name="connsiteY5" fmla="*/ 0 h 2330182"/>
                    <a:gd name="connsiteX6" fmla="*/ 2330182 w 2330182"/>
                    <a:gd name="connsiteY6" fmla="*/ 1165091 h 2330182"/>
                    <a:gd name="connsiteX7" fmla="*/ 1165091 w 2330182"/>
                    <a:gd name="connsiteY7" fmla="*/ 2330182 h 2330182"/>
                    <a:gd name="connsiteX8" fmla="*/ 0 w 2330182"/>
                    <a:gd name="connsiteY8" fmla="*/ 1165091 h 2330182"/>
                    <a:gd name="connsiteX9" fmla="*/ 1165091 w 2330182"/>
                    <a:gd name="connsiteY9" fmla="*/ 0 h 2330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0182" h="2330182">
                      <a:moveTo>
                        <a:pt x="1165091" y="147659"/>
                      </a:moveTo>
                      <a:cubicBezTo>
                        <a:pt x="603179" y="147659"/>
                        <a:pt x="147659" y="603179"/>
                        <a:pt x="147659" y="1165091"/>
                      </a:cubicBezTo>
                      <a:cubicBezTo>
                        <a:pt x="147659" y="1727003"/>
                        <a:pt x="603179" y="2182523"/>
                        <a:pt x="1165091" y="2182523"/>
                      </a:cubicBezTo>
                      <a:cubicBezTo>
                        <a:pt x="1727003" y="2182523"/>
                        <a:pt x="2182523" y="1727003"/>
                        <a:pt x="2182523" y="1165091"/>
                      </a:cubicBezTo>
                      <a:cubicBezTo>
                        <a:pt x="2182523" y="603179"/>
                        <a:pt x="1727003" y="147659"/>
                        <a:pt x="1165091" y="147659"/>
                      </a:cubicBezTo>
                      <a:close/>
                      <a:moveTo>
                        <a:pt x="1165091" y="0"/>
                      </a:moveTo>
                      <a:cubicBezTo>
                        <a:pt x="1808553" y="0"/>
                        <a:pt x="2330182" y="521629"/>
                        <a:pt x="2330182" y="1165091"/>
                      </a:cubicBezTo>
                      <a:cubicBezTo>
                        <a:pt x="2330182" y="1808553"/>
                        <a:pt x="1808553" y="2330182"/>
                        <a:pt x="1165091" y="2330182"/>
                      </a:cubicBezTo>
                      <a:cubicBezTo>
                        <a:pt x="521629" y="2330182"/>
                        <a:pt x="0" y="1808553"/>
                        <a:pt x="0" y="1165091"/>
                      </a:cubicBezTo>
                      <a:cubicBezTo>
                        <a:pt x="0" y="521629"/>
                        <a:pt x="521629" y="0"/>
                        <a:pt x="1165091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6" name="Group 187">
                  <a:extLst>
                    <a:ext uri="{FF2B5EF4-FFF2-40B4-BE49-F238E27FC236}">
                      <a16:creationId xmlns="" xmlns:a16="http://schemas.microsoft.com/office/drawing/2014/main" id="{DE98F495-2CAD-4438-9FC3-2CBF1D010681}"/>
                    </a:ext>
                  </a:extLst>
                </p:cNvPr>
                <p:cNvGrpSpPr/>
                <p:nvPr/>
              </p:nvGrpSpPr>
              <p:grpSpPr>
                <a:xfrm>
                  <a:off x="3009429" y="1843314"/>
                  <a:ext cx="1088571" cy="1088570"/>
                  <a:chOff x="5976952" y="1010653"/>
                  <a:chExt cx="1148940" cy="1148939"/>
                </a:xfrm>
              </p:grpSpPr>
              <p:sp>
                <p:nvSpPr>
                  <p:cNvPr id="107" name="Oval 188">
                    <a:extLst>
                      <a:ext uri="{FF2B5EF4-FFF2-40B4-BE49-F238E27FC236}">
                        <a16:creationId xmlns="" xmlns:a16="http://schemas.microsoft.com/office/drawing/2014/main" id="{6594456E-519D-4AC2-84F8-C0B947D68031}"/>
                      </a:ext>
                    </a:extLst>
                  </p:cNvPr>
                  <p:cNvSpPr/>
                  <p:nvPr/>
                </p:nvSpPr>
                <p:spPr>
                  <a:xfrm>
                    <a:off x="5976952" y="1010653"/>
                    <a:ext cx="1148940" cy="11489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1200" cap="none" spc="0" normalizeH="0" baseline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8" name="Group 189">
                    <a:extLst>
                      <a:ext uri="{FF2B5EF4-FFF2-40B4-BE49-F238E27FC236}">
                        <a16:creationId xmlns="" xmlns:a16="http://schemas.microsoft.com/office/drawing/2014/main" id="{9F0B8A8C-9158-493C-884F-ADCED89AFFC1}"/>
                      </a:ext>
                    </a:extLst>
                  </p:cNvPr>
                  <p:cNvGrpSpPr/>
                  <p:nvPr/>
                </p:nvGrpSpPr>
                <p:grpSpPr>
                  <a:xfrm>
                    <a:off x="6063451" y="1097152"/>
                    <a:ext cx="975942" cy="975941"/>
                    <a:chOff x="6412884" y="713757"/>
                    <a:chExt cx="1028138" cy="1028138"/>
                  </a:xfrm>
                </p:grpSpPr>
                <p:sp>
                  <p:nvSpPr>
                    <p:cNvPr id="109" name="Oval 190">
                      <a:extLst>
                        <a:ext uri="{FF2B5EF4-FFF2-40B4-BE49-F238E27FC236}">
                          <a16:creationId xmlns="" xmlns:a16="http://schemas.microsoft.com/office/drawing/2014/main" id="{5C6BA5FE-3F48-4D21-B807-1CAEF99AC158}"/>
                        </a:ext>
                      </a:extLst>
                    </p:cNvPr>
                    <p:cNvSpPr/>
                    <p:nvPr/>
                  </p:nvSpPr>
                  <p:spPr>
                    <a:xfrm rot="1195831">
                      <a:off x="6412884" y="713757"/>
                      <a:ext cx="1028138" cy="1028138"/>
                    </a:xfrm>
                    <a:prstGeom prst="ellipse">
                      <a:avLst/>
                    </a:prstGeom>
                    <a:solidFill>
                      <a:srgbClr val="BE8217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</a:t>
                      </a:r>
                      <a:endParaRPr kumimoji="0" lang="fr-F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0" name="Oval 191">
                      <a:extLst>
                        <a:ext uri="{FF2B5EF4-FFF2-40B4-BE49-F238E27FC236}">
                          <a16:creationId xmlns="" xmlns:a16="http://schemas.microsoft.com/office/drawing/2014/main" id="{F17E8992-0B0D-4330-BCFB-DD19A2D5A1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491" y="763365"/>
                      <a:ext cx="928925" cy="92892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  <a:effectLst>
                      <a:outerShdw blurRad="63500" sx="95000" sy="95000" algn="ctr" rotWithShape="0">
                        <a:prstClr val="black">
                          <a:alpha val="4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04" name="Freeform 185">
                <a:extLst>
                  <a:ext uri="{FF2B5EF4-FFF2-40B4-BE49-F238E27FC236}">
                    <a16:creationId xmlns="" xmlns:a16="http://schemas.microsoft.com/office/drawing/2014/main" id="{082A8589-4177-484F-9742-91060D5220A8}"/>
                  </a:ext>
                </a:extLst>
              </p:cNvPr>
              <p:cNvSpPr/>
              <p:nvPr/>
            </p:nvSpPr>
            <p:spPr>
              <a:xfrm>
                <a:off x="3517900" y="1987550"/>
                <a:ext cx="880744" cy="890835"/>
              </a:xfrm>
              <a:custGeom>
                <a:avLst/>
                <a:gdLst>
                  <a:gd name="connsiteX0" fmla="*/ 1978612 w 2794101"/>
                  <a:gd name="connsiteY0" fmla="*/ 617354 h 2826119"/>
                  <a:gd name="connsiteX1" fmla="*/ 601346 w 2794101"/>
                  <a:gd name="connsiteY1" fmla="*/ 831497 h 2826119"/>
                  <a:gd name="connsiteX2" fmla="*/ 815489 w 2794101"/>
                  <a:gd name="connsiteY2" fmla="*/ 2208764 h 2826119"/>
                  <a:gd name="connsiteX3" fmla="*/ 2192755 w 2794101"/>
                  <a:gd name="connsiteY3" fmla="*/ 1994621 h 2826119"/>
                  <a:gd name="connsiteX4" fmla="*/ 1978612 w 2794101"/>
                  <a:gd name="connsiteY4" fmla="*/ 617354 h 2826119"/>
                  <a:gd name="connsiteX5" fmla="*/ 2076179 w 2794101"/>
                  <a:gd name="connsiteY5" fmla="*/ 178599 h 2826119"/>
                  <a:gd name="connsiteX6" fmla="*/ 2029199 w 2794101"/>
                  <a:gd name="connsiteY6" fmla="*/ 413452 h 2826119"/>
                  <a:gd name="connsiteX7" fmla="*/ 2091424 w 2794101"/>
                  <a:gd name="connsiteY7" fmla="*/ 454282 h 2826119"/>
                  <a:gd name="connsiteX8" fmla="*/ 2161134 w 2794101"/>
                  <a:gd name="connsiteY8" fmla="*/ 510838 h 2826119"/>
                  <a:gd name="connsiteX9" fmla="*/ 2367409 w 2794101"/>
                  <a:gd name="connsiteY9" fmla="*/ 393122 h 2826119"/>
                  <a:gd name="connsiteX10" fmla="*/ 2502107 w 2794101"/>
                  <a:gd name="connsiteY10" fmla="*/ 533836 h 2826119"/>
                  <a:gd name="connsiteX11" fmla="*/ 2370195 w 2794101"/>
                  <a:gd name="connsiteY11" fmla="*/ 743184 h 2826119"/>
                  <a:gd name="connsiteX12" fmla="*/ 2410215 w 2794101"/>
                  <a:gd name="connsiteY12" fmla="*/ 803112 h 2826119"/>
                  <a:gd name="connsiteX13" fmla="*/ 2462617 w 2794101"/>
                  <a:gd name="connsiteY13" fmla="*/ 907173 h 2826119"/>
                  <a:gd name="connsiteX14" fmla="*/ 2703239 w 2794101"/>
                  <a:gd name="connsiteY14" fmla="*/ 901175 h 2826119"/>
                  <a:gd name="connsiteX15" fmla="*/ 2755178 w 2794101"/>
                  <a:gd name="connsiteY15" fmla="*/ 1088914 h 2826119"/>
                  <a:gd name="connsiteX16" fmla="*/ 2556763 w 2794101"/>
                  <a:gd name="connsiteY16" fmla="*/ 1201174 h 2826119"/>
                  <a:gd name="connsiteX17" fmla="*/ 2572543 w 2794101"/>
                  <a:gd name="connsiteY17" fmla="*/ 1288832 h 2826119"/>
                  <a:gd name="connsiteX18" fmla="*/ 2578284 w 2794101"/>
                  <a:gd name="connsiteY18" fmla="*/ 1381649 h 2826119"/>
                  <a:gd name="connsiteX19" fmla="*/ 2794101 w 2794101"/>
                  <a:gd name="connsiteY19" fmla="*/ 1471150 h 2826119"/>
                  <a:gd name="connsiteX20" fmla="*/ 2765349 w 2794101"/>
                  <a:gd name="connsiteY20" fmla="*/ 1663809 h 2826119"/>
                  <a:gd name="connsiteX21" fmla="*/ 2547483 w 2794101"/>
                  <a:gd name="connsiteY21" fmla="*/ 1684972 h 2826119"/>
                  <a:gd name="connsiteX22" fmla="*/ 2540826 w 2794101"/>
                  <a:gd name="connsiteY22" fmla="*/ 1716252 h 2826119"/>
                  <a:gd name="connsiteX23" fmla="*/ 2508302 w 2794101"/>
                  <a:gd name="connsiteY23" fmla="*/ 1820700 h 2826119"/>
                  <a:gd name="connsiteX24" fmla="*/ 2493700 w 2794101"/>
                  <a:gd name="connsiteY24" fmla="*/ 1855719 h 2826119"/>
                  <a:gd name="connsiteX25" fmla="*/ 2660422 w 2794101"/>
                  <a:gd name="connsiteY25" fmla="*/ 2014750 h 2826119"/>
                  <a:gd name="connsiteX26" fmla="*/ 2564173 w 2794101"/>
                  <a:gd name="connsiteY26" fmla="*/ 2184102 h 2826119"/>
                  <a:gd name="connsiteX27" fmla="*/ 2345256 w 2794101"/>
                  <a:gd name="connsiteY27" fmla="*/ 2123081 h 2826119"/>
                  <a:gd name="connsiteX28" fmla="*/ 2273233 w 2794101"/>
                  <a:gd name="connsiteY28" fmla="*/ 2211855 h 2826119"/>
                  <a:gd name="connsiteX29" fmla="*/ 2219248 w 2794101"/>
                  <a:gd name="connsiteY29" fmla="*/ 2266484 h 2826119"/>
                  <a:gd name="connsiteX30" fmla="*/ 2305914 w 2794101"/>
                  <a:gd name="connsiteY30" fmla="*/ 2485847 h 2826119"/>
                  <a:gd name="connsiteX31" fmla="*/ 2147517 w 2794101"/>
                  <a:gd name="connsiteY31" fmla="*/ 2599224 h 2826119"/>
                  <a:gd name="connsiteX32" fmla="*/ 1973066 w 2794101"/>
                  <a:gd name="connsiteY32" fmla="*/ 2450915 h 2826119"/>
                  <a:gd name="connsiteX33" fmla="*/ 1925204 w 2794101"/>
                  <a:gd name="connsiteY33" fmla="*/ 2477817 h 2826119"/>
                  <a:gd name="connsiteX34" fmla="*/ 1792452 w 2794101"/>
                  <a:gd name="connsiteY34" fmla="*/ 2533681 h 2826119"/>
                  <a:gd name="connsiteX35" fmla="*/ 1791046 w 2794101"/>
                  <a:gd name="connsiteY35" fmla="*/ 2767456 h 2826119"/>
                  <a:gd name="connsiteX36" fmla="*/ 1601789 w 2794101"/>
                  <a:gd name="connsiteY36" fmla="*/ 2813562 h 2826119"/>
                  <a:gd name="connsiteX37" fmla="*/ 1489195 w 2794101"/>
                  <a:gd name="connsiteY37" fmla="*/ 2599354 h 2826119"/>
                  <a:gd name="connsiteX38" fmla="*/ 1462073 w 2794101"/>
                  <a:gd name="connsiteY38" fmla="*/ 2602870 h 2826119"/>
                  <a:gd name="connsiteX39" fmla="*/ 1317236 w 2794101"/>
                  <a:gd name="connsiteY39" fmla="*/ 2599606 h 2826119"/>
                  <a:gd name="connsiteX40" fmla="*/ 1212218 w 2794101"/>
                  <a:gd name="connsiteY40" fmla="*/ 2826119 h 2826119"/>
                  <a:gd name="connsiteX41" fmla="*/ 1020900 w 2794101"/>
                  <a:gd name="connsiteY41" fmla="*/ 2789494 h 2826119"/>
                  <a:gd name="connsiteX42" fmla="*/ 1007024 w 2794101"/>
                  <a:gd name="connsiteY42" fmla="*/ 2541197 h 2826119"/>
                  <a:gd name="connsiteX43" fmla="*/ 964227 w 2794101"/>
                  <a:gd name="connsiteY43" fmla="*/ 2526912 h 2826119"/>
                  <a:gd name="connsiteX44" fmla="*/ 837680 w 2794101"/>
                  <a:gd name="connsiteY44" fmla="*/ 2468592 h 2826119"/>
                  <a:gd name="connsiteX45" fmla="*/ 660191 w 2794101"/>
                  <a:gd name="connsiteY45" fmla="*/ 2616479 h 2826119"/>
                  <a:gd name="connsiteX46" fmla="*/ 502926 w 2794101"/>
                  <a:gd name="connsiteY46" fmla="*/ 2501537 h 2826119"/>
                  <a:gd name="connsiteX47" fmla="*/ 587315 w 2794101"/>
                  <a:gd name="connsiteY47" fmla="*/ 2293983 h 2826119"/>
                  <a:gd name="connsiteX48" fmla="*/ 507662 w 2794101"/>
                  <a:gd name="connsiteY48" fmla="*/ 2214775 h 2826119"/>
                  <a:gd name="connsiteX49" fmla="*/ 453937 w 2794101"/>
                  <a:gd name="connsiteY49" fmla="*/ 2150231 h 2826119"/>
                  <a:gd name="connsiteX50" fmla="*/ 231964 w 2794101"/>
                  <a:gd name="connsiteY50" fmla="*/ 2210715 h 2826119"/>
                  <a:gd name="connsiteX51" fmla="*/ 136700 w 2794101"/>
                  <a:gd name="connsiteY51" fmla="*/ 2040807 h 2826119"/>
                  <a:gd name="connsiteX52" fmla="*/ 298578 w 2794101"/>
                  <a:gd name="connsiteY52" fmla="*/ 1888183 h 2826119"/>
                  <a:gd name="connsiteX53" fmla="*/ 290492 w 2794101"/>
                  <a:gd name="connsiteY53" fmla="*/ 1872603 h 2826119"/>
                  <a:gd name="connsiteX54" fmla="*/ 241719 w 2794101"/>
                  <a:gd name="connsiteY54" fmla="*/ 1730478 h 2826119"/>
                  <a:gd name="connsiteX55" fmla="*/ 233860 w 2794101"/>
                  <a:gd name="connsiteY55" fmla="*/ 1692670 h 2826119"/>
                  <a:gd name="connsiteX56" fmla="*/ 10137 w 2794101"/>
                  <a:gd name="connsiteY56" fmla="*/ 1648967 h 2826119"/>
                  <a:gd name="connsiteX57" fmla="*/ 0 w 2794101"/>
                  <a:gd name="connsiteY57" fmla="*/ 1454440 h 2826119"/>
                  <a:gd name="connsiteX58" fmla="*/ 201206 w 2794101"/>
                  <a:gd name="connsiteY58" fmla="*/ 1392851 h 2826119"/>
                  <a:gd name="connsiteX59" fmla="*/ 206224 w 2794101"/>
                  <a:gd name="connsiteY59" fmla="*/ 1284108 h 2826119"/>
                  <a:gd name="connsiteX60" fmla="*/ 224136 w 2794101"/>
                  <a:gd name="connsiteY60" fmla="*/ 1181705 h 2826119"/>
                  <a:gd name="connsiteX61" fmla="*/ 32072 w 2794101"/>
                  <a:gd name="connsiteY61" fmla="*/ 1054474 h 2826119"/>
                  <a:gd name="connsiteX62" fmla="*/ 97050 w 2794101"/>
                  <a:gd name="connsiteY62" fmla="*/ 870839 h 2826119"/>
                  <a:gd name="connsiteX63" fmla="*/ 322394 w 2794101"/>
                  <a:gd name="connsiteY63" fmla="*/ 892338 h 2826119"/>
                  <a:gd name="connsiteX64" fmla="*/ 343137 w 2794101"/>
                  <a:gd name="connsiteY64" fmla="*/ 847432 h 2826119"/>
                  <a:gd name="connsiteX65" fmla="*/ 425277 w 2794101"/>
                  <a:gd name="connsiteY65" fmla="*/ 717866 h 2826119"/>
                  <a:gd name="connsiteX66" fmla="*/ 298994 w 2794101"/>
                  <a:gd name="connsiteY66" fmla="*/ 529012 h 2826119"/>
                  <a:gd name="connsiteX67" fmla="*/ 429824 w 2794101"/>
                  <a:gd name="connsiteY67" fmla="*/ 384695 h 2826119"/>
                  <a:gd name="connsiteX68" fmla="*/ 636156 w 2794101"/>
                  <a:gd name="connsiteY68" fmla="*/ 495134 h 2826119"/>
                  <a:gd name="connsiteX69" fmla="*/ 680466 w 2794101"/>
                  <a:gd name="connsiteY69" fmla="*/ 458714 h 2826119"/>
                  <a:gd name="connsiteX70" fmla="*/ 786817 w 2794101"/>
                  <a:gd name="connsiteY70" fmla="*/ 389561 h 2826119"/>
                  <a:gd name="connsiteX71" fmla="*/ 742389 w 2794101"/>
                  <a:gd name="connsiteY71" fmla="*/ 168412 h 2826119"/>
                  <a:gd name="connsiteX72" fmla="*/ 918359 w 2794101"/>
                  <a:gd name="connsiteY72" fmla="*/ 84873 h 2826119"/>
                  <a:gd name="connsiteX73" fmla="*/ 1069653 w 2794101"/>
                  <a:gd name="connsiteY73" fmla="*/ 268856 h 2826119"/>
                  <a:gd name="connsiteX74" fmla="*/ 1206391 w 2794101"/>
                  <a:gd name="connsiteY74" fmla="*/ 239153 h 2826119"/>
                  <a:gd name="connsiteX75" fmla="*/ 1262939 w 2794101"/>
                  <a:gd name="connsiteY75" fmla="*/ 233105 h 2826119"/>
                  <a:gd name="connsiteX76" fmla="*/ 1321215 w 2794101"/>
                  <a:gd name="connsiteY76" fmla="*/ 0 h 2826119"/>
                  <a:gd name="connsiteX77" fmla="*/ 1516007 w 2794101"/>
                  <a:gd name="connsiteY77" fmla="*/ 0 h 2826119"/>
                  <a:gd name="connsiteX78" fmla="*/ 1576154 w 2794101"/>
                  <a:gd name="connsiteY78" fmla="*/ 240587 h 2826119"/>
                  <a:gd name="connsiteX79" fmla="*/ 1662269 w 2794101"/>
                  <a:gd name="connsiteY79" fmla="*/ 256456 h 2826119"/>
                  <a:gd name="connsiteX80" fmla="*/ 1747596 w 2794101"/>
                  <a:gd name="connsiteY80" fmla="*/ 281019 h 2826119"/>
                  <a:gd name="connsiteX81" fmla="*/ 1900141 w 2794101"/>
                  <a:gd name="connsiteY81" fmla="*/ 95205 h 282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94101" h="2826119">
                    <a:moveTo>
                      <a:pt x="1978612" y="617354"/>
                    </a:moveTo>
                    <a:cubicBezTo>
                      <a:pt x="1539156" y="296166"/>
                      <a:pt x="922534" y="392041"/>
                      <a:pt x="601346" y="831497"/>
                    </a:cubicBezTo>
                    <a:cubicBezTo>
                      <a:pt x="280158" y="1270953"/>
                      <a:pt x="376033" y="1887576"/>
                      <a:pt x="815489" y="2208764"/>
                    </a:cubicBezTo>
                    <a:cubicBezTo>
                      <a:pt x="1254945" y="2529952"/>
                      <a:pt x="1871567" y="2434077"/>
                      <a:pt x="2192755" y="1994621"/>
                    </a:cubicBezTo>
                    <a:cubicBezTo>
                      <a:pt x="2513943" y="1555165"/>
                      <a:pt x="2418068" y="938542"/>
                      <a:pt x="1978612" y="617354"/>
                    </a:cubicBezTo>
                    <a:close/>
                    <a:moveTo>
                      <a:pt x="2076179" y="178599"/>
                    </a:moveTo>
                    <a:lnTo>
                      <a:pt x="2029199" y="413452"/>
                    </a:lnTo>
                    <a:lnTo>
                      <a:pt x="2091424" y="454282"/>
                    </a:lnTo>
                    <a:lnTo>
                      <a:pt x="2161134" y="510838"/>
                    </a:lnTo>
                    <a:lnTo>
                      <a:pt x="2367409" y="393122"/>
                    </a:lnTo>
                    <a:lnTo>
                      <a:pt x="2502107" y="533836"/>
                    </a:lnTo>
                    <a:lnTo>
                      <a:pt x="2370195" y="743184"/>
                    </a:lnTo>
                    <a:lnTo>
                      <a:pt x="2410215" y="803112"/>
                    </a:lnTo>
                    <a:lnTo>
                      <a:pt x="2462617" y="907173"/>
                    </a:lnTo>
                    <a:lnTo>
                      <a:pt x="2703239" y="901175"/>
                    </a:lnTo>
                    <a:lnTo>
                      <a:pt x="2755178" y="1088914"/>
                    </a:lnTo>
                    <a:lnTo>
                      <a:pt x="2556763" y="1201174"/>
                    </a:lnTo>
                    <a:lnTo>
                      <a:pt x="2572543" y="1288832"/>
                    </a:lnTo>
                    <a:lnTo>
                      <a:pt x="2578284" y="1381649"/>
                    </a:lnTo>
                    <a:lnTo>
                      <a:pt x="2794101" y="1471150"/>
                    </a:lnTo>
                    <a:lnTo>
                      <a:pt x="2765349" y="1663809"/>
                    </a:lnTo>
                    <a:lnTo>
                      <a:pt x="2547483" y="1684972"/>
                    </a:lnTo>
                    <a:lnTo>
                      <a:pt x="2540826" y="1716252"/>
                    </a:lnTo>
                    <a:cubicBezTo>
                      <a:pt x="2531648" y="1751381"/>
                      <a:pt x="2520813" y="1786236"/>
                      <a:pt x="2508302" y="1820700"/>
                    </a:cubicBezTo>
                    <a:lnTo>
                      <a:pt x="2493700" y="1855719"/>
                    </a:lnTo>
                    <a:lnTo>
                      <a:pt x="2660422" y="2014750"/>
                    </a:lnTo>
                    <a:lnTo>
                      <a:pt x="2564173" y="2184102"/>
                    </a:lnTo>
                    <a:lnTo>
                      <a:pt x="2345256" y="2123081"/>
                    </a:lnTo>
                    <a:lnTo>
                      <a:pt x="2273233" y="2211855"/>
                    </a:lnTo>
                    <a:lnTo>
                      <a:pt x="2219248" y="2266484"/>
                    </a:lnTo>
                    <a:lnTo>
                      <a:pt x="2305914" y="2485847"/>
                    </a:lnTo>
                    <a:lnTo>
                      <a:pt x="2147517" y="2599224"/>
                    </a:lnTo>
                    <a:lnTo>
                      <a:pt x="1973066" y="2450915"/>
                    </a:lnTo>
                    <a:lnTo>
                      <a:pt x="1925204" y="2477817"/>
                    </a:lnTo>
                    <a:lnTo>
                      <a:pt x="1792452" y="2533681"/>
                    </a:lnTo>
                    <a:lnTo>
                      <a:pt x="1791046" y="2767456"/>
                    </a:lnTo>
                    <a:lnTo>
                      <a:pt x="1601789" y="2813562"/>
                    </a:lnTo>
                    <a:lnTo>
                      <a:pt x="1489195" y="2599354"/>
                    </a:lnTo>
                    <a:lnTo>
                      <a:pt x="1462073" y="2602870"/>
                    </a:lnTo>
                    <a:lnTo>
                      <a:pt x="1317236" y="2599606"/>
                    </a:lnTo>
                    <a:lnTo>
                      <a:pt x="1212218" y="2826119"/>
                    </a:lnTo>
                    <a:lnTo>
                      <a:pt x="1020900" y="2789494"/>
                    </a:lnTo>
                    <a:lnTo>
                      <a:pt x="1007024" y="2541197"/>
                    </a:lnTo>
                    <a:lnTo>
                      <a:pt x="964227" y="2526912"/>
                    </a:lnTo>
                    <a:lnTo>
                      <a:pt x="837680" y="2468592"/>
                    </a:lnTo>
                    <a:lnTo>
                      <a:pt x="660191" y="2616479"/>
                    </a:lnTo>
                    <a:lnTo>
                      <a:pt x="502926" y="2501537"/>
                    </a:lnTo>
                    <a:lnTo>
                      <a:pt x="587315" y="2293983"/>
                    </a:lnTo>
                    <a:lnTo>
                      <a:pt x="507662" y="2214775"/>
                    </a:lnTo>
                    <a:lnTo>
                      <a:pt x="453937" y="2150231"/>
                    </a:lnTo>
                    <a:lnTo>
                      <a:pt x="231964" y="2210715"/>
                    </a:lnTo>
                    <a:lnTo>
                      <a:pt x="136700" y="2040807"/>
                    </a:lnTo>
                    <a:lnTo>
                      <a:pt x="298578" y="1888183"/>
                    </a:lnTo>
                    <a:lnTo>
                      <a:pt x="290492" y="1872603"/>
                    </a:lnTo>
                    <a:cubicBezTo>
                      <a:pt x="271221" y="1826203"/>
                      <a:pt x="254947" y="1778723"/>
                      <a:pt x="241719" y="1730478"/>
                    </a:cubicBezTo>
                    <a:lnTo>
                      <a:pt x="233860" y="1692670"/>
                    </a:lnTo>
                    <a:lnTo>
                      <a:pt x="10137" y="1648967"/>
                    </a:lnTo>
                    <a:lnTo>
                      <a:pt x="0" y="1454440"/>
                    </a:lnTo>
                    <a:lnTo>
                      <a:pt x="201206" y="1392851"/>
                    </a:lnTo>
                    <a:lnTo>
                      <a:pt x="206224" y="1284108"/>
                    </a:lnTo>
                    <a:lnTo>
                      <a:pt x="224136" y="1181705"/>
                    </a:lnTo>
                    <a:lnTo>
                      <a:pt x="32072" y="1054474"/>
                    </a:lnTo>
                    <a:lnTo>
                      <a:pt x="97050" y="870839"/>
                    </a:lnTo>
                    <a:lnTo>
                      <a:pt x="322394" y="892338"/>
                    </a:lnTo>
                    <a:lnTo>
                      <a:pt x="343137" y="847432"/>
                    </a:lnTo>
                    <a:lnTo>
                      <a:pt x="425277" y="717866"/>
                    </a:lnTo>
                    <a:lnTo>
                      <a:pt x="298994" y="529012"/>
                    </a:lnTo>
                    <a:lnTo>
                      <a:pt x="429824" y="384695"/>
                    </a:lnTo>
                    <a:lnTo>
                      <a:pt x="636156" y="495134"/>
                    </a:lnTo>
                    <a:lnTo>
                      <a:pt x="680466" y="458714"/>
                    </a:lnTo>
                    <a:lnTo>
                      <a:pt x="786817" y="389561"/>
                    </a:lnTo>
                    <a:lnTo>
                      <a:pt x="742389" y="168412"/>
                    </a:lnTo>
                    <a:lnTo>
                      <a:pt x="918359" y="84873"/>
                    </a:lnTo>
                    <a:lnTo>
                      <a:pt x="1069653" y="268856"/>
                    </a:lnTo>
                    <a:lnTo>
                      <a:pt x="1206391" y="239153"/>
                    </a:lnTo>
                    <a:lnTo>
                      <a:pt x="1262939" y="233105"/>
                    </a:lnTo>
                    <a:lnTo>
                      <a:pt x="1321215" y="0"/>
                    </a:lnTo>
                    <a:lnTo>
                      <a:pt x="1516007" y="0"/>
                    </a:lnTo>
                    <a:lnTo>
                      <a:pt x="1576154" y="240587"/>
                    </a:lnTo>
                    <a:lnTo>
                      <a:pt x="1662269" y="256456"/>
                    </a:lnTo>
                    <a:lnTo>
                      <a:pt x="1747596" y="281019"/>
                    </a:lnTo>
                    <a:lnTo>
                      <a:pt x="1900141" y="95205"/>
                    </a:lnTo>
                    <a:close/>
                  </a:path>
                </a:pathLst>
              </a:custGeom>
              <a:solidFill>
                <a:srgbClr val="BE821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</p:grpSp>
      <p:grpSp>
        <p:nvGrpSpPr>
          <p:cNvPr id="5120" name="Groupe 5119">
            <a:extLst>
              <a:ext uri="{FF2B5EF4-FFF2-40B4-BE49-F238E27FC236}">
                <a16:creationId xmlns="" xmlns:a16="http://schemas.microsoft.com/office/drawing/2014/main" id="{7CA140D0-1F18-4BE8-8972-631E63027635}"/>
              </a:ext>
            </a:extLst>
          </p:cNvPr>
          <p:cNvGrpSpPr/>
          <p:nvPr/>
        </p:nvGrpSpPr>
        <p:grpSpPr>
          <a:xfrm>
            <a:off x="-87821" y="3244275"/>
            <a:ext cx="5198953" cy="997850"/>
            <a:chOff x="-87822" y="3244273"/>
            <a:chExt cx="5198953" cy="997850"/>
          </a:xfrm>
        </p:grpSpPr>
        <p:sp>
          <p:nvSpPr>
            <p:cNvPr id="196" name="TextBox 293">
              <a:extLst>
                <a:ext uri="{FF2B5EF4-FFF2-40B4-BE49-F238E27FC236}">
                  <a16:creationId xmlns="" xmlns:a16="http://schemas.microsoft.com/office/drawing/2014/main" id="{B7166129-55C9-4136-ADE5-381F2196E16A}"/>
                </a:ext>
              </a:extLst>
            </p:cNvPr>
            <p:cNvSpPr txBox="1"/>
            <p:nvPr/>
          </p:nvSpPr>
          <p:spPr>
            <a:xfrm>
              <a:off x="-87822" y="3398833"/>
              <a:ext cx="19220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>
                  <a:solidFill>
                    <a:srgbClr val="585858"/>
                  </a:solidFill>
                  <a:latin typeface="Georgia"/>
                </a:rPr>
                <a:t>Sur Environ 80 clubs, 44 sont des clubs en difficultés</a:t>
              </a:r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25">
              <a:extLst>
                <a:ext uri="{FF2B5EF4-FFF2-40B4-BE49-F238E27FC236}">
                  <a16:creationId xmlns="" xmlns:a16="http://schemas.microsoft.com/office/drawing/2014/main" id="{816BDEFF-8019-409E-87DF-32609915E7DF}"/>
                </a:ext>
              </a:extLst>
            </p:cNvPr>
            <p:cNvSpPr/>
            <p:nvPr/>
          </p:nvSpPr>
          <p:spPr>
            <a:xfrm rot="16412546" flipH="1">
              <a:off x="3297988" y="2392686"/>
              <a:ext cx="679674" cy="2946612"/>
            </a:xfrm>
            <a:custGeom>
              <a:avLst/>
              <a:gdLst>
                <a:gd name="connsiteX0" fmla="*/ 0 w 479051"/>
                <a:gd name="connsiteY0" fmla="*/ 0 h 1285482"/>
                <a:gd name="connsiteX1" fmla="*/ 479051 w 479051"/>
                <a:gd name="connsiteY1" fmla="*/ 0 h 1285482"/>
                <a:gd name="connsiteX2" fmla="*/ 479051 w 479051"/>
                <a:gd name="connsiteY2" fmla="*/ 1285482 h 1285482"/>
                <a:gd name="connsiteX3" fmla="*/ 0 w 479051"/>
                <a:gd name="connsiteY3" fmla="*/ 1285482 h 1285482"/>
                <a:gd name="connsiteX4" fmla="*/ 0 w 479051"/>
                <a:gd name="connsiteY4" fmla="*/ 0 h 1285482"/>
                <a:gd name="connsiteX0" fmla="*/ 0 w 479051"/>
                <a:gd name="connsiteY0" fmla="*/ 0 h 1645023"/>
                <a:gd name="connsiteX1" fmla="*/ 479051 w 479051"/>
                <a:gd name="connsiteY1" fmla="*/ 0 h 1645023"/>
                <a:gd name="connsiteX2" fmla="*/ 418115 w 479051"/>
                <a:gd name="connsiteY2" fmla="*/ 1645023 h 1645023"/>
                <a:gd name="connsiteX3" fmla="*/ 0 w 479051"/>
                <a:gd name="connsiteY3" fmla="*/ 1285482 h 1645023"/>
                <a:gd name="connsiteX4" fmla="*/ 0 w 479051"/>
                <a:gd name="connsiteY4" fmla="*/ 0 h 1645023"/>
                <a:gd name="connsiteX0" fmla="*/ 0 w 479051"/>
                <a:gd name="connsiteY0" fmla="*/ 0 h 1714893"/>
                <a:gd name="connsiteX1" fmla="*/ 479051 w 479051"/>
                <a:gd name="connsiteY1" fmla="*/ 0 h 1714893"/>
                <a:gd name="connsiteX2" fmla="*/ 418115 w 479051"/>
                <a:gd name="connsiteY2" fmla="*/ 1645023 h 1714893"/>
                <a:gd name="connsiteX3" fmla="*/ 307633 w 479051"/>
                <a:gd name="connsiteY3" fmla="*/ 1714893 h 1714893"/>
                <a:gd name="connsiteX4" fmla="*/ 0 w 479051"/>
                <a:gd name="connsiteY4" fmla="*/ 0 h 1714893"/>
                <a:gd name="connsiteX0" fmla="*/ 0 w 425459"/>
                <a:gd name="connsiteY0" fmla="*/ 0 h 1769063"/>
                <a:gd name="connsiteX1" fmla="*/ 425459 w 425459"/>
                <a:gd name="connsiteY1" fmla="*/ 54170 h 1769063"/>
                <a:gd name="connsiteX2" fmla="*/ 364523 w 425459"/>
                <a:gd name="connsiteY2" fmla="*/ 1699193 h 1769063"/>
                <a:gd name="connsiteX3" fmla="*/ 254041 w 425459"/>
                <a:gd name="connsiteY3" fmla="*/ 1769063 h 1769063"/>
                <a:gd name="connsiteX4" fmla="*/ 0 w 425459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173841 w 684588"/>
                <a:gd name="connsiteY0" fmla="*/ 0 h 1769063"/>
                <a:gd name="connsiteX1" fmla="*/ 684588 w 684588"/>
                <a:gd name="connsiteY1" fmla="*/ 49224 h 1769063"/>
                <a:gd name="connsiteX2" fmla="*/ 538364 w 684588"/>
                <a:gd name="connsiteY2" fmla="*/ 1699193 h 1769063"/>
                <a:gd name="connsiteX3" fmla="*/ 427882 w 684588"/>
                <a:gd name="connsiteY3" fmla="*/ 1769063 h 1769063"/>
                <a:gd name="connsiteX4" fmla="*/ 173841 w 684588"/>
                <a:gd name="connsiteY4" fmla="*/ 0 h 1769063"/>
                <a:gd name="connsiteX0" fmla="*/ 159201 w 669948"/>
                <a:gd name="connsiteY0" fmla="*/ 0 h 1769063"/>
                <a:gd name="connsiteX1" fmla="*/ 669948 w 669948"/>
                <a:gd name="connsiteY1" fmla="*/ 49224 h 1769063"/>
                <a:gd name="connsiteX2" fmla="*/ 523724 w 669948"/>
                <a:gd name="connsiteY2" fmla="*/ 1699193 h 1769063"/>
                <a:gd name="connsiteX3" fmla="*/ 413242 w 669948"/>
                <a:gd name="connsiteY3" fmla="*/ 1769063 h 1769063"/>
                <a:gd name="connsiteX4" fmla="*/ 159201 w 669948"/>
                <a:gd name="connsiteY4" fmla="*/ 0 h 1769063"/>
                <a:gd name="connsiteX0" fmla="*/ 118921 w 629668"/>
                <a:gd name="connsiteY0" fmla="*/ 0 h 1769063"/>
                <a:gd name="connsiteX1" fmla="*/ 629668 w 629668"/>
                <a:gd name="connsiteY1" fmla="*/ 49224 h 1769063"/>
                <a:gd name="connsiteX2" fmla="*/ 483444 w 629668"/>
                <a:gd name="connsiteY2" fmla="*/ 1699193 h 1769063"/>
                <a:gd name="connsiteX3" fmla="*/ 372962 w 629668"/>
                <a:gd name="connsiteY3" fmla="*/ 1769063 h 1769063"/>
                <a:gd name="connsiteX4" fmla="*/ 118921 w 629668"/>
                <a:gd name="connsiteY4" fmla="*/ 0 h 1769063"/>
                <a:gd name="connsiteX0" fmla="*/ 146156 w 656903"/>
                <a:gd name="connsiteY0" fmla="*/ 0 h 1769063"/>
                <a:gd name="connsiteX1" fmla="*/ 656903 w 656903"/>
                <a:gd name="connsiteY1" fmla="*/ 49224 h 1769063"/>
                <a:gd name="connsiteX2" fmla="*/ 510679 w 656903"/>
                <a:gd name="connsiteY2" fmla="*/ 1699193 h 1769063"/>
                <a:gd name="connsiteX3" fmla="*/ 400197 w 656903"/>
                <a:gd name="connsiteY3" fmla="*/ 1769063 h 1769063"/>
                <a:gd name="connsiteX4" fmla="*/ 146156 w 656903"/>
                <a:gd name="connsiteY4" fmla="*/ 0 h 1769063"/>
                <a:gd name="connsiteX0" fmla="*/ 163032 w 673779"/>
                <a:gd name="connsiteY0" fmla="*/ 0 h 1769063"/>
                <a:gd name="connsiteX1" fmla="*/ 673779 w 673779"/>
                <a:gd name="connsiteY1" fmla="*/ 49224 h 1769063"/>
                <a:gd name="connsiteX2" fmla="*/ 527555 w 673779"/>
                <a:gd name="connsiteY2" fmla="*/ 1699193 h 1769063"/>
                <a:gd name="connsiteX3" fmla="*/ 417073 w 673779"/>
                <a:gd name="connsiteY3" fmla="*/ 1769063 h 1769063"/>
                <a:gd name="connsiteX4" fmla="*/ 163032 w 673779"/>
                <a:gd name="connsiteY4" fmla="*/ 0 h 1769063"/>
                <a:gd name="connsiteX0" fmla="*/ 221182 w 731929"/>
                <a:gd name="connsiteY0" fmla="*/ 0 h 2567755"/>
                <a:gd name="connsiteX1" fmla="*/ 731929 w 731929"/>
                <a:gd name="connsiteY1" fmla="*/ 49224 h 2567755"/>
                <a:gd name="connsiteX2" fmla="*/ 585705 w 731929"/>
                <a:gd name="connsiteY2" fmla="*/ 1699193 h 2567755"/>
                <a:gd name="connsiteX3" fmla="*/ 187127 w 731929"/>
                <a:gd name="connsiteY3" fmla="*/ 2567755 h 2567755"/>
                <a:gd name="connsiteX4" fmla="*/ 221182 w 731929"/>
                <a:gd name="connsiteY4" fmla="*/ 0 h 2567755"/>
                <a:gd name="connsiteX0" fmla="*/ 221182 w 731929"/>
                <a:gd name="connsiteY0" fmla="*/ 0 h 2579884"/>
                <a:gd name="connsiteX1" fmla="*/ 731929 w 731929"/>
                <a:gd name="connsiteY1" fmla="*/ 49224 h 2579884"/>
                <a:gd name="connsiteX2" fmla="*/ 284584 w 731929"/>
                <a:gd name="connsiteY2" fmla="*/ 2579884 h 2579884"/>
                <a:gd name="connsiteX3" fmla="*/ 187127 w 731929"/>
                <a:gd name="connsiteY3" fmla="*/ 2567755 h 2579884"/>
                <a:gd name="connsiteX4" fmla="*/ 221182 w 731929"/>
                <a:gd name="connsiteY4" fmla="*/ 0 h 2579884"/>
                <a:gd name="connsiteX0" fmla="*/ 221182 w 731929"/>
                <a:gd name="connsiteY0" fmla="*/ 0 h 2579884"/>
                <a:gd name="connsiteX1" fmla="*/ 731929 w 731929"/>
                <a:gd name="connsiteY1" fmla="*/ 49224 h 2579884"/>
                <a:gd name="connsiteX2" fmla="*/ 284584 w 731929"/>
                <a:gd name="connsiteY2" fmla="*/ 2579884 h 2579884"/>
                <a:gd name="connsiteX3" fmla="*/ 187127 w 731929"/>
                <a:gd name="connsiteY3" fmla="*/ 2567755 h 2579884"/>
                <a:gd name="connsiteX4" fmla="*/ 221182 w 731929"/>
                <a:gd name="connsiteY4" fmla="*/ 0 h 2579884"/>
                <a:gd name="connsiteX0" fmla="*/ 44284 w 555031"/>
                <a:gd name="connsiteY0" fmla="*/ 0 h 2579884"/>
                <a:gd name="connsiteX1" fmla="*/ 555031 w 555031"/>
                <a:gd name="connsiteY1" fmla="*/ 49224 h 2579884"/>
                <a:gd name="connsiteX2" fmla="*/ 107686 w 555031"/>
                <a:gd name="connsiteY2" fmla="*/ 2579884 h 2579884"/>
                <a:gd name="connsiteX3" fmla="*/ 10229 w 555031"/>
                <a:gd name="connsiteY3" fmla="*/ 2567755 h 2579884"/>
                <a:gd name="connsiteX4" fmla="*/ 44284 w 555031"/>
                <a:gd name="connsiteY4" fmla="*/ 0 h 2579884"/>
                <a:gd name="connsiteX0" fmla="*/ 18632 w 701673"/>
                <a:gd name="connsiteY0" fmla="*/ 0 h 2601976"/>
                <a:gd name="connsiteX1" fmla="*/ 701673 w 701673"/>
                <a:gd name="connsiteY1" fmla="*/ 71316 h 2601976"/>
                <a:gd name="connsiteX2" fmla="*/ 254328 w 701673"/>
                <a:gd name="connsiteY2" fmla="*/ 2601976 h 2601976"/>
                <a:gd name="connsiteX3" fmla="*/ 156871 w 701673"/>
                <a:gd name="connsiteY3" fmla="*/ 2589847 h 2601976"/>
                <a:gd name="connsiteX4" fmla="*/ 18632 w 701673"/>
                <a:gd name="connsiteY4" fmla="*/ 0 h 2601976"/>
                <a:gd name="connsiteX0" fmla="*/ 0 w 683041"/>
                <a:gd name="connsiteY0" fmla="*/ 0 h 2601976"/>
                <a:gd name="connsiteX1" fmla="*/ 683041 w 683041"/>
                <a:gd name="connsiteY1" fmla="*/ 71316 h 2601976"/>
                <a:gd name="connsiteX2" fmla="*/ 235696 w 683041"/>
                <a:gd name="connsiteY2" fmla="*/ 2601976 h 2601976"/>
                <a:gd name="connsiteX3" fmla="*/ 138239 w 683041"/>
                <a:gd name="connsiteY3" fmla="*/ 2589847 h 2601976"/>
                <a:gd name="connsiteX4" fmla="*/ 0 w 683041"/>
                <a:gd name="connsiteY4" fmla="*/ 0 h 2601976"/>
                <a:gd name="connsiteX0" fmla="*/ 0 w 683041"/>
                <a:gd name="connsiteY0" fmla="*/ 0 h 2600799"/>
                <a:gd name="connsiteX1" fmla="*/ 683041 w 683041"/>
                <a:gd name="connsiteY1" fmla="*/ 71316 h 2600799"/>
                <a:gd name="connsiteX2" fmla="*/ 214049 w 683041"/>
                <a:gd name="connsiteY2" fmla="*/ 2600799 h 2600799"/>
                <a:gd name="connsiteX3" fmla="*/ 138239 w 683041"/>
                <a:gd name="connsiteY3" fmla="*/ 2589847 h 2600799"/>
                <a:gd name="connsiteX4" fmla="*/ 0 w 683041"/>
                <a:gd name="connsiteY4" fmla="*/ 0 h 260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041" h="2600799">
                  <a:moveTo>
                    <a:pt x="0" y="0"/>
                  </a:moveTo>
                  <a:lnTo>
                    <a:pt x="683041" y="71316"/>
                  </a:lnTo>
                  <a:cubicBezTo>
                    <a:pt x="339223" y="859370"/>
                    <a:pt x="230058" y="2178402"/>
                    <a:pt x="214049" y="2600799"/>
                  </a:cubicBezTo>
                  <a:lnTo>
                    <a:pt x="138239" y="2589847"/>
                  </a:lnTo>
                  <a:cubicBezTo>
                    <a:pt x="155323" y="2556397"/>
                    <a:pt x="123299" y="1214950"/>
                    <a:pt x="0" y="0"/>
                  </a:cubicBezTo>
                  <a:close/>
                </a:path>
              </a:pathLst>
            </a:custGeom>
            <a:gradFill>
              <a:gsLst>
                <a:gs pos="51000">
                  <a:srgbClr val="83B95F"/>
                </a:gs>
                <a:gs pos="75000">
                  <a:srgbClr val="6A9F45"/>
                </a:gs>
              </a:gsLst>
              <a:lin ang="90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grpSp>
          <p:nvGrpSpPr>
            <p:cNvPr id="81" name="Group 153">
              <a:extLst>
                <a:ext uri="{FF2B5EF4-FFF2-40B4-BE49-F238E27FC236}">
                  <a16:creationId xmlns="" xmlns:a16="http://schemas.microsoft.com/office/drawing/2014/main" id="{25C56C2A-28B5-47AC-8124-4A75A22648FD}"/>
                </a:ext>
              </a:extLst>
            </p:cNvPr>
            <p:cNvGrpSpPr/>
            <p:nvPr/>
          </p:nvGrpSpPr>
          <p:grpSpPr>
            <a:xfrm rot="13591544" flipH="1">
              <a:off x="1636403" y="3238556"/>
              <a:ext cx="997850" cy="1009284"/>
              <a:chOff x="3517900" y="1987550"/>
              <a:chExt cx="880744" cy="890835"/>
            </a:xfrm>
          </p:grpSpPr>
          <p:grpSp>
            <p:nvGrpSpPr>
              <p:cNvPr id="91" name="Group 154">
                <a:extLst>
                  <a:ext uri="{FF2B5EF4-FFF2-40B4-BE49-F238E27FC236}">
                    <a16:creationId xmlns="" xmlns:a16="http://schemas.microsoft.com/office/drawing/2014/main" id="{BC0E702D-F776-4BC4-BFF1-DAB1D37FD501}"/>
                  </a:ext>
                </a:extLst>
              </p:cNvPr>
              <p:cNvGrpSpPr/>
              <p:nvPr/>
            </p:nvGrpSpPr>
            <p:grpSpPr>
              <a:xfrm>
                <a:off x="3645354" y="2120049"/>
                <a:ext cx="625837" cy="625837"/>
                <a:chOff x="3009429" y="1843314"/>
                <a:chExt cx="1088571" cy="1088570"/>
              </a:xfrm>
            </p:grpSpPr>
            <p:sp>
              <p:nvSpPr>
                <p:cNvPr id="93" name="Freeform 156">
                  <a:extLst>
                    <a:ext uri="{FF2B5EF4-FFF2-40B4-BE49-F238E27FC236}">
                      <a16:creationId xmlns="" xmlns:a16="http://schemas.microsoft.com/office/drawing/2014/main" id="{EF39141C-770B-49EC-9550-A637EA406772}"/>
                    </a:ext>
                  </a:extLst>
                </p:cNvPr>
                <p:cNvSpPr/>
                <p:nvPr/>
              </p:nvSpPr>
              <p:spPr>
                <a:xfrm>
                  <a:off x="3048737" y="1896438"/>
                  <a:ext cx="1009953" cy="1009952"/>
                </a:xfrm>
                <a:custGeom>
                  <a:avLst/>
                  <a:gdLst>
                    <a:gd name="connsiteX0" fmla="*/ 1165091 w 2330182"/>
                    <a:gd name="connsiteY0" fmla="*/ 147659 h 2330182"/>
                    <a:gd name="connsiteX1" fmla="*/ 147659 w 2330182"/>
                    <a:gd name="connsiteY1" fmla="*/ 1165091 h 2330182"/>
                    <a:gd name="connsiteX2" fmla="*/ 1165091 w 2330182"/>
                    <a:gd name="connsiteY2" fmla="*/ 2182523 h 2330182"/>
                    <a:gd name="connsiteX3" fmla="*/ 2182523 w 2330182"/>
                    <a:gd name="connsiteY3" fmla="*/ 1165091 h 2330182"/>
                    <a:gd name="connsiteX4" fmla="*/ 1165091 w 2330182"/>
                    <a:gd name="connsiteY4" fmla="*/ 147659 h 2330182"/>
                    <a:gd name="connsiteX5" fmla="*/ 1165091 w 2330182"/>
                    <a:gd name="connsiteY5" fmla="*/ 0 h 2330182"/>
                    <a:gd name="connsiteX6" fmla="*/ 2330182 w 2330182"/>
                    <a:gd name="connsiteY6" fmla="*/ 1165091 h 2330182"/>
                    <a:gd name="connsiteX7" fmla="*/ 1165091 w 2330182"/>
                    <a:gd name="connsiteY7" fmla="*/ 2330182 h 2330182"/>
                    <a:gd name="connsiteX8" fmla="*/ 0 w 2330182"/>
                    <a:gd name="connsiteY8" fmla="*/ 1165091 h 2330182"/>
                    <a:gd name="connsiteX9" fmla="*/ 1165091 w 2330182"/>
                    <a:gd name="connsiteY9" fmla="*/ 0 h 2330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0182" h="2330182">
                      <a:moveTo>
                        <a:pt x="1165091" y="147659"/>
                      </a:moveTo>
                      <a:cubicBezTo>
                        <a:pt x="603179" y="147659"/>
                        <a:pt x="147659" y="603179"/>
                        <a:pt x="147659" y="1165091"/>
                      </a:cubicBezTo>
                      <a:cubicBezTo>
                        <a:pt x="147659" y="1727003"/>
                        <a:pt x="603179" y="2182523"/>
                        <a:pt x="1165091" y="2182523"/>
                      </a:cubicBezTo>
                      <a:cubicBezTo>
                        <a:pt x="1727003" y="2182523"/>
                        <a:pt x="2182523" y="1727003"/>
                        <a:pt x="2182523" y="1165091"/>
                      </a:cubicBezTo>
                      <a:cubicBezTo>
                        <a:pt x="2182523" y="603179"/>
                        <a:pt x="1727003" y="147659"/>
                        <a:pt x="1165091" y="147659"/>
                      </a:cubicBezTo>
                      <a:close/>
                      <a:moveTo>
                        <a:pt x="1165091" y="0"/>
                      </a:moveTo>
                      <a:cubicBezTo>
                        <a:pt x="1808553" y="0"/>
                        <a:pt x="2330182" y="521629"/>
                        <a:pt x="2330182" y="1165091"/>
                      </a:cubicBezTo>
                      <a:cubicBezTo>
                        <a:pt x="2330182" y="1808553"/>
                        <a:pt x="1808553" y="2330182"/>
                        <a:pt x="1165091" y="2330182"/>
                      </a:cubicBezTo>
                      <a:cubicBezTo>
                        <a:pt x="521629" y="2330182"/>
                        <a:pt x="0" y="1808553"/>
                        <a:pt x="0" y="1165091"/>
                      </a:cubicBezTo>
                      <a:cubicBezTo>
                        <a:pt x="0" y="521629"/>
                        <a:pt x="521629" y="0"/>
                        <a:pt x="1165091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57">
                  <a:extLst>
                    <a:ext uri="{FF2B5EF4-FFF2-40B4-BE49-F238E27FC236}">
                      <a16:creationId xmlns="" xmlns:a16="http://schemas.microsoft.com/office/drawing/2014/main" id="{BD993B92-FC3E-4A2B-9B4B-577D1CB1889A}"/>
                    </a:ext>
                  </a:extLst>
                </p:cNvPr>
                <p:cNvGrpSpPr/>
                <p:nvPr/>
              </p:nvGrpSpPr>
              <p:grpSpPr>
                <a:xfrm>
                  <a:off x="3009429" y="1843314"/>
                  <a:ext cx="1088571" cy="1088570"/>
                  <a:chOff x="5976952" y="1010653"/>
                  <a:chExt cx="1148940" cy="1148939"/>
                </a:xfrm>
              </p:grpSpPr>
              <p:sp>
                <p:nvSpPr>
                  <p:cNvPr id="95" name="Oval 158">
                    <a:extLst>
                      <a:ext uri="{FF2B5EF4-FFF2-40B4-BE49-F238E27FC236}">
                        <a16:creationId xmlns="" xmlns:a16="http://schemas.microsoft.com/office/drawing/2014/main" id="{C054C794-D368-4612-8EDB-F30527E491A0}"/>
                      </a:ext>
                    </a:extLst>
                  </p:cNvPr>
                  <p:cNvSpPr/>
                  <p:nvPr/>
                </p:nvSpPr>
                <p:spPr>
                  <a:xfrm>
                    <a:off x="5976952" y="1010653"/>
                    <a:ext cx="1148940" cy="11489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1200" cap="none" spc="0" normalizeH="0" baseline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6" name="Group 159">
                    <a:extLst>
                      <a:ext uri="{FF2B5EF4-FFF2-40B4-BE49-F238E27FC236}">
                        <a16:creationId xmlns="" xmlns:a16="http://schemas.microsoft.com/office/drawing/2014/main" id="{2FFC6FE9-CD36-40FF-8EF3-BB2B05CA1FEA}"/>
                      </a:ext>
                    </a:extLst>
                  </p:cNvPr>
                  <p:cNvGrpSpPr/>
                  <p:nvPr/>
                </p:nvGrpSpPr>
                <p:grpSpPr>
                  <a:xfrm>
                    <a:off x="6063451" y="1097153"/>
                    <a:ext cx="975944" cy="975939"/>
                    <a:chOff x="6412883" y="713758"/>
                    <a:chExt cx="1028140" cy="1028136"/>
                  </a:xfrm>
                </p:grpSpPr>
                <p:sp>
                  <p:nvSpPr>
                    <p:cNvPr id="97" name="Oval 160">
                      <a:extLst>
                        <a:ext uri="{FF2B5EF4-FFF2-40B4-BE49-F238E27FC236}">
                          <a16:creationId xmlns="" xmlns:a16="http://schemas.microsoft.com/office/drawing/2014/main" id="{E46BD1FC-E1E8-485E-AB4B-D2EE000FF01F}"/>
                        </a:ext>
                      </a:extLst>
                    </p:cNvPr>
                    <p:cNvSpPr/>
                    <p:nvPr/>
                  </p:nvSpPr>
                  <p:spPr>
                    <a:xfrm rot="13591544">
                      <a:off x="6412885" y="713756"/>
                      <a:ext cx="1028136" cy="1028140"/>
                    </a:xfrm>
                    <a:prstGeom prst="ellipse">
                      <a:avLst/>
                    </a:prstGeom>
                    <a:solidFill>
                      <a:srgbClr val="6A9F4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</a:t>
                      </a:r>
                      <a:endParaRPr kumimoji="0" lang="fr-F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Oval 161">
                      <a:extLst>
                        <a:ext uri="{FF2B5EF4-FFF2-40B4-BE49-F238E27FC236}">
                          <a16:creationId xmlns="" xmlns:a16="http://schemas.microsoft.com/office/drawing/2014/main" id="{1300C461-EEFA-4D7A-B3B0-2AB813132F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491" y="763365"/>
                      <a:ext cx="928925" cy="92892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  <a:effectLst>
                      <a:outerShdw blurRad="63500" sx="95000" sy="95000" algn="ctr" rotWithShape="0">
                        <a:prstClr val="black">
                          <a:alpha val="4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92" name="Freeform 155">
                <a:extLst>
                  <a:ext uri="{FF2B5EF4-FFF2-40B4-BE49-F238E27FC236}">
                    <a16:creationId xmlns="" xmlns:a16="http://schemas.microsoft.com/office/drawing/2014/main" id="{1D35F79C-375C-4177-9DDF-52A56DB3CA3D}"/>
                  </a:ext>
                </a:extLst>
              </p:cNvPr>
              <p:cNvSpPr/>
              <p:nvPr/>
            </p:nvSpPr>
            <p:spPr>
              <a:xfrm>
                <a:off x="3517900" y="1987550"/>
                <a:ext cx="880744" cy="890835"/>
              </a:xfrm>
              <a:custGeom>
                <a:avLst/>
                <a:gdLst>
                  <a:gd name="connsiteX0" fmla="*/ 1978612 w 2794101"/>
                  <a:gd name="connsiteY0" fmla="*/ 617354 h 2826119"/>
                  <a:gd name="connsiteX1" fmla="*/ 601346 w 2794101"/>
                  <a:gd name="connsiteY1" fmla="*/ 831497 h 2826119"/>
                  <a:gd name="connsiteX2" fmla="*/ 815489 w 2794101"/>
                  <a:gd name="connsiteY2" fmla="*/ 2208764 h 2826119"/>
                  <a:gd name="connsiteX3" fmla="*/ 2192755 w 2794101"/>
                  <a:gd name="connsiteY3" fmla="*/ 1994621 h 2826119"/>
                  <a:gd name="connsiteX4" fmla="*/ 1978612 w 2794101"/>
                  <a:gd name="connsiteY4" fmla="*/ 617354 h 2826119"/>
                  <a:gd name="connsiteX5" fmla="*/ 2076179 w 2794101"/>
                  <a:gd name="connsiteY5" fmla="*/ 178599 h 2826119"/>
                  <a:gd name="connsiteX6" fmla="*/ 2029199 w 2794101"/>
                  <a:gd name="connsiteY6" fmla="*/ 413452 h 2826119"/>
                  <a:gd name="connsiteX7" fmla="*/ 2091424 w 2794101"/>
                  <a:gd name="connsiteY7" fmla="*/ 454282 h 2826119"/>
                  <a:gd name="connsiteX8" fmla="*/ 2161134 w 2794101"/>
                  <a:gd name="connsiteY8" fmla="*/ 510838 h 2826119"/>
                  <a:gd name="connsiteX9" fmla="*/ 2367409 w 2794101"/>
                  <a:gd name="connsiteY9" fmla="*/ 393122 h 2826119"/>
                  <a:gd name="connsiteX10" fmla="*/ 2502107 w 2794101"/>
                  <a:gd name="connsiteY10" fmla="*/ 533836 h 2826119"/>
                  <a:gd name="connsiteX11" fmla="*/ 2370195 w 2794101"/>
                  <a:gd name="connsiteY11" fmla="*/ 743184 h 2826119"/>
                  <a:gd name="connsiteX12" fmla="*/ 2410215 w 2794101"/>
                  <a:gd name="connsiteY12" fmla="*/ 803112 h 2826119"/>
                  <a:gd name="connsiteX13" fmla="*/ 2462617 w 2794101"/>
                  <a:gd name="connsiteY13" fmla="*/ 907173 h 2826119"/>
                  <a:gd name="connsiteX14" fmla="*/ 2703239 w 2794101"/>
                  <a:gd name="connsiteY14" fmla="*/ 901175 h 2826119"/>
                  <a:gd name="connsiteX15" fmla="*/ 2755178 w 2794101"/>
                  <a:gd name="connsiteY15" fmla="*/ 1088914 h 2826119"/>
                  <a:gd name="connsiteX16" fmla="*/ 2556763 w 2794101"/>
                  <a:gd name="connsiteY16" fmla="*/ 1201174 h 2826119"/>
                  <a:gd name="connsiteX17" fmla="*/ 2572543 w 2794101"/>
                  <a:gd name="connsiteY17" fmla="*/ 1288832 h 2826119"/>
                  <a:gd name="connsiteX18" fmla="*/ 2578284 w 2794101"/>
                  <a:gd name="connsiteY18" fmla="*/ 1381649 h 2826119"/>
                  <a:gd name="connsiteX19" fmla="*/ 2794101 w 2794101"/>
                  <a:gd name="connsiteY19" fmla="*/ 1471150 h 2826119"/>
                  <a:gd name="connsiteX20" fmla="*/ 2765349 w 2794101"/>
                  <a:gd name="connsiteY20" fmla="*/ 1663809 h 2826119"/>
                  <a:gd name="connsiteX21" fmla="*/ 2547483 w 2794101"/>
                  <a:gd name="connsiteY21" fmla="*/ 1684972 h 2826119"/>
                  <a:gd name="connsiteX22" fmla="*/ 2540826 w 2794101"/>
                  <a:gd name="connsiteY22" fmla="*/ 1716252 h 2826119"/>
                  <a:gd name="connsiteX23" fmla="*/ 2508302 w 2794101"/>
                  <a:gd name="connsiteY23" fmla="*/ 1820700 h 2826119"/>
                  <a:gd name="connsiteX24" fmla="*/ 2493700 w 2794101"/>
                  <a:gd name="connsiteY24" fmla="*/ 1855719 h 2826119"/>
                  <a:gd name="connsiteX25" fmla="*/ 2660422 w 2794101"/>
                  <a:gd name="connsiteY25" fmla="*/ 2014750 h 2826119"/>
                  <a:gd name="connsiteX26" fmla="*/ 2564173 w 2794101"/>
                  <a:gd name="connsiteY26" fmla="*/ 2184102 h 2826119"/>
                  <a:gd name="connsiteX27" fmla="*/ 2345256 w 2794101"/>
                  <a:gd name="connsiteY27" fmla="*/ 2123081 h 2826119"/>
                  <a:gd name="connsiteX28" fmla="*/ 2273233 w 2794101"/>
                  <a:gd name="connsiteY28" fmla="*/ 2211855 h 2826119"/>
                  <a:gd name="connsiteX29" fmla="*/ 2219248 w 2794101"/>
                  <a:gd name="connsiteY29" fmla="*/ 2266484 h 2826119"/>
                  <a:gd name="connsiteX30" fmla="*/ 2305914 w 2794101"/>
                  <a:gd name="connsiteY30" fmla="*/ 2485847 h 2826119"/>
                  <a:gd name="connsiteX31" fmla="*/ 2147517 w 2794101"/>
                  <a:gd name="connsiteY31" fmla="*/ 2599224 h 2826119"/>
                  <a:gd name="connsiteX32" fmla="*/ 1973066 w 2794101"/>
                  <a:gd name="connsiteY32" fmla="*/ 2450915 h 2826119"/>
                  <a:gd name="connsiteX33" fmla="*/ 1925204 w 2794101"/>
                  <a:gd name="connsiteY33" fmla="*/ 2477817 h 2826119"/>
                  <a:gd name="connsiteX34" fmla="*/ 1792452 w 2794101"/>
                  <a:gd name="connsiteY34" fmla="*/ 2533681 h 2826119"/>
                  <a:gd name="connsiteX35" fmla="*/ 1791046 w 2794101"/>
                  <a:gd name="connsiteY35" fmla="*/ 2767456 h 2826119"/>
                  <a:gd name="connsiteX36" fmla="*/ 1601789 w 2794101"/>
                  <a:gd name="connsiteY36" fmla="*/ 2813562 h 2826119"/>
                  <a:gd name="connsiteX37" fmla="*/ 1489195 w 2794101"/>
                  <a:gd name="connsiteY37" fmla="*/ 2599354 h 2826119"/>
                  <a:gd name="connsiteX38" fmla="*/ 1462073 w 2794101"/>
                  <a:gd name="connsiteY38" fmla="*/ 2602870 h 2826119"/>
                  <a:gd name="connsiteX39" fmla="*/ 1317236 w 2794101"/>
                  <a:gd name="connsiteY39" fmla="*/ 2599606 h 2826119"/>
                  <a:gd name="connsiteX40" fmla="*/ 1212218 w 2794101"/>
                  <a:gd name="connsiteY40" fmla="*/ 2826119 h 2826119"/>
                  <a:gd name="connsiteX41" fmla="*/ 1020900 w 2794101"/>
                  <a:gd name="connsiteY41" fmla="*/ 2789494 h 2826119"/>
                  <a:gd name="connsiteX42" fmla="*/ 1007024 w 2794101"/>
                  <a:gd name="connsiteY42" fmla="*/ 2541197 h 2826119"/>
                  <a:gd name="connsiteX43" fmla="*/ 964227 w 2794101"/>
                  <a:gd name="connsiteY43" fmla="*/ 2526912 h 2826119"/>
                  <a:gd name="connsiteX44" fmla="*/ 837680 w 2794101"/>
                  <a:gd name="connsiteY44" fmla="*/ 2468592 h 2826119"/>
                  <a:gd name="connsiteX45" fmla="*/ 660191 w 2794101"/>
                  <a:gd name="connsiteY45" fmla="*/ 2616479 h 2826119"/>
                  <a:gd name="connsiteX46" fmla="*/ 502926 w 2794101"/>
                  <a:gd name="connsiteY46" fmla="*/ 2501537 h 2826119"/>
                  <a:gd name="connsiteX47" fmla="*/ 587315 w 2794101"/>
                  <a:gd name="connsiteY47" fmla="*/ 2293983 h 2826119"/>
                  <a:gd name="connsiteX48" fmla="*/ 507662 w 2794101"/>
                  <a:gd name="connsiteY48" fmla="*/ 2214775 h 2826119"/>
                  <a:gd name="connsiteX49" fmla="*/ 453937 w 2794101"/>
                  <a:gd name="connsiteY49" fmla="*/ 2150231 h 2826119"/>
                  <a:gd name="connsiteX50" fmla="*/ 231964 w 2794101"/>
                  <a:gd name="connsiteY50" fmla="*/ 2210715 h 2826119"/>
                  <a:gd name="connsiteX51" fmla="*/ 136700 w 2794101"/>
                  <a:gd name="connsiteY51" fmla="*/ 2040807 h 2826119"/>
                  <a:gd name="connsiteX52" fmla="*/ 298578 w 2794101"/>
                  <a:gd name="connsiteY52" fmla="*/ 1888183 h 2826119"/>
                  <a:gd name="connsiteX53" fmla="*/ 290492 w 2794101"/>
                  <a:gd name="connsiteY53" fmla="*/ 1872603 h 2826119"/>
                  <a:gd name="connsiteX54" fmla="*/ 241719 w 2794101"/>
                  <a:gd name="connsiteY54" fmla="*/ 1730478 h 2826119"/>
                  <a:gd name="connsiteX55" fmla="*/ 233860 w 2794101"/>
                  <a:gd name="connsiteY55" fmla="*/ 1692670 h 2826119"/>
                  <a:gd name="connsiteX56" fmla="*/ 10137 w 2794101"/>
                  <a:gd name="connsiteY56" fmla="*/ 1648967 h 2826119"/>
                  <a:gd name="connsiteX57" fmla="*/ 0 w 2794101"/>
                  <a:gd name="connsiteY57" fmla="*/ 1454440 h 2826119"/>
                  <a:gd name="connsiteX58" fmla="*/ 201206 w 2794101"/>
                  <a:gd name="connsiteY58" fmla="*/ 1392851 h 2826119"/>
                  <a:gd name="connsiteX59" fmla="*/ 206224 w 2794101"/>
                  <a:gd name="connsiteY59" fmla="*/ 1284108 h 2826119"/>
                  <a:gd name="connsiteX60" fmla="*/ 224136 w 2794101"/>
                  <a:gd name="connsiteY60" fmla="*/ 1181705 h 2826119"/>
                  <a:gd name="connsiteX61" fmla="*/ 32072 w 2794101"/>
                  <a:gd name="connsiteY61" fmla="*/ 1054474 h 2826119"/>
                  <a:gd name="connsiteX62" fmla="*/ 97050 w 2794101"/>
                  <a:gd name="connsiteY62" fmla="*/ 870839 h 2826119"/>
                  <a:gd name="connsiteX63" fmla="*/ 322394 w 2794101"/>
                  <a:gd name="connsiteY63" fmla="*/ 892338 h 2826119"/>
                  <a:gd name="connsiteX64" fmla="*/ 343137 w 2794101"/>
                  <a:gd name="connsiteY64" fmla="*/ 847432 h 2826119"/>
                  <a:gd name="connsiteX65" fmla="*/ 425277 w 2794101"/>
                  <a:gd name="connsiteY65" fmla="*/ 717866 h 2826119"/>
                  <a:gd name="connsiteX66" fmla="*/ 298994 w 2794101"/>
                  <a:gd name="connsiteY66" fmla="*/ 529012 h 2826119"/>
                  <a:gd name="connsiteX67" fmla="*/ 429824 w 2794101"/>
                  <a:gd name="connsiteY67" fmla="*/ 384695 h 2826119"/>
                  <a:gd name="connsiteX68" fmla="*/ 636156 w 2794101"/>
                  <a:gd name="connsiteY68" fmla="*/ 495134 h 2826119"/>
                  <a:gd name="connsiteX69" fmla="*/ 680466 w 2794101"/>
                  <a:gd name="connsiteY69" fmla="*/ 458714 h 2826119"/>
                  <a:gd name="connsiteX70" fmla="*/ 786817 w 2794101"/>
                  <a:gd name="connsiteY70" fmla="*/ 389561 h 2826119"/>
                  <a:gd name="connsiteX71" fmla="*/ 742389 w 2794101"/>
                  <a:gd name="connsiteY71" fmla="*/ 168412 h 2826119"/>
                  <a:gd name="connsiteX72" fmla="*/ 918359 w 2794101"/>
                  <a:gd name="connsiteY72" fmla="*/ 84873 h 2826119"/>
                  <a:gd name="connsiteX73" fmla="*/ 1069653 w 2794101"/>
                  <a:gd name="connsiteY73" fmla="*/ 268856 h 2826119"/>
                  <a:gd name="connsiteX74" fmla="*/ 1206391 w 2794101"/>
                  <a:gd name="connsiteY74" fmla="*/ 239153 h 2826119"/>
                  <a:gd name="connsiteX75" fmla="*/ 1262939 w 2794101"/>
                  <a:gd name="connsiteY75" fmla="*/ 233105 h 2826119"/>
                  <a:gd name="connsiteX76" fmla="*/ 1321215 w 2794101"/>
                  <a:gd name="connsiteY76" fmla="*/ 0 h 2826119"/>
                  <a:gd name="connsiteX77" fmla="*/ 1516007 w 2794101"/>
                  <a:gd name="connsiteY77" fmla="*/ 0 h 2826119"/>
                  <a:gd name="connsiteX78" fmla="*/ 1576154 w 2794101"/>
                  <a:gd name="connsiteY78" fmla="*/ 240587 h 2826119"/>
                  <a:gd name="connsiteX79" fmla="*/ 1662269 w 2794101"/>
                  <a:gd name="connsiteY79" fmla="*/ 256456 h 2826119"/>
                  <a:gd name="connsiteX80" fmla="*/ 1747596 w 2794101"/>
                  <a:gd name="connsiteY80" fmla="*/ 281019 h 2826119"/>
                  <a:gd name="connsiteX81" fmla="*/ 1900141 w 2794101"/>
                  <a:gd name="connsiteY81" fmla="*/ 95205 h 282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94101" h="2826119">
                    <a:moveTo>
                      <a:pt x="1978612" y="617354"/>
                    </a:moveTo>
                    <a:cubicBezTo>
                      <a:pt x="1539156" y="296166"/>
                      <a:pt x="922534" y="392041"/>
                      <a:pt x="601346" y="831497"/>
                    </a:cubicBezTo>
                    <a:cubicBezTo>
                      <a:pt x="280158" y="1270953"/>
                      <a:pt x="376033" y="1887576"/>
                      <a:pt x="815489" y="2208764"/>
                    </a:cubicBezTo>
                    <a:cubicBezTo>
                      <a:pt x="1254945" y="2529952"/>
                      <a:pt x="1871567" y="2434077"/>
                      <a:pt x="2192755" y="1994621"/>
                    </a:cubicBezTo>
                    <a:cubicBezTo>
                      <a:pt x="2513943" y="1555165"/>
                      <a:pt x="2418068" y="938542"/>
                      <a:pt x="1978612" y="617354"/>
                    </a:cubicBezTo>
                    <a:close/>
                    <a:moveTo>
                      <a:pt x="2076179" y="178599"/>
                    </a:moveTo>
                    <a:lnTo>
                      <a:pt x="2029199" y="413452"/>
                    </a:lnTo>
                    <a:lnTo>
                      <a:pt x="2091424" y="454282"/>
                    </a:lnTo>
                    <a:lnTo>
                      <a:pt x="2161134" y="510838"/>
                    </a:lnTo>
                    <a:lnTo>
                      <a:pt x="2367409" y="393122"/>
                    </a:lnTo>
                    <a:lnTo>
                      <a:pt x="2502107" y="533836"/>
                    </a:lnTo>
                    <a:lnTo>
                      <a:pt x="2370195" y="743184"/>
                    </a:lnTo>
                    <a:lnTo>
                      <a:pt x="2410215" y="803112"/>
                    </a:lnTo>
                    <a:lnTo>
                      <a:pt x="2462617" y="907173"/>
                    </a:lnTo>
                    <a:lnTo>
                      <a:pt x="2703239" y="901175"/>
                    </a:lnTo>
                    <a:lnTo>
                      <a:pt x="2755178" y="1088914"/>
                    </a:lnTo>
                    <a:lnTo>
                      <a:pt x="2556763" y="1201174"/>
                    </a:lnTo>
                    <a:lnTo>
                      <a:pt x="2572543" y="1288832"/>
                    </a:lnTo>
                    <a:lnTo>
                      <a:pt x="2578284" y="1381649"/>
                    </a:lnTo>
                    <a:lnTo>
                      <a:pt x="2794101" y="1471150"/>
                    </a:lnTo>
                    <a:lnTo>
                      <a:pt x="2765349" y="1663809"/>
                    </a:lnTo>
                    <a:lnTo>
                      <a:pt x="2547483" y="1684972"/>
                    </a:lnTo>
                    <a:lnTo>
                      <a:pt x="2540826" y="1716252"/>
                    </a:lnTo>
                    <a:cubicBezTo>
                      <a:pt x="2531648" y="1751381"/>
                      <a:pt x="2520813" y="1786236"/>
                      <a:pt x="2508302" y="1820700"/>
                    </a:cubicBezTo>
                    <a:lnTo>
                      <a:pt x="2493700" y="1855719"/>
                    </a:lnTo>
                    <a:lnTo>
                      <a:pt x="2660422" y="2014750"/>
                    </a:lnTo>
                    <a:lnTo>
                      <a:pt x="2564173" y="2184102"/>
                    </a:lnTo>
                    <a:lnTo>
                      <a:pt x="2345256" y="2123081"/>
                    </a:lnTo>
                    <a:lnTo>
                      <a:pt x="2273233" y="2211855"/>
                    </a:lnTo>
                    <a:lnTo>
                      <a:pt x="2219248" y="2266484"/>
                    </a:lnTo>
                    <a:lnTo>
                      <a:pt x="2305914" y="2485847"/>
                    </a:lnTo>
                    <a:lnTo>
                      <a:pt x="2147517" y="2599224"/>
                    </a:lnTo>
                    <a:lnTo>
                      <a:pt x="1973066" y="2450915"/>
                    </a:lnTo>
                    <a:lnTo>
                      <a:pt x="1925204" y="2477817"/>
                    </a:lnTo>
                    <a:lnTo>
                      <a:pt x="1792452" y="2533681"/>
                    </a:lnTo>
                    <a:lnTo>
                      <a:pt x="1791046" y="2767456"/>
                    </a:lnTo>
                    <a:lnTo>
                      <a:pt x="1601789" y="2813562"/>
                    </a:lnTo>
                    <a:lnTo>
                      <a:pt x="1489195" y="2599354"/>
                    </a:lnTo>
                    <a:lnTo>
                      <a:pt x="1462073" y="2602870"/>
                    </a:lnTo>
                    <a:lnTo>
                      <a:pt x="1317236" y="2599606"/>
                    </a:lnTo>
                    <a:lnTo>
                      <a:pt x="1212218" y="2826119"/>
                    </a:lnTo>
                    <a:lnTo>
                      <a:pt x="1020900" y="2789494"/>
                    </a:lnTo>
                    <a:lnTo>
                      <a:pt x="1007024" y="2541197"/>
                    </a:lnTo>
                    <a:lnTo>
                      <a:pt x="964227" y="2526912"/>
                    </a:lnTo>
                    <a:lnTo>
                      <a:pt x="837680" y="2468592"/>
                    </a:lnTo>
                    <a:lnTo>
                      <a:pt x="660191" y="2616479"/>
                    </a:lnTo>
                    <a:lnTo>
                      <a:pt x="502926" y="2501537"/>
                    </a:lnTo>
                    <a:lnTo>
                      <a:pt x="587315" y="2293983"/>
                    </a:lnTo>
                    <a:lnTo>
                      <a:pt x="507662" y="2214775"/>
                    </a:lnTo>
                    <a:lnTo>
                      <a:pt x="453937" y="2150231"/>
                    </a:lnTo>
                    <a:lnTo>
                      <a:pt x="231964" y="2210715"/>
                    </a:lnTo>
                    <a:lnTo>
                      <a:pt x="136700" y="2040807"/>
                    </a:lnTo>
                    <a:lnTo>
                      <a:pt x="298578" y="1888183"/>
                    </a:lnTo>
                    <a:lnTo>
                      <a:pt x="290492" y="1872603"/>
                    </a:lnTo>
                    <a:cubicBezTo>
                      <a:pt x="271221" y="1826203"/>
                      <a:pt x="254947" y="1778723"/>
                      <a:pt x="241719" y="1730478"/>
                    </a:cubicBezTo>
                    <a:lnTo>
                      <a:pt x="233860" y="1692670"/>
                    </a:lnTo>
                    <a:lnTo>
                      <a:pt x="10137" y="1648967"/>
                    </a:lnTo>
                    <a:lnTo>
                      <a:pt x="0" y="1454440"/>
                    </a:lnTo>
                    <a:lnTo>
                      <a:pt x="201206" y="1392851"/>
                    </a:lnTo>
                    <a:lnTo>
                      <a:pt x="206224" y="1284108"/>
                    </a:lnTo>
                    <a:lnTo>
                      <a:pt x="224136" y="1181705"/>
                    </a:lnTo>
                    <a:lnTo>
                      <a:pt x="32072" y="1054474"/>
                    </a:lnTo>
                    <a:lnTo>
                      <a:pt x="97050" y="870839"/>
                    </a:lnTo>
                    <a:lnTo>
                      <a:pt x="322394" y="892338"/>
                    </a:lnTo>
                    <a:lnTo>
                      <a:pt x="343137" y="847432"/>
                    </a:lnTo>
                    <a:lnTo>
                      <a:pt x="425277" y="717866"/>
                    </a:lnTo>
                    <a:lnTo>
                      <a:pt x="298994" y="529012"/>
                    </a:lnTo>
                    <a:lnTo>
                      <a:pt x="429824" y="384695"/>
                    </a:lnTo>
                    <a:lnTo>
                      <a:pt x="636156" y="495134"/>
                    </a:lnTo>
                    <a:lnTo>
                      <a:pt x="680466" y="458714"/>
                    </a:lnTo>
                    <a:lnTo>
                      <a:pt x="786817" y="389561"/>
                    </a:lnTo>
                    <a:lnTo>
                      <a:pt x="742389" y="168412"/>
                    </a:lnTo>
                    <a:lnTo>
                      <a:pt x="918359" y="84873"/>
                    </a:lnTo>
                    <a:lnTo>
                      <a:pt x="1069653" y="268856"/>
                    </a:lnTo>
                    <a:lnTo>
                      <a:pt x="1206391" y="239153"/>
                    </a:lnTo>
                    <a:lnTo>
                      <a:pt x="1262939" y="233105"/>
                    </a:lnTo>
                    <a:lnTo>
                      <a:pt x="1321215" y="0"/>
                    </a:lnTo>
                    <a:lnTo>
                      <a:pt x="1516007" y="0"/>
                    </a:lnTo>
                    <a:lnTo>
                      <a:pt x="1576154" y="240587"/>
                    </a:lnTo>
                    <a:lnTo>
                      <a:pt x="1662269" y="256456"/>
                    </a:lnTo>
                    <a:lnTo>
                      <a:pt x="1747596" y="281019"/>
                    </a:lnTo>
                    <a:lnTo>
                      <a:pt x="1900141" y="95205"/>
                    </a:lnTo>
                    <a:close/>
                  </a:path>
                </a:pathLst>
              </a:custGeom>
              <a:solidFill>
                <a:srgbClr val="6A9F4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</p:grpSp>
      <p:grpSp>
        <p:nvGrpSpPr>
          <p:cNvPr id="5124" name="Groupe 5123">
            <a:extLst>
              <a:ext uri="{FF2B5EF4-FFF2-40B4-BE49-F238E27FC236}">
                <a16:creationId xmlns="" xmlns:a16="http://schemas.microsoft.com/office/drawing/2014/main" id="{C52F911F-6669-42F2-8067-6693B5AFA879}"/>
              </a:ext>
            </a:extLst>
          </p:cNvPr>
          <p:cNvGrpSpPr/>
          <p:nvPr/>
        </p:nvGrpSpPr>
        <p:grpSpPr>
          <a:xfrm>
            <a:off x="-67233" y="4225630"/>
            <a:ext cx="5699741" cy="1632972"/>
            <a:chOff x="-67234" y="4225630"/>
            <a:chExt cx="5699741" cy="1632972"/>
          </a:xfrm>
        </p:grpSpPr>
        <p:sp>
          <p:nvSpPr>
            <p:cNvPr id="198" name="TextBox 295">
              <a:extLst>
                <a:ext uri="{FF2B5EF4-FFF2-40B4-BE49-F238E27FC236}">
                  <a16:creationId xmlns="" xmlns:a16="http://schemas.microsoft.com/office/drawing/2014/main" id="{3F3E2EF0-7217-4E3B-9203-7E6F19894147}"/>
                </a:ext>
              </a:extLst>
            </p:cNvPr>
            <p:cNvSpPr txBox="1"/>
            <p:nvPr/>
          </p:nvSpPr>
          <p:spPr>
            <a:xfrm>
              <a:off x="-67234" y="5308937"/>
              <a:ext cx="3509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>
                  <a:solidFill>
                    <a:srgbClr val="585858"/>
                  </a:solidFill>
                  <a:latin typeface="Georgia"/>
                </a:rPr>
                <a:t>Diversité professionnelle, culturelle</a:t>
              </a:r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25">
              <a:extLst>
                <a:ext uri="{FF2B5EF4-FFF2-40B4-BE49-F238E27FC236}">
                  <a16:creationId xmlns="" xmlns:a16="http://schemas.microsoft.com/office/drawing/2014/main" id="{D54E948B-7AAD-4053-AEC2-387FA4BC73FC}"/>
                </a:ext>
              </a:extLst>
            </p:cNvPr>
            <p:cNvSpPr/>
            <p:nvPr/>
          </p:nvSpPr>
          <p:spPr>
            <a:xfrm rot="13621002" flipH="1">
              <a:off x="4295135" y="3558717"/>
              <a:ext cx="670459" cy="2004285"/>
            </a:xfrm>
            <a:custGeom>
              <a:avLst/>
              <a:gdLst>
                <a:gd name="connsiteX0" fmla="*/ 0 w 479051"/>
                <a:gd name="connsiteY0" fmla="*/ 0 h 1285482"/>
                <a:gd name="connsiteX1" fmla="*/ 479051 w 479051"/>
                <a:gd name="connsiteY1" fmla="*/ 0 h 1285482"/>
                <a:gd name="connsiteX2" fmla="*/ 479051 w 479051"/>
                <a:gd name="connsiteY2" fmla="*/ 1285482 h 1285482"/>
                <a:gd name="connsiteX3" fmla="*/ 0 w 479051"/>
                <a:gd name="connsiteY3" fmla="*/ 1285482 h 1285482"/>
                <a:gd name="connsiteX4" fmla="*/ 0 w 479051"/>
                <a:gd name="connsiteY4" fmla="*/ 0 h 1285482"/>
                <a:gd name="connsiteX0" fmla="*/ 0 w 479051"/>
                <a:gd name="connsiteY0" fmla="*/ 0 h 1645023"/>
                <a:gd name="connsiteX1" fmla="*/ 479051 w 479051"/>
                <a:gd name="connsiteY1" fmla="*/ 0 h 1645023"/>
                <a:gd name="connsiteX2" fmla="*/ 418115 w 479051"/>
                <a:gd name="connsiteY2" fmla="*/ 1645023 h 1645023"/>
                <a:gd name="connsiteX3" fmla="*/ 0 w 479051"/>
                <a:gd name="connsiteY3" fmla="*/ 1285482 h 1645023"/>
                <a:gd name="connsiteX4" fmla="*/ 0 w 479051"/>
                <a:gd name="connsiteY4" fmla="*/ 0 h 1645023"/>
                <a:gd name="connsiteX0" fmla="*/ 0 w 479051"/>
                <a:gd name="connsiteY0" fmla="*/ 0 h 1714893"/>
                <a:gd name="connsiteX1" fmla="*/ 479051 w 479051"/>
                <a:gd name="connsiteY1" fmla="*/ 0 h 1714893"/>
                <a:gd name="connsiteX2" fmla="*/ 418115 w 479051"/>
                <a:gd name="connsiteY2" fmla="*/ 1645023 h 1714893"/>
                <a:gd name="connsiteX3" fmla="*/ 307633 w 479051"/>
                <a:gd name="connsiteY3" fmla="*/ 1714893 h 1714893"/>
                <a:gd name="connsiteX4" fmla="*/ 0 w 479051"/>
                <a:gd name="connsiteY4" fmla="*/ 0 h 1714893"/>
                <a:gd name="connsiteX0" fmla="*/ 0 w 425459"/>
                <a:gd name="connsiteY0" fmla="*/ 0 h 1769063"/>
                <a:gd name="connsiteX1" fmla="*/ 425459 w 425459"/>
                <a:gd name="connsiteY1" fmla="*/ 54170 h 1769063"/>
                <a:gd name="connsiteX2" fmla="*/ 364523 w 425459"/>
                <a:gd name="connsiteY2" fmla="*/ 1699193 h 1769063"/>
                <a:gd name="connsiteX3" fmla="*/ 254041 w 425459"/>
                <a:gd name="connsiteY3" fmla="*/ 1769063 h 1769063"/>
                <a:gd name="connsiteX4" fmla="*/ 0 w 425459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173841 w 684588"/>
                <a:gd name="connsiteY0" fmla="*/ 0 h 1769063"/>
                <a:gd name="connsiteX1" fmla="*/ 684588 w 684588"/>
                <a:gd name="connsiteY1" fmla="*/ 49224 h 1769063"/>
                <a:gd name="connsiteX2" fmla="*/ 538364 w 684588"/>
                <a:gd name="connsiteY2" fmla="*/ 1699193 h 1769063"/>
                <a:gd name="connsiteX3" fmla="*/ 427882 w 684588"/>
                <a:gd name="connsiteY3" fmla="*/ 1769063 h 1769063"/>
                <a:gd name="connsiteX4" fmla="*/ 173841 w 684588"/>
                <a:gd name="connsiteY4" fmla="*/ 0 h 1769063"/>
                <a:gd name="connsiteX0" fmla="*/ 159201 w 669948"/>
                <a:gd name="connsiteY0" fmla="*/ 0 h 1769063"/>
                <a:gd name="connsiteX1" fmla="*/ 669948 w 669948"/>
                <a:gd name="connsiteY1" fmla="*/ 49224 h 1769063"/>
                <a:gd name="connsiteX2" fmla="*/ 523724 w 669948"/>
                <a:gd name="connsiteY2" fmla="*/ 1699193 h 1769063"/>
                <a:gd name="connsiteX3" fmla="*/ 413242 w 669948"/>
                <a:gd name="connsiteY3" fmla="*/ 1769063 h 1769063"/>
                <a:gd name="connsiteX4" fmla="*/ 159201 w 669948"/>
                <a:gd name="connsiteY4" fmla="*/ 0 h 1769063"/>
                <a:gd name="connsiteX0" fmla="*/ 118921 w 629668"/>
                <a:gd name="connsiteY0" fmla="*/ 0 h 1769063"/>
                <a:gd name="connsiteX1" fmla="*/ 629668 w 629668"/>
                <a:gd name="connsiteY1" fmla="*/ 49224 h 1769063"/>
                <a:gd name="connsiteX2" fmla="*/ 483444 w 629668"/>
                <a:gd name="connsiteY2" fmla="*/ 1699193 h 1769063"/>
                <a:gd name="connsiteX3" fmla="*/ 372962 w 629668"/>
                <a:gd name="connsiteY3" fmla="*/ 1769063 h 1769063"/>
                <a:gd name="connsiteX4" fmla="*/ 118921 w 629668"/>
                <a:gd name="connsiteY4" fmla="*/ 0 h 1769063"/>
                <a:gd name="connsiteX0" fmla="*/ 146156 w 656903"/>
                <a:gd name="connsiteY0" fmla="*/ 0 h 1769063"/>
                <a:gd name="connsiteX1" fmla="*/ 656903 w 656903"/>
                <a:gd name="connsiteY1" fmla="*/ 49224 h 1769063"/>
                <a:gd name="connsiteX2" fmla="*/ 510679 w 656903"/>
                <a:gd name="connsiteY2" fmla="*/ 1699193 h 1769063"/>
                <a:gd name="connsiteX3" fmla="*/ 400197 w 656903"/>
                <a:gd name="connsiteY3" fmla="*/ 1769063 h 1769063"/>
                <a:gd name="connsiteX4" fmla="*/ 146156 w 656903"/>
                <a:gd name="connsiteY4" fmla="*/ 0 h 1769063"/>
                <a:gd name="connsiteX0" fmla="*/ 163032 w 673779"/>
                <a:gd name="connsiteY0" fmla="*/ 0 h 1769063"/>
                <a:gd name="connsiteX1" fmla="*/ 673779 w 673779"/>
                <a:gd name="connsiteY1" fmla="*/ 49224 h 1769063"/>
                <a:gd name="connsiteX2" fmla="*/ 527555 w 673779"/>
                <a:gd name="connsiteY2" fmla="*/ 1699193 h 1769063"/>
                <a:gd name="connsiteX3" fmla="*/ 417073 w 673779"/>
                <a:gd name="connsiteY3" fmla="*/ 1769063 h 1769063"/>
                <a:gd name="connsiteX4" fmla="*/ 163032 w 673779"/>
                <a:gd name="connsiteY4" fmla="*/ 0 h 176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779" h="1769063">
                  <a:moveTo>
                    <a:pt x="163032" y="0"/>
                  </a:moveTo>
                  <a:lnTo>
                    <a:pt x="673779" y="49224"/>
                  </a:lnTo>
                  <a:cubicBezTo>
                    <a:pt x="329961" y="837278"/>
                    <a:pt x="370892" y="1362840"/>
                    <a:pt x="527555" y="1699193"/>
                  </a:cubicBezTo>
                  <a:lnTo>
                    <a:pt x="417073" y="1769063"/>
                  </a:lnTo>
                  <a:cubicBezTo>
                    <a:pt x="434157" y="1735613"/>
                    <a:pt x="-322984" y="507431"/>
                    <a:pt x="163032" y="0"/>
                  </a:cubicBezTo>
                  <a:close/>
                </a:path>
              </a:pathLst>
            </a:custGeom>
            <a:gradFill>
              <a:gsLst>
                <a:gs pos="53000">
                  <a:srgbClr val="AE5057"/>
                </a:gs>
                <a:gs pos="75000">
                  <a:srgbClr val="7E3A3F"/>
                </a:gs>
              </a:gsLst>
              <a:lin ang="10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grpSp>
          <p:nvGrpSpPr>
            <p:cNvPr id="61" name="Group 173">
              <a:extLst>
                <a:ext uri="{FF2B5EF4-FFF2-40B4-BE49-F238E27FC236}">
                  <a16:creationId xmlns="" xmlns:a16="http://schemas.microsoft.com/office/drawing/2014/main" id="{EDE252A7-E88B-4780-A475-B4E5E62C3C61}"/>
                </a:ext>
              </a:extLst>
            </p:cNvPr>
            <p:cNvGrpSpPr/>
            <p:nvPr/>
          </p:nvGrpSpPr>
          <p:grpSpPr>
            <a:xfrm rot="10800000" flipH="1">
              <a:off x="3431770" y="4849318"/>
              <a:ext cx="997851" cy="1009284"/>
              <a:chOff x="3517900" y="1987550"/>
              <a:chExt cx="880744" cy="890835"/>
            </a:xfrm>
          </p:grpSpPr>
          <p:grpSp>
            <p:nvGrpSpPr>
              <p:cNvPr id="71" name="Group 174">
                <a:extLst>
                  <a:ext uri="{FF2B5EF4-FFF2-40B4-BE49-F238E27FC236}">
                    <a16:creationId xmlns="" xmlns:a16="http://schemas.microsoft.com/office/drawing/2014/main" id="{A07B64FC-8862-4811-947B-CF3972D0A129}"/>
                  </a:ext>
                </a:extLst>
              </p:cNvPr>
              <p:cNvGrpSpPr/>
              <p:nvPr/>
            </p:nvGrpSpPr>
            <p:grpSpPr>
              <a:xfrm>
                <a:off x="3645354" y="2120049"/>
                <a:ext cx="625837" cy="625837"/>
                <a:chOff x="3009429" y="1843314"/>
                <a:chExt cx="1088571" cy="1088570"/>
              </a:xfrm>
            </p:grpSpPr>
            <p:sp>
              <p:nvSpPr>
                <p:cNvPr id="73" name="Freeform 176">
                  <a:extLst>
                    <a:ext uri="{FF2B5EF4-FFF2-40B4-BE49-F238E27FC236}">
                      <a16:creationId xmlns="" xmlns:a16="http://schemas.microsoft.com/office/drawing/2014/main" id="{8C70DB17-1484-4BB1-BDE3-44547A0F5A92}"/>
                    </a:ext>
                  </a:extLst>
                </p:cNvPr>
                <p:cNvSpPr/>
                <p:nvPr/>
              </p:nvSpPr>
              <p:spPr>
                <a:xfrm>
                  <a:off x="3048737" y="1896438"/>
                  <a:ext cx="1009953" cy="1009952"/>
                </a:xfrm>
                <a:custGeom>
                  <a:avLst/>
                  <a:gdLst>
                    <a:gd name="connsiteX0" fmla="*/ 1165091 w 2330182"/>
                    <a:gd name="connsiteY0" fmla="*/ 147659 h 2330182"/>
                    <a:gd name="connsiteX1" fmla="*/ 147659 w 2330182"/>
                    <a:gd name="connsiteY1" fmla="*/ 1165091 h 2330182"/>
                    <a:gd name="connsiteX2" fmla="*/ 1165091 w 2330182"/>
                    <a:gd name="connsiteY2" fmla="*/ 2182523 h 2330182"/>
                    <a:gd name="connsiteX3" fmla="*/ 2182523 w 2330182"/>
                    <a:gd name="connsiteY3" fmla="*/ 1165091 h 2330182"/>
                    <a:gd name="connsiteX4" fmla="*/ 1165091 w 2330182"/>
                    <a:gd name="connsiteY4" fmla="*/ 147659 h 2330182"/>
                    <a:gd name="connsiteX5" fmla="*/ 1165091 w 2330182"/>
                    <a:gd name="connsiteY5" fmla="*/ 0 h 2330182"/>
                    <a:gd name="connsiteX6" fmla="*/ 2330182 w 2330182"/>
                    <a:gd name="connsiteY6" fmla="*/ 1165091 h 2330182"/>
                    <a:gd name="connsiteX7" fmla="*/ 1165091 w 2330182"/>
                    <a:gd name="connsiteY7" fmla="*/ 2330182 h 2330182"/>
                    <a:gd name="connsiteX8" fmla="*/ 0 w 2330182"/>
                    <a:gd name="connsiteY8" fmla="*/ 1165091 h 2330182"/>
                    <a:gd name="connsiteX9" fmla="*/ 1165091 w 2330182"/>
                    <a:gd name="connsiteY9" fmla="*/ 0 h 2330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0182" h="2330182">
                      <a:moveTo>
                        <a:pt x="1165091" y="147659"/>
                      </a:moveTo>
                      <a:cubicBezTo>
                        <a:pt x="603179" y="147659"/>
                        <a:pt x="147659" y="603179"/>
                        <a:pt x="147659" y="1165091"/>
                      </a:cubicBezTo>
                      <a:cubicBezTo>
                        <a:pt x="147659" y="1727003"/>
                        <a:pt x="603179" y="2182523"/>
                        <a:pt x="1165091" y="2182523"/>
                      </a:cubicBezTo>
                      <a:cubicBezTo>
                        <a:pt x="1727003" y="2182523"/>
                        <a:pt x="2182523" y="1727003"/>
                        <a:pt x="2182523" y="1165091"/>
                      </a:cubicBezTo>
                      <a:cubicBezTo>
                        <a:pt x="2182523" y="603179"/>
                        <a:pt x="1727003" y="147659"/>
                        <a:pt x="1165091" y="147659"/>
                      </a:cubicBezTo>
                      <a:close/>
                      <a:moveTo>
                        <a:pt x="1165091" y="0"/>
                      </a:moveTo>
                      <a:cubicBezTo>
                        <a:pt x="1808553" y="0"/>
                        <a:pt x="2330182" y="521629"/>
                        <a:pt x="2330182" y="1165091"/>
                      </a:cubicBezTo>
                      <a:cubicBezTo>
                        <a:pt x="2330182" y="1808553"/>
                        <a:pt x="1808553" y="2330182"/>
                        <a:pt x="1165091" y="2330182"/>
                      </a:cubicBezTo>
                      <a:cubicBezTo>
                        <a:pt x="521629" y="2330182"/>
                        <a:pt x="0" y="1808553"/>
                        <a:pt x="0" y="1165091"/>
                      </a:cubicBezTo>
                      <a:cubicBezTo>
                        <a:pt x="0" y="521629"/>
                        <a:pt x="521629" y="0"/>
                        <a:pt x="1165091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4" name="Group 177">
                  <a:extLst>
                    <a:ext uri="{FF2B5EF4-FFF2-40B4-BE49-F238E27FC236}">
                      <a16:creationId xmlns="" xmlns:a16="http://schemas.microsoft.com/office/drawing/2014/main" id="{1D27E96B-5D60-450C-843C-0D32C1DBA7E3}"/>
                    </a:ext>
                  </a:extLst>
                </p:cNvPr>
                <p:cNvGrpSpPr/>
                <p:nvPr/>
              </p:nvGrpSpPr>
              <p:grpSpPr>
                <a:xfrm>
                  <a:off x="3009429" y="1843314"/>
                  <a:ext cx="1088571" cy="1088570"/>
                  <a:chOff x="5976952" y="1010653"/>
                  <a:chExt cx="1148940" cy="1148939"/>
                </a:xfrm>
              </p:grpSpPr>
              <p:sp>
                <p:nvSpPr>
                  <p:cNvPr id="75" name="Oval 178">
                    <a:extLst>
                      <a:ext uri="{FF2B5EF4-FFF2-40B4-BE49-F238E27FC236}">
                        <a16:creationId xmlns="" xmlns:a16="http://schemas.microsoft.com/office/drawing/2014/main" id="{22568116-09EA-453E-B190-3080942B55A3}"/>
                      </a:ext>
                    </a:extLst>
                  </p:cNvPr>
                  <p:cNvSpPr/>
                  <p:nvPr/>
                </p:nvSpPr>
                <p:spPr>
                  <a:xfrm>
                    <a:off x="5976952" y="1010653"/>
                    <a:ext cx="1148940" cy="11489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1200" cap="none" spc="0" normalizeH="0" baseline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76" name="Group 179">
                    <a:extLst>
                      <a:ext uri="{FF2B5EF4-FFF2-40B4-BE49-F238E27FC236}">
                        <a16:creationId xmlns="" xmlns:a16="http://schemas.microsoft.com/office/drawing/2014/main" id="{549B8EE2-4A41-4B02-B1A9-625BE33AD0B3}"/>
                      </a:ext>
                    </a:extLst>
                  </p:cNvPr>
                  <p:cNvGrpSpPr/>
                  <p:nvPr/>
                </p:nvGrpSpPr>
                <p:grpSpPr>
                  <a:xfrm>
                    <a:off x="6063451" y="1097152"/>
                    <a:ext cx="975942" cy="975941"/>
                    <a:chOff x="6412884" y="713757"/>
                    <a:chExt cx="1028138" cy="1028138"/>
                  </a:xfrm>
                </p:grpSpPr>
                <p:sp>
                  <p:nvSpPr>
                    <p:cNvPr id="77" name="Oval 180">
                      <a:extLst>
                        <a:ext uri="{FF2B5EF4-FFF2-40B4-BE49-F238E27FC236}">
                          <a16:creationId xmlns="" xmlns:a16="http://schemas.microsoft.com/office/drawing/2014/main" id="{30D5810C-632D-4061-A3DF-3AE5D848341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2884" y="713757"/>
                      <a:ext cx="1028138" cy="1028138"/>
                    </a:xfrm>
                    <a:prstGeom prst="ellipse">
                      <a:avLst/>
                    </a:prstGeom>
                    <a:solidFill>
                      <a:srgbClr val="7E3A3F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</a:t>
                      </a:r>
                      <a:endParaRPr kumimoji="0" lang="fr-F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Oval 181">
                      <a:extLst>
                        <a:ext uri="{FF2B5EF4-FFF2-40B4-BE49-F238E27FC236}">
                          <a16:creationId xmlns="" xmlns:a16="http://schemas.microsoft.com/office/drawing/2014/main" id="{F3DDC4AF-735A-43B8-99FE-949DF1F4A0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491" y="763365"/>
                      <a:ext cx="928925" cy="92892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  <a:effectLst>
                      <a:outerShdw blurRad="63500" sx="95000" sy="95000" algn="ctr" rotWithShape="0">
                        <a:prstClr val="black">
                          <a:alpha val="4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72" name="Freeform 175">
                <a:extLst>
                  <a:ext uri="{FF2B5EF4-FFF2-40B4-BE49-F238E27FC236}">
                    <a16:creationId xmlns="" xmlns:a16="http://schemas.microsoft.com/office/drawing/2014/main" id="{C84EA321-BD3A-4241-B337-6F52F32E718A}"/>
                  </a:ext>
                </a:extLst>
              </p:cNvPr>
              <p:cNvSpPr/>
              <p:nvPr/>
            </p:nvSpPr>
            <p:spPr>
              <a:xfrm>
                <a:off x="3517900" y="1987550"/>
                <a:ext cx="880744" cy="890835"/>
              </a:xfrm>
              <a:custGeom>
                <a:avLst/>
                <a:gdLst>
                  <a:gd name="connsiteX0" fmla="*/ 1978612 w 2794101"/>
                  <a:gd name="connsiteY0" fmla="*/ 617354 h 2826119"/>
                  <a:gd name="connsiteX1" fmla="*/ 601346 w 2794101"/>
                  <a:gd name="connsiteY1" fmla="*/ 831497 h 2826119"/>
                  <a:gd name="connsiteX2" fmla="*/ 815489 w 2794101"/>
                  <a:gd name="connsiteY2" fmla="*/ 2208764 h 2826119"/>
                  <a:gd name="connsiteX3" fmla="*/ 2192755 w 2794101"/>
                  <a:gd name="connsiteY3" fmla="*/ 1994621 h 2826119"/>
                  <a:gd name="connsiteX4" fmla="*/ 1978612 w 2794101"/>
                  <a:gd name="connsiteY4" fmla="*/ 617354 h 2826119"/>
                  <a:gd name="connsiteX5" fmla="*/ 2076179 w 2794101"/>
                  <a:gd name="connsiteY5" fmla="*/ 178599 h 2826119"/>
                  <a:gd name="connsiteX6" fmla="*/ 2029199 w 2794101"/>
                  <a:gd name="connsiteY6" fmla="*/ 413452 h 2826119"/>
                  <a:gd name="connsiteX7" fmla="*/ 2091424 w 2794101"/>
                  <a:gd name="connsiteY7" fmla="*/ 454282 h 2826119"/>
                  <a:gd name="connsiteX8" fmla="*/ 2161134 w 2794101"/>
                  <a:gd name="connsiteY8" fmla="*/ 510838 h 2826119"/>
                  <a:gd name="connsiteX9" fmla="*/ 2367409 w 2794101"/>
                  <a:gd name="connsiteY9" fmla="*/ 393122 h 2826119"/>
                  <a:gd name="connsiteX10" fmla="*/ 2502107 w 2794101"/>
                  <a:gd name="connsiteY10" fmla="*/ 533836 h 2826119"/>
                  <a:gd name="connsiteX11" fmla="*/ 2370195 w 2794101"/>
                  <a:gd name="connsiteY11" fmla="*/ 743184 h 2826119"/>
                  <a:gd name="connsiteX12" fmla="*/ 2410215 w 2794101"/>
                  <a:gd name="connsiteY12" fmla="*/ 803112 h 2826119"/>
                  <a:gd name="connsiteX13" fmla="*/ 2462617 w 2794101"/>
                  <a:gd name="connsiteY13" fmla="*/ 907173 h 2826119"/>
                  <a:gd name="connsiteX14" fmla="*/ 2703239 w 2794101"/>
                  <a:gd name="connsiteY14" fmla="*/ 901175 h 2826119"/>
                  <a:gd name="connsiteX15" fmla="*/ 2755178 w 2794101"/>
                  <a:gd name="connsiteY15" fmla="*/ 1088914 h 2826119"/>
                  <a:gd name="connsiteX16" fmla="*/ 2556763 w 2794101"/>
                  <a:gd name="connsiteY16" fmla="*/ 1201174 h 2826119"/>
                  <a:gd name="connsiteX17" fmla="*/ 2572543 w 2794101"/>
                  <a:gd name="connsiteY17" fmla="*/ 1288832 h 2826119"/>
                  <a:gd name="connsiteX18" fmla="*/ 2578284 w 2794101"/>
                  <a:gd name="connsiteY18" fmla="*/ 1381649 h 2826119"/>
                  <a:gd name="connsiteX19" fmla="*/ 2794101 w 2794101"/>
                  <a:gd name="connsiteY19" fmla="*/ 1471150 h 2826119"/>
                  <a:gd name="connsiteX20" fmla="*/ 2765349 w 2794101"/>
                  <a:gd name="connsiteY20" fmla="*/ 1663809 h 2826119"/>
                  <a:gd name="connsiteX21" fmla="*/ 2547483 w 2794101"/>
                  <a:gd name="connsiteY21" fmla="*/ 1684972 h 2826119"/>
                  <a:gd name="connsiteX22" fmla="*/ 2540826 w 2794101"/>
                  <a:gd name="connsiteY22" fmla="*/ 1716252 h 2826119"/>
                  <a:gd name="connsiteX23" fmla="*/ 2508302 w 2794101"/>
                  <a:gd name="connsiteY23" fmla="*/ 1820700 h 2826119"/>
                  <a:gd name="connsiteX24" fmla="*/ 2493700 w 2794101"/>
                  <a:gd name="connsiteY24" fmla="*/ 1855719 h 2826119"/>
                  <a:gd name="connsiteX25" fmla="*/ 2660422 w 2794101"/>
                  <a:gd name="connsiteY25" fmla="*/ 2014750 h 2826119"/>
                  <a:gd name="connsiteX26" fmla="*/ 2564173 w 2794101"/>
                  <a:gd name="connsiteY26" fmla="*/ 2184102 h 2826119"/>
                  <a:gd name="connsiteX27" fmla="*/ 2345256 w 2794101"/>
                  <a:gd name="connsiteY27" fmla="*/ 2123081 h 2826119"/>
                  <a:gd name="connsiteX28" fmla="*/ 2273233 w 2794101"/>
                  <a:gd name="connsiteY28" fmla="*/ 2211855 h 2826119"/>
                  <a:gd name="connsiteX29" fmla="*/ 2219248 w 2794101"/>
                  <a:gd name="connsiteY29" fmla="*/ 2266484 h 2826119"/>
                  <a:gd name="connsiteX30" fmla="*/ 2305914 w 2794101"/>
                  <a:gd name="connsiteY30" fmla="*/ 2485847 h 2826119"/>
                  <a:gd name="connsiteX31" fmla="*/ 2147517 w 2794101"/>
                  <a:gd name="connsiteY31" fmla="*/ 2599224 h 2826119"/>
                  <a:gd name="connsiteX32" fmla="*/ 1973066 w 2794101"/>
                  <a:gd name="connsiteY32" fmla="*/ 2450915 h 2826119"/>
                  <a:gd name="connsiteX33" fmla="*/ 1925204 w 2794101"/>
                  <a:gd name="connsiteY33" fmla="*/ 2477817 h 2826119"/>
                  <a:gd name="connsiteX34" fmla="*/ 1792452 w 2794101"/>
                  <a:gd name="connsiteY34" fmla="*/ 2533681 h 2826119"/>
                  <a:gd name="connsiteX35" fmla="*/ 1791046 w 2794101"/>
                  <a:gd name="connsiteY35" fmla="*/ 2767456 h 2826119"/>
                  <a:gd name="connsiteX36" fmla="*/ 1601789 w 2794101"/>
                  <a:gd name="connsiteY36" fmla="*/ 2813562 h 2826119"/>
                  <a:gd name="connsiteX37" fmla="*/ 1489195 w 2794101"/>
                  <a:gd name="connsiteY37" fmla="*/ 2599354 h 2826119"/>
                  <a:gd name="connsiteX38" fmla="*/ 1462073 w 2794101"/>
                  <a:gd name="connsiteY38" fmla="*/ 2602870 h 2826119"/>
                  <a:gd name="connsiteX39" fmla="*/ 1317236 w 2794101"/>
                  <a:gd name="connsiteY39" fmla="*/ 2599606 h 2826119"/>
                  <a:gd name="connsiteX40" fmla="*/ 1212218 w 2794101"/>
                  <a:gd name="connsiteY40" fmla="*/ 2826119 h 2826119"/>
                  <a:gd name="connsiteX41" fmla="*/ 1020900 w 2794101"/>
                  <a:gd name="connsiteY41" fmla="*/ 2789494 h 2826119"/>
                  <a:gd name="connsiteX42" fmla="*/ 1007024 w 2794101"/>
                  <a:gd name="connsiteY42" fmla="*/ 2541197 h 2826119"/>
                  <a:gd name="connsiteX43" fmla="*/ 964227 w 2794101"/>
                  <a:gd name="connsiteY43" fmla="*/ 2526912 h 2826119"/>
                  <a:gd name="connsiteX44" fmla="*/ 837680 w 2794101"/>
                  <a:gd name="connsiteY44" fmla="*/ 2468592 h 2826119"/>
                  <a:gd name="connsiteX45" fmla="*/ 660191 w 2794101"/>
                  <a:gd name="connsiteY45" fmla="*/ 2616479 h 2826119"/>
                  <a:gd name="connsiteX46" fmla="*/ 502926 w 2794101"/>
                  <a:gd name="connsiteY46" fmla="*/ 2501537 h 2826119"/>
                  <a:gd name="connsiteX47" fmla="*/ 587315 w 2794101"/>
                  <a:gd name="connsiteY47" fmla="*/ 2293983 h 2826119"/>
                  <a:gd name="connsiteX48" fmla="*/ 507662 w 2794101"/>
                  <a:gd name="connsiteY48" fmla="*/ 2214775 h 2826119"/>
                  <a:gd name="connsiteX49" fmla="*/ 453937 w 2794101"/>
                  <a:gd name="connsiteY49" fmla="*/ 2150231 h 2826119"/>
                  <a:gd name="connsiteX50" fmla="*/ 231964 w 2794101"/>
                  <a:gd name="connsiteY50" fmla="*/ 2210715 h 2826119"/>
                  <a:gd name="connsiteX51" fmla="*/ 136700 w 2794101"/>
                  <a:gd name="connsiteY51" fmla="*/ 2040807 h 2826119"/>
                  <a:gd name="connsiteX52" fmla="*/ 298578 w 2794101"/>
                  <a:gd name="connsiteY52" fmla="*/ 1888183 h 2826119"/>
                  <a:gd name="connsiteX53" fmla="*/ 290492 w 2794101"/>
                  <a:gd name="connsiteY53" fmla="*/ 1872603 h 2826119"/>
                  <a:gd name="connsiteX54" fmla="*/ 241719 w 2794101"/>
                  <a:gd name="connsiteY54" fmla="*/ 1730478 h 2826119"/>
                  <a:gd name="connsiteX55" fmla="*/ 233860 w 2794101"/>
                  <a:gd name="connsiteY55" fmla="*/ 1692670 h 2826119"/>
                  <a:gd name="connsiteX56" fmla="*/ 10137 w 2794101"/>
                  <a:gd name="connsiteY56" fmla="*/ 1648967 h 2826119"/>
                  <a:gd name="connsiteX57" fmla="*/ 0 w 2794101"/>
                  <a:gd name="connsiteY57" fmla="*/ 1454440 h 2826119"/>
                  <a:gd name="connsiteX58" fmla="*/ 201206 w 2794101"/>
                  <a:gd name="connsiteY58" fmla="*/ 1392851 h 2826119"/>
                  <a:gd name="connsiteX59" fmla="*/ 206224 w 2794101"/>
                  <a:gd name="connsiteY59" fmla="*/ 1284108 h 2826119"/>
                  <a:gd name="connsiteX60" fmla="*/ 224136 w 2794101"/>
                  <a:gd name="connsiteY60" fmla="*/ 1181705 h 2826119"/>
                  <a:gd name="connsiteX61" fmla="*/ 32072 w 2794101"/>
                  <a:gd name="connsiteY61" fmla="*/ 1054474 h 2826119"/>
                  <a:gd name="connsiteX62" fmla="*/ 97050 w 2794101"/>
                  <a:gd name="connsiteY62" fmla="*/ 870839 h 2826119"/>
                  <a:gd name="connsiteX63" fmla="*/ 322394 w 2794101"/>
                  <a:gd name="connsiteY63" fmla="*/ 892338 h 2826119"/>
                  <a:gd name="connsiteX64" fmla="*/ 343137 w 2794101"/>
                  <a:gd name="connsiteY64" fmla="*/ 847432 h 2826119"/>
                  <a:gd name="connsiteX65" fmla="*/ 425277 w 2794101"/>
                  <a:gd name="connsiteY65" fmla="*/ 717866 h 2826119"/>
                  <a:gd name="connsiteX66" fmla="*/ 298994 w 2794101"/>
                  <a:gd name="connsiteY66" fmla="*/ 529012 h 2826119"/>
                  <a:gd name="connsiteX67" fmla="*/ 429824 w 2794101"/>
                  <a:gd name="connsiteY67" fmla="*/ 384695 h 2826119"/>
                  <a:gd name="connsiteX68" fmla="*/ 636156 w 2794101"/>
                  <a:gd name="connsiteY68" fmla="*/ 495134 h 2826119"/>
                  <a:gd name="connsiteX69" fmla="*/ 680466 w 2794101"/>
                  <a:gd name="connsiteY69" fmla="*/ 458714 h 2826119"/>
                  <a:gd name="connsiteX70" fmla="*/ 786817 w 2794101"/>
                  <a:gd name="connsiteY70" fmla="*/ 389561 h 2826119"/>
                  <a:gd name="connsiteX71" fmla="*/ 742389 w 2794101"/>
                  <a:gd name="connsiteY71" fmla="*/ 168412 h 2826119"/>
                  <a:gd name="connsiteX72" fmla="*/ 918359 w 2794101"/>
                  <a:gd name="connsiteY72" fmla="*/ 84873 h 2826119"/>
                  <a:gd name="connsiteX73" fmla="*/ 1069653 w 2794101"/>
                  <a:gd name="connsiteY73" fmla="*/ 268856 h 2826119"/>
                  <a:gd name="connsiteX74" fmla="*/ 1206391 w 2794101"/>
                  <a:gd name="connsiteY74" fmla="*/ 239153 h 2826119"/>
                  <a:gd name="connsiteX75" fmla="*/ 1262939 w 2794101"/>
                  <a:gd name="connsiteY75" fmla="*/ 233105 h 2826119"/>
                  <a:gd name="connsiteX76" fmla="*/ 1321215 w 2794101"/>
                  <a:gd name="connsiteY76" fmla="*/ 0 h 2826119"/>
                  <a:gd name="connsiteX77" fmla="*/ 1516007 w 2794101"/>
                  <a:gd name="connsiteY77" fmla="*/ 0 h 2826119"/>
                  <a:gd name="connsiteX78" fmla="*/ 1576154 w 2794101"/>
                  <a:gd name="connsiteY78" fmla="*/ 240587 h 2826119"/>
                  <a:gd name="connsiteX79" fmla="*/ 1662269 w 2794101"/>
                  <a:gd name="connsiteY79" fmla="*/ 256456 h 2826119"/>
                  <a:gd name="connsiteX80" fmla="*/ 1747596 w 2794101"/>
                  <a:gd name="connsiteY80" fmla="*/ 281019 h 2826119"/>
                  <a:gd name="connsiteX81" fmla="*/ 1900141 w 2794101"/>
                  <a:gd name="connsiteY81" fmla="*/ 95205 h 282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94101" h="2826119">
                    <a:moveTo>
                      <a:pt x="1978612" y="617354"/>
                    </a:moveTo>
                    <a:cubicBezTo>
                      <a:pt x="1539156" y="296166"/>
                      <a:pt x="922534" y="392041"/>
                      <a:pt x="601346" y="831497"/>
                    </a:cubicBezTo>
                    <a:cubicBezTo>
                      <a:pt x="280158" y="1270953"/>
                      <a:pt x="376033" y="1887576"/>
                      <a:pt x="815489" y="2208764"/>
                    </a:cubicBezTo>
                    <a:cubicBezTo>
                      <a:pt x="1254945" y="2529952"/>
                      <a:pt x="1871567" y="2434077"/>
                      <a:pt x="2192755" y="1994621"/>
                    </a:cubicBezTo>
                    <a:cubicBezTo>
                      <a:pt x="2513943" y="1555165"/>
                      <a:pt x="2418068" y="938542"/>
                      <a:pt x="1978612" y="617354"/>
                    </a:cubicBezTo>
                    <a:close/>
                    <a:moveTo>
                      <a:pt x="2076179" y="178599"/>
                    </a:moveTo>
                    <a:lnTo>
                      <a:pt x="2029199" y="413452"/>
                    </a:lnTo>
                    <a:lnTo>
                      <a:pt x="2091424" y="454282"/>
                    </a:lnTo>
                    <a:lnTo>
                      <a:pt x="2161134" y="510838"/>
                    </a:lnTo>
                    <a:lnTo>
                      <a:pt x="2367409" y="393122"/>
                    </a:lnTo>
                    <a:lnTo>
                      <a:pt x="2502107" y="533836"/>
                    </a:lnTo>
                    <a:lnTo>
                      <a:pt x="2370195" y="743184"/>
                    </a:lnTo>
                    <a:lnTo>
                      <a:pt x="2410215" y="803112"/>
                    </a:lnTo>
                    <a:lnTo>
                      <a:pt x="2462617" y="907173"/>
                    </a:lnTo>
                    <a:lnTo>
                      <a:pt x="2703239" y="901175"/>
                    </a:lnTo>
                    <a:lnTo>
                      <a:pt x="2755178" y="1088914"/>
                    </a:lnTo>
                    <a:lnTo>
                      <a:pt x="2556763" y="1201174"/>
                    </a:lnTo>
                    <a:lnTo>
                      <a:pt x="2572543" y="1288832"/>
                    </a:lnTo>
                    <a:lnTo>
                      <a:pt x="2578284" y="1381649"/>
                    </a:lnTo>
                    <a:lnTo>
                      <a:pt x="2794101" y="1471150"/>
                    </a:lnTo>
                    <a:lnTo>
                      <a:pt x="2765349" y="1663809"/>
                    </a:lnTo>
                    <a:lnTo>
                      <a:pt x="2547483" y="1684972"/>
                    </a:lnTo>
                    <a:lnTo>
                      <a:pt x="2540826" y="1716252"/>
                    </a:lnTo>
                    <a:cubicBezTo>
                      <a:pt x="2531648" y="1751381"/>
                      <a:pt x="2520813" y="1786236"/>
                      <a:pt x="2508302" y="1820700"/>
                    </a:cubicBezTo>
                    <a:lnTo>
                      <a:pt x="2493700" y="1855719"/>
                    </a:lnTo>
                    <a:lnTo>
                      <a:pt x="2660422" y="2014750"/>
                    </a:lnTo>
                    <a:lnTo>
                      <a:pt x="2564173" y="2184102"/>
                    </a:lnTo>
                    <a:lnTo>
                      <a:pt x="2345256" y="2123081"/>
                    </a:lnTo>
                    <a:lnTo>
                      <a:pt x="2273233" y="2211855"/>
                    </a:lnTo>
                    <a:lnTo>
                      <a:pt x="2219248" y="2266484"/>
                    </a:lnTo>
                    <a:lnTo>
                      <a:pt x="2305914" y="2485847"/>
                    </a:lnTo>
                    <a:lnTo>
                      <a:pt x="2147517" y="2599224"/>
                    </a:lnTo>
                    <a:lnTo>
                      <a:pt x="1973066" y="2450915"/>
                    </a:lnTo>
                    <a:lnTo>
                      <a:pt x="1925204" y="2477817"/>
                    </a:lnTo>
                    <a:lnTo>
                      <a:pt x="1792452" y="2533681"/>
                    </a:lnTo>
                    <a:lnTo>
                      <a:pt x="1791046" y="2767456"/>
                    </a:lnTo>
                    <a:lnTo>
                      <a:pt x="1601789" y="2813562"/>
                    </a:lnTo>
                    <a:lnTo>
                      <a:pt x="1489195" y="2599354"/>
                    </a:lnTo>
                    <a:lnTo>
                      <a:pt x="1462073" y="2602870"/>
                    </a:lnTo>
                    <a:lnTo>
                      <a:pt x="1317236" y="2599606"/>
                    </a:lnTo>
                    <a:lnTo>
                      <a:pt x="1212218" y="2826119"/>
                    </a:lnTo>
                    <a:lnTo>
                      <a:pt x="1020900" y="2789494"/>
                    </a:lnTo>
                    <a:lnTo>
                      <a:pt x="1007024" y="2541197"/>
                    </a:lnTo>
                    <a:lnTo>
                      <a:pt x="964227" y="2526912"/>
                    </a:lnTo>
                    <a:lnTo>
                      <a:pt x="837680" y="2468592"/>
                    </a:lnTo>
                    <a:lnTo>
                      <a:pt x="660191" y="2616479"/>
                    </a:lnTo>
                    <a:lnTo>
                      <a:pt x="502926" y="2501537"/>
                    </a:lnTo>
                    <a:lnTo>
                      <a:pt x="587315" y="2293983"/>
                    </a:lnTo>
                    <a:lnTo>
                      <a:pt x="507662" y="2214775"/>
                    </a:lnTo>
                    <a:lnTo>
                      <a:pt x="453937" y="2150231"/>
                    </a:lnTo>
                    <a:lnTo>
                      <a:pt x="231964" y="2210715"/>
                    </a:lnTo>
                    <a:lnTo>
                      <a:pt x="136700" y="2040807"/>
                    </a:lnTo>
                    <a:lnTo>
                      <a:pt x="298578" y="1888183"/>
                    </a:lnTo>
                    <a:lnTo>
                      <a:pt x="290492" y="1872603"/>
                    </a:lnTo>
                    <a:cubicBezTo>
                      <a:pt x="271221" y="1826203"/>
                      <a:pt x="254947" y="1778723"/>
                      <a:pt x="241719" y="1730478"/>
                    </a:cubicBezTo>
                    <a:lnTo>
                      <a:pt x="233860" y="1692670"/>
                    </a:lnTo>
                    <a:lnTo>
                      <a:pt x="10137" y="1648967"/>
                    </a:lnTo>
                    <a:lnTo>
                      <a:pt x="0" y="1454440"/>
                    </a:lnTo>
                    <a:lnTo>
                      <a:pt x="201206" y="1392851"/>
                    </a:lnTo>
                    <a:lnTo>
                      <a:pt x="206224" y="1284108"/>
                    </a:lnTo>
                    <a:lnTo>
                      <a:pt x="224136" y="1181705"/>
                    </a:lnTo>
                    <a:lnTo>
                      <a:pt x="32072" y="1054474"/>
                    </a:lnTo>
                    <a:lnTo>
                      <a:pt x="97050" y="870839"/>
                    </a:lnTo>
                    <a:lnTo>
                      <a:pt x="322394" y="892338"/>
                    </a:lnTo>
                    <a:lnTo>
                      <a:pt x="343137" y="847432"/>
                    </a:lnTo>
                    <a:lnTo>
                      <a:pt x="425277" y="717866"/>
                    </a:lnTo>
                    <a:lnTo>
                      <a:pt x="298994" y="529012"/>
                    </a:lnTo>
                    <a:lnTo>
                      <a:pt x="429824" y="384695"/>
                    </a:lnTo>
                    <a:lnTo>
                      <a:pt x="636156" y="495134"/>
                    </a:lnTo>
                    <a:lnTo>
                      <a:pt x="680466" y="458714"/>
                    </a:lnTo>
                    <a:lnTo>
                      <a:pt x="786817" y="389561"/>
                    </a:lnTo>
                    <a:lnTo>
                      <a:pt x="742389" y="168412"/>
                    </a:lnTo>
                    <a:lnTo>
                      <a:pt x="918359" y="84873"/>
                    </a:lnTo>
                    <a:lnTo>
                      <a:pt x="1069653" y="268856"/>
                    </a:lnTo>
                    <a:lnTo>
                      <a:pt x="1206391" y="239153"/>
                    </a:lnTo>
                    <a:lnTo>
                      <a:pt x="1262939" y="233105"/>
                    </a:lnTo>
                    <a:lnTo>
                      <a:pt x="1321215" y="0"/>
                    </a:lnTo>
                    <a:lnTo>
                      <a:pt x="1516007" y="0"/>
                    </a:lnTo>
                    <a:lnTo>
                      <a:pt x="1576154" y="240587"/>
                    </a:lnTo>
                    <a:lnTo>
                      <a:pt x="1662269" y="256456"/>
                    </a:lnTo>
                    <a:lnTo>
                      <a:pt x="1747596" y="281019"/>
                    </a:lnTo>
                    <a:lnTo>
                      <a:pt x="1900141" y="95205"/>
                    </a:lnTo>
                    <a:close/>
                  </a:path>
                </a:pathLst>
              </a:custGeom>
              <a:solidFill>
                <a:srgbClr val="7E3A3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</p:grp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6223BF61-36BE-424E-B4F2-3156183ED676}"/>
              </a:ext>
            </a:extLst>
          </p:cNvPr>
          <p:cNvGrpSpPr/>
          <p:nvPr/>
        </p:nvGrpSpPr>
        <p:grpSpPr>
          <a:xfrm>
            <a:off x="95547" y="1453303"/>
            <a:ext cx="5520224" cy="1847184"/>
            <a:chOff x="95546" y="1453303"/>
            <a:chExt cx="5520224" cy="1847184"/>
          </a:xfrm>
        </p:grpSpPr>
        <p:sp>
          <p:nvSpPr>
            <p:cNvPr id="194" name="TextBox 291">
              <a:extLst>
                <a:ext uri="{FF2B5EF4-FFF2-40B4-BE49-F238E27FC236}">
                  <a16:creationId xmlns="" xmlns:a16="http://schemas.microsoft.com/office/drawing/2014/main" id="{9EFC90FF-2EDA-4B02-B5DF-7DA36015B725}"/>
                </a:ext>
              </a:extLst>
            </p:cNvPr>
            <p:cNvSpPr txBox="1"/>
            <p:nvPr/>
          </p:nvSpPr>
          <p:spPr>
            <a:xfrm>
              <a:off x="95546" y="1453303"/>
              <a:ext cx="3309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RECRUTER</a:t>
              </a:r>
              <a:endParaRPr kumimoji="0" lang="fr-FR" sz="16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 25">
              <a:extLst>
                <a:ext uri="{FF2B5EF4-FFF2-40B4-BE49-F238E27FC236}">
                  <a16:creationId xmlns="" xmlns:a16="http://schemas.microsoft.com/office/drawing/2014/main" id="{C78F38FF-5BDF-467A-8095-62B0835DC289}"/>
                </a:ext>
              </a:extLst>
            </p:cNvPr>
            <p:cNvSpPr/>
            <p:nvPr/>
          </p:nvSpPr>
          <p:spPr>
            <a:xfrm rot="18808285">
              <a:off x="4305761" y="1990478"/>
              <a:ext cx="615733" cy="2004285"/>
            </a:xfrm>
            <a:custGeom>
              <a:avLst/>
              <a:gdLst>
                <a:gd name="connsiteX0" fmla="*/ 0 w 479051"/>
                <a:gd name="connsiteY0" fmla="*/ 0 h 1285482"/>
                <a:gd name="connsiteX1" fmla="*/ 479051 w 479051"/>
                <a:gd name="connsiteY1" fmla="*/ 0 h 1285482"/>
                <a:gd name="connsiteX2" fmla="*/ 479051 w 479051"/>
                <a:gd name="connsiteY2" fmla="*/ 1285482 h 1285482"/>
                <a:gd name="connsiteX3" fmla="*/ 0 w 479051"/>
                <a:gd name="connsiteY3" fmla="*/ 1285482 h 1285482"/>
                <a:gd name="connsiteX4" fmla="*/ 0 w 479051"/>
                <a:gd name="connsiteY4" fmla="*/ 0 h 1285482"/>
                <a:gd name="connsiteX0" fmla="*/ 0 w 479051"/>
                <a:gd name="connsiteY0" fmla="*/ 0 h 1645023"/>
                <a:gd name="connsiteX1" fmla="*/ 479051 w 479051"/>
                <a:gd name="connsiteY1" fmla="*/ 0 h 1645023"/>
                <a:gd name="connsiteX2" fmla="*/ 418115 w 479051"/>
                <a:gd name="connsiteY2" fmla="*/ 1645023 h 1645023"/>
                <a:gd name="connsiteX3" fmla="*/ 0 w 479051"/>
                <a:gd name="connsiteY3" fmla="*/ 1285482 h 1645023"/>
                <a:gd name="connsiteX4" fmla="*/ 0 w 479051"/>
                <a:gd name="connsiteY4" fmla="*/ 0 h 1645023"/>
                <a:gd name="connsiteX0" fmla="*/ 0 w 479051"/>
                <a:gd name="connsiteY0" fmla="*/ 0 h 1714893"/>
                <a:gd name="connsiteX1" fmla="*/ 479051 w 479051"/>
                <a:gd name="connsiteY1" fmla="*/ 0 h 1714893"/>
                <a:gd name="connsiteX2" fmla="*/ 418115 w 479051"/>
                <a:gd name="connsiteY2" fmla="*/ 1645023 h 1714893"/>
                <a:gd name="connsiteX3" fmla="*/ 307633 w 479051"/>
                <a:gd name="connsiteY3" fmla="*/ 1714893 h 1714893"/>
                <a:gd name="connsiteX4" fmla="*/ 0 w 479051"/>
                <a:gd name="connsiteY4" fmla="*/ 0 h 1714893"/>
                <a:gd name="connsiteX0" fmla="*/ 0 w 425459"/>
                <a:gd name="connsiteY0" fmla="*/ 0 h 1769063"/>
                <a:gd name="connsiteX1" fmla="*/ 425459 w 425459"/>
                <a:gd name="connsiteY1" fmla="*/ 54170 h 1769063"/>
                <a:gd name="connsiteX2" fmla="*/ 364523 w 425459"/>
                <a:gd name="connsiteY2" fmla="*/ 1699193 h 1769063"/>
                <a:gd name="connsiteX3" fmla="*/ 254041 w 425459"/>
                <a:gd name="connsiteY3" fmla="*/ 1769063 h 1769063"/>
                <a:gd name="connsiteX4" fmla="*/ 0 w 425459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173841 w 684588"/>
                <a:gd name="connsiteY0" fmla="*/ 0 h 1769063"/>
                <a:gd name="connsiteX1" fmla="*/ 684588 w 684588"/>
                <a:gd name="connsiteY1" fmla="*/ 49224 h 1769063"/>
                <a:gd name="connsiteX2" fmla="*/ 538364 w 684588"/>
                <a:gd name="connsiteY2" fmla="*/ 1699193 h 1769063"/>
                <a:gd name="connsiteX3" fmla="*/ 427882 w 684588"/>
                <a:gd name="connsiteY3" fmla="*/ 1769063 h 1769063"/>
                <a:gd name="connsiteX4" fmla="*/ 173841 w 684588"/>
                <a:gd name="connsiteY4" fmla="*/ 0 h 1769063"/>
                <a:gd name="connsiteX0" fmla="*/ 159201 w 669948"/>
                <a:gd name="connsiteY0" fmla="*/ 0 h 1769063"/>
                <a:gd name="connsiteX1" fmla="*/ 669948 w 669948"/>
                <a:gd name="connsiteY1" fmla="*/ 49224 h 1769063"/>
                <a:gd name="connsiteX2" fmla="*/ 523724 w 669948"/>
                <a:gd name="connsiteY2" fmla="*/ 1699193 h 1769063"/>
                <a:gd name="connsiteX3" fmla="*/ 413242 w 669948"/>
                <a:gd name="connsiteY3" fmla="*/ 1769063 h 1769063"/>
                <a:gd name="connsiteX4" fmla="*/ 159201 w 669948"/>
                <a:gd name="connsiteY4" fmla="*/ 0 h 1769063"/>
                <a:gd name="connsiteX0" fmla="*/ 118921 w 629668"/>
                <a:gd name="connsiteY0" fmla="*/ 0 h 1769063"/>
                <a:gd name="connsiteX1" fmla="*/ 629668 w 629668"/>
                <a:gd name="connsiteY1" fmla="*/ 49224 h 1769063"/>
                <a:gd name="connsiteX2" fmla="*/ 483444 w 629668"/>
                <a:gd name="connsiteY2" fmla="*/ 1699193 h 1769063"/>
                <a:gd name="connsiteX3" fmla="*/ 372962 w 629668"/>
                <a:gd name="connsiteY3" fmla="*/ 1769063 h 1769063"/>
                <a:gd name="connsiteX4" fmla="*/ 118921 w 629668"/>
                <a:gd name="connsiteY4" fmla="*/ 0 h 1769063"/>
                <a:gd name="connsiteX0" fmla="*/ 146156 w 656903"/>
                <a:gd name="connsiteY0" fmla="*/ 0 h 1769063"/>
                <a:gd name="connsiteX1" fmla="*/ 656903 w 656903"/>
                <a:gd name="connsiteY1" fmla="*/ 49224 h 1769063"/>
                <a:gd name="connsiteX2" fmla="*/ 510679 w 656903"/>
                <a:gd name="connsiteY2" fmla="*/ 1699193 h 1769063"/>
                <a:gd name="connsiteX3" fmla="*/ 400197 w 656903"/>
                <a:gd name="connsiteY3" fmla="*/ 1769063 h 1769063"/>
                <a:gd name="connsiteX4" fmla="*/ 146156 w 656903"/>
                <a:gd name="connsiteY4" fmla="*/ 0 h 1769063"/>
                <a:gd name="connsiteX0" fmla="*/ 163032 w 673779"/>
                <a:gd name="connsiteY0" fmla="*/ 0 h 1769063"/>
                <a:gd name="connsiteX1" fmla="*/ 673779 w 673779"/>
                <a:gd name="connsiteY1" fmla="*/ 49224 h 1769063"/>
                <a:gd name="connsiteX2" fmla="*/ 527555 w 673779"/>
                <a:gd name="connsiteY2" fmla="*/ 1699193 h 1769063"/>
                <a:gd name="connsiteX3" fmla="*/ 417073 w 673779"/>
                <a:gd name="connsiteY3" fmla="*/ 1769063 h 1769063"/>
                <a:gd name="connsiteX4" fmla="*/ 163032 w 673779"/>
                <a:gd name="connsiteY4" fmla="*/ 0 h 176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779" h="1769063">
                  <a:moveTo>
                    <a:pt x="163032" y="0"/>
                  </a:moveTo>
                  <a:lnTo>
                    <a:pt x="673779" y="49224"/>
                  </a:lnTo>
                  <a:cubicBezTo>
                    <a:pt x="329961" y="837278"/>
                    <a:pt x="370892" y="1362840"/>
                    <a:pt x="527555" y="1699193"/>
                  </a:cubicBezTo>
                  <a:lnTo>
                    <a:pt x="417073" y="1769063"/>
                  </a:lnTo>
                  <a:cubicBezTo>
                    <a:pt x="434157" y="1735613"/>
                    <a:pt x="-322984" y="507431"/>
                    <a:pt x="163032" y="0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4DD3E5"/>
                </a:gs>
                <a:gs pos="75000">
                  <a:srgbClr val="1CAEC2"/>
                </a:gs>
              </a:gsLst>
              <a:lin ang="10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grpSp>
          <p:nvGrpSpPr>
            <p:cNvPr id="46" name="Group 193">
              <a:extLst>
                <a:ext uri="{FF2B5EF4-FFF2-40B4-BE49-F238E27FC236}">
                  <a16:creationId xmlns="" xmlns:a16="http://schemas.microsoft.com/office/drawing/2014/main" id="{258DD473-2F84-4C5E-8489-3F76284C221B}"/>
                </a:ext>
              </a:extLst>
            </p:cNvPr>
            <p:cNvGrpSpPr/>
            <p:nvPr/>
          </p:nvGrpSpPr>
          <p:grpSpPr>
            <a:xfrm>
              <a:off x="3426207" y="1685580"/>
              <a:ext cx="997851" cy="1009284"/>
              <a:chOff x="3517900" y="1987550"/>
              <a:chExt cx="880744" cy="890835"/>
            </a:xfrm>
          </p:grpSpPr>
          <p:grpSp>
            <p:nvGrpSpPr>
              <p:cNvPr id="51" name="Group 194">
                <a:extLst>
                  <a:ext uri="{FF2B5EF4-FFF2-40B4-BE49-F238E27FC236}">
                    <a16:creationId xmlns="" xmlns:a16="http://schemas.microsoft.com/office/drawing/2014/main" id="{80BC88E1-A50C-4662-9094-C03D9F451101}"/>
                  </a:ext>
                </a:extLst>
              </p:cNvPr>
              <p:cNvGrpSpPr/>
              <p:nvPr/>
            </p:nvGrpSpPr>
            <p:grpSpPr>
              <a:xfrm>
                <a:off x="3645354" y="2120049"/>
                <a:ext cx="625837" cy="625837"/>
                <a:chOff x="3009429" y="1843314"/>
                <a:chExt cx="1088571" cy="1088570"/>
              </a:xfrm>
            </p:grpSpPr>
            <p:sp>
              <p:nvSpPr>
                <p:cNvPr id="53" name="Freeform 196">
                  <a:extLst>
                    <a:ext uri="{FF2B5EF4-FFF2-40B4-BE49-F238E27FC236}">
                      <a16:creationId xmlns="" xmlns:a16="http://schemas.microsoft.com/office/drawing/2014/main" id="{1B0F9375-559D-4467-8ABB-A6CA0D70F4BD}"/>
                    </a:ext>
                  </a:extLst>
                </p:cNvPr>
                <p:cNvSpPr/>
                <p:nvPr/>
              </p:nvSpPr>
              <p:spPr>
                <a:xfrm>
                  <a:off x="3048737" y="1896438"/>
                  <a:ext cx="1009953" cy="1009952"/>
                </a:xfrm>
                <a:custGeom>
                  <a:avLst/>
                  <a:gdLst>
                    <a:gd name="connsiteX0" fmla="*/ 1165091 w 2330182"/>
                    <a:gd name="connsiteY0" fmla="*/ 147659 h 2330182"/>
                    <a:gd name="connsiteX1" fmla="*/ 147659 w 2330182"/>
                    <a:gd name="connsiteY1" fmla="*/ 1165091 h 2330182"/>
                    <a:gd name="connsiteX2" fmla="*/ 1165091 w 2330182"/>
                    <a:gd name="connsiteY2" fmla="*/ 2182523 h 2330182"/>
                    <a:gd name="connsiteX3" fmla="*/ 2182523 w 2330182"/>
                    <a:gd name="connsiteY3" fmla="*/ 1165091 h 2330182"/>
                    <a:gd name="connsiteX4" fmla="*/ 1165091 w 2330182"/>
                    <a:gd name="connsiteY4" fmla="*/ 147659 h 2330182"/>
                    <a:gd name="connsiteX5" fmla="*/ 1165091 w 2330182"/>
                    <a:gd name="connsiteY5" fmla="*/ 0 h 2330182"/>
                    <a:gd name="connsiteX6" fmla="*/ 2330182 w 2330182"/>
                    <a:gd name="connsiteY6" fmla="*/ 1165091 h 2330182"/>
                    <a:gd name="connsiteX7" fmla="*/ 1165091 w 2330182"/>
                    <a:gd name="connsiteY7" fmla="*/ 2330182 h 2330182"/>
                    <a:gd name="connsiteX8" fmla="*/ 0 w 2330182"/>
                    <a:gd name="connsiteY8" fmla="*/ 1165091 h 2330182"/>
                    <a:gd name="connsiteX9" fmla="*/ 1165091 w 2330182"/>
                    <a:gd name="connsiteY9" fmla="*/ 0 h 2330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0182" h="2330182">
                      <a:moveTo>
                        <a:pt x="1165091" y="147659"/>
                      </a:moveTo>
                      <a:cubicBezTo>
                        <a:pt x="603179" y="147659"/>
                        <a:pt x="147659" y="603179"/>
                        <a:pt x="147659" y="1165091"/>
                      </a:cubicBezTo>
                      <a:cubicBezTo>
                        <a:pt x="147659" y="1727003"/>
                        <a:pt x="603179" y="2182523"/>
                        <a:pt x="1165091" y="2182523"/>
                      </a:cubicBezTo>
                      <a:cubicBezTo>
                        <a:pt x="1727003" y="2182523"/>
                        <a:pt x="2182523" y="1727003"/>
                        <a:pt x="2182523" y="1165091"/>
                      </a:cubicBezTo>
                      <a:cubicBezTo>
                        <a:pt x="2182523" y="603179"/>
                        <a:pt x="1727003" y="147659"/>
                        <a:pt x="1165091" y="147659"/>
                      </a:cubicBezTo>
                      <a:close/>
                      <a:moveTo>
                        <a:pt x="1165091" y="0"/>
                      </a:moveTo>
                      <a:cubicBezTo>
                        <a:pt x="1808553" y="0"/>
                        <a:pt x="2330182" y="521629"/>
                        <a:pt x="2330182" y="1165091"/>
                      </a:cubicBezTo>
                      <a:cubicBezTo>
                        <a:pt x="2330182" y="1808553"/>
                        <a:pt x="1808553" y="2330182"/>
                        <a:pt x="1165091" y="2330182"/>
                      </a:cubicBezTo>
                      <a:cubicBezTo>
                        <a:pt x="521629" y="2330182"/>
                        <a:pt x="0" y="1808553"/>
                        <a:pt x="0" y="1165091"/>
                      </a:cubicBezTo>
                      <a:cubicBezTo>
                        <a:pt x="0" y="521629"/>
                        <a:pt x="521629" y="0"/>
                        <a:pt x="1165091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4" name="Group 197">
                  <a:extLst>
                    <a:ext uri="{FF2B5EF4-FFF2-40B4-BE49-F238E27FC236}">
                      <a16:creationId xmlns="" xmlns:a16="http://schemas.microsoft.com/office/drawing/2014/main" id="{1AA86537-B8D2-4E66-98D3-26BF0A09891C}"/>
                    </a:ext>
                  </a:extLst>
                </p:cNvPr>
                <p:cNvGrpSpPr/>
                <p:nvPr/>
              </p:nvGrpSpPr>
              <p:grpSpPr>
                <a:xfrm>
                  <a:off x="3009429" y="1843314"/>
                  <a:ext cx="1088571" cy="1088570"/>
                  <a:chOff x="5976952" y="1010653"/>
                  <a:chExt cx="1148940" cy="1148939"/>
                </a:xfrm>
              </p:grpSpPr>
              <p:sp>
                <p:nvSpPr>
                  <p:cNvPr id="55" name="Oval 198">
                    <a:extLst>
                      <a:ext uri="{FF2B5EF4-FFF2-40B4-BE49-F238E27FC236}">
                        <a16:creationId xmlns="" xmlns:a16="http://schemas.microsoft.com/office/drawing/2014/main" id="{E5504D9C-8F5C-4CB8-AF03-0959E34B4ADA}"/>
                      </a:ext>
                    </a:extLst>
                  </p:cNvPr>
                  <p:cNvSpPr/>
                  <p:nvPr/>
                </p:nvSpPr>
                <p:spPr>
                  <a:xfrm>
                    <a:off x="5976952" y="1010653"/>
                    <a:ext cx="1148940" cy="11489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1200" cap="none" spc="0" normalizeH="0" baseline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56" name="Group 199">
                    <a:extLst>
                      <a:ext uri="{FF2B5EF4-FFF2-40B4-BE49-F238E27FC236}">
                        <a16:creationId xmlns="" xmlns:a16="http://schemas.microsoft.com/office/drawing/2014/main" id="{4B62C157-0A29-4B9A-95B2-2BF5117BDBBB}"/>
                      </a:ext>
                    </a:extLst>
                  </p:cNvPr>
                  <p:cNvGrpSpPr/>
                  <p:nvPr/>
                </p:nvGrpSpPr>
                <p:grpSpPr>
                  <a:xfrm>
                    <a:off x="6063451" y="1097152"/>
                    <a:ext cx="975942" cy="975941"/>
                    <a:chOff x="6412884" y="713757"/>
                    <a:chExt cx="1028138" cy="1028138"/>
                  </a:xfrm>
                </p:grpSpPr>
                <p:sp>
                  <p:nvSpPr>
                    <p:cNvPr id="57" name="Oval 200">
                      <a:extLst>
                        <a:ext uri="{FF2B5EF4-FFF2-40B4-BE49-F238E27FC236}">
                          <a16:creationId xmlns="" xmlns:a16="http://schemas.microsoft.com/office/drawing/2014/main" id="{7B51033C-2C88-4F7B-8D24-59B0DC5684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884" y="713757"/>
                      <a:ext cx="1028138" cy="1028138"/>
                    </a:xfrm>
                    <a:prstGeom prst="ellipse">
                      <a:avLst/>
                    </a:prstGeom>
                    <a:solidFill>
                      <a:srgbClr val="1CAEC2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8" name="Oval 201">
                      <a:extLst>
                        <a:ext uri="{FF2B5EF4-FFF2-40B4-BE49-F238E27FC236}">
                          <a16:creationId xmlns="" xmlns:a16="http://schemas.microsoft.com/office/drawing/2014/main" id="{622D8811-D814-413A-B247-F3F2E882B9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491" y="763365"/>
                      <a:ext cx="928925" cy="92892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  <a:effectLst>
                      <a:outerShdw blurRad="63500" sx="95000" sy="95000" algn="ctr" rotWithShape="0">
                        <a:prstClr val="black">
                          <a:alpha val="4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52" name="Freeform 195">
                <a:extLst>
                  <a:ext uri="{FF2B5EF4-FFF2-40B4-BE49-F238E27FC236}">
                    <a16:creationId xmlns="" xmlns:a16="http://schemas.microsoft.com/office/drawing/2014/main" id="{DA8A230C-A948-40AF-9938-12ADA0FDEFEB}"/>
                  </a:ext>
                </a:extLst>
              </p:cNvPr>
              <p:cNvSpPr/>
              <p:nvPr/>
            </p:nvSpPr>
            <p:spPr>
              <a:xfrm>
                <a:off x="3517900" y="1987550"/>
                <a:ext cx="880744" cy="890835"/>
              </a:xfrm>
              <a:custGeom>
                <a:avLst/>
                <a:gdLst>
                  <a:gd name="connsiteX0" fmla="*/ 1978612 w 2794101"/>
                  <a:gd name="connsiteY0" fmla="*/ 617354 h 2826119"/>
                  <a:gd name="connsiteX1" fmla="*/ 601346 w 2794101"/>
                  <a:gd name="connsiteY1" fmla="*/ 831497 h 2826119"/>
                  <a:gd name="connsiteX2" fmla="*/ 815489 w 2794101"/>
                  <a:gd name="connsiteY2" fmla="*/ 2208764 h 2826119"/>
                  <a:gd name="connsiteX3" fmla="*/ 2192755 w 2794101"/>
                  <a:gd name="connsiteY3" fmla="*/ 1994621 h 2826119"/>
                  <a:gd name="connsiteX4" fmla="*/ 1978612 w 2794101"/>
                  <a:gd name="connsiteY4" fmla="*/ 617354 h 2826119"/>
                  <a:gd name="connsiteX5" fmla="*/ 2076179 w 2794101"/>
                  <a:gd name="connsiteY5" fmla="*/ 178599 h 2826119"/>
                  <a:gd name="connsiteX6" fmla="*/ 2029199 w 2794101"/>
                  <a:gd name="connsiteY6" fmla="*/ 413452 h 2826119"/>
                  <a:gd name="connsiteX7" fmla="*/ 2091424 w 2794101"/>
                  <a:gd name="connsiteY7" fmla="*/ 454282 h 2826119"/>
                  <a:gd name="connsiteX8" fmla="*/ 2161134 w 2794101"/>
                  <a:gd name="connsiteY8" fmla="*/ 510838 h 2826119"/>
                  <a:gd name="connsiteX9" fmla="*/ 2367409 w 2794101"/>
                  <a:gd name="connsiteY9" fmla="*/ 393122 h 2826119"/>
                  <a:gd name="connsiteX10" fmla="*/ 2502107 w 2794101"/>
                  <a:gd name="connsiteY10" fmla="*/ 533836 h 2826119"/>
                  <a:gd name="connsiteX11" fmla="*/ 2370195 w 2794101"/>
                  <a:gd name="connsiteY11" fmla="*/ 743184 h 2826119"/>
                  <a:gd name="connsiteX12" fmla="*/ 2410215 w 2794101"/>
                  <a:gd name="connsiteY12" fmla="*/ 803112 h 2826119"/>
                  <a:gd name="connsiteX13" fmla="*/ 2462617 w 2794101"/>
                  <a:gd name="connsiteY13" fmla="*/ 907173 h 2826119"/>
                  <a:gd name="connsiteX14" fmla="*/ 2703239 w 2794101"/>
                  <a:gd name="connsiteY14" fmla="*/ 901175 h 2826119"/>
                  <a:gd name="connsiteX15" fmla="*/ 2755178 w 2794101"/>
                  <a:gd name="connsiteY15" fmla="*/ 1088914 h 2826119"/>
                  <a:gd name="connsiteX16" fmla="*/ 2556763 w 2794101"/>
                  <a:gd name="connsiteY16" fmla="*/ 1201174 h 2826119"/>
                  <a:gd name="connsiteX17" fmla="*/ 2572543 w 2794101"/>
                  <a:gd name="connsiteY17" fmla="*/ 1288832 h 2826119"/>
                  <a:gd name="connsiteX18" fmla="*/ 2578284 w 2794101"/>
                  <a:gd name="connsiteY18" fmla="*/ 1381649 h 2826119"/>
                  <a:gd name="connsiteX19" fmla="*/ 2794101 w 2794101"/>
                  <a:gd name="connsiteY19" fmla="*/ 1471150 h 2826119"/>
                  <a:gd name="connsiteX20" fmla="*/ 2765349 w 2794101"/>
                  <a:gd name="connsiteY20" fmla="*/ 1663809 h 2826119"/>
                  <a:gd name="connsiteX21" fmla="*/ 2547483 w 2794101"/>
                  <a:gd name="connsiteY21" fmla="*/ 1684972 h 2826119"/>
                  <a:gd name="connsiteX22" fmla="*/ 2540826 w 2794101"/>
                  <a:gd name="connsiteY22" fmla="*/ 1716252 h 2826119"/>
                  <a:gd name="connsiteX23" fmla="*/ 2508302 w 2794101"/>
                  <a:gd name="connsiteY23" fmla="*/ 1820700 h 2826119"/>
                  <a:gd name="connsiteX24" fmla="*/ 2493700 w 2794101"/>
                  <a:gd name="connsiteY24" fmla="*/ 1855719 h 2826119"/>
                  <a:gd name="connsiteX25" fmla="*/ 2660422 w 2794101"/>
                  <a:gd name="connsiteY25" fmla="*/ 2014750 h 2826119"/>
                  <a:gd name="connsiteX26" fmla="*/ 2564173 w 2794101"/>
                  <a:gd name="connsiteY26" fmla="*/ 2184102 h 2826119"/>
                  <a:gd name="connsiteX27" fmla="*/ 2345256 w 2794101"/>
                  <a:gd name="connsiteY27" fmla="*/ 2123081 h 2826119"/>
                  <a:gd name="connsiteX28" fmla="*/ 2273233 w 2794101"/>
                  <a:gd name="connsiteY28" fmla="*/ 2211855 h 2826119"/>
                  <a:gd name="connsiteX29" fmla="*/ 2219248 w 2794101"/>
                  <a:gd name="connsiteY29" fmla="*/ 2266484 h 2826119"/>
                  <a:gd name="connsiteX30" fmla="*/ 2305914 w 2794101"/>
                  <a:gd name="connsiteY30" fmla="*/ 2485847 h 2826119"/>
                  <a:gd name="connsiteX31" fmla="*/ 2147517 w 2794101"/>
                  <a:gd name="connsiteY31" fmla="*/ 2599224 h 2826119"/>
                  <a:gd name="connsiteX32" fmla="*/ 1973066 w 2794101"/>
                  <a:gd name="connsiteY32" fmla="*/ 2450915 h 2826119"/>
                  <a:gd name="connsiteX33" fmla="*/ 1925204 w 2794101"/>
                  <a:gd name="connsiteY33" fmla="*/ 2477817 h 2826119"/>
                  <a:gd name="connsiteX34" fmla="*/ 1792452 w 2794101"/>
                  <a:gd name="connsiteY34" fmla="*/ 2533681 h 2826119"/>
                  <a:gd name="connsiteX35" fmla="*/ 1791046 w 2794101"/>
                  <a:gd name="connsiteY35" fmla="*/ 2767456 h 2826119"/>
                  <a:gd name="connsiteX36" fmla="*/ 1601789 w 2794101"/>
                  <a:gd name="connsiteY36" fmla="*/ 2813562 h 2826119"/>
                  <a:gd name="connsiteX37" fmla="*/ 1489195 w 2794101"/>
                  <a:gd name="connsiteY37" fmla="*/ 2599354 h 2826119"/>
                  <a:gd name="connsiteX38" fmla="*/ 1462073 w 2794101"/>
                  <a:gd name="connsiteY38" fmla="*/ 2602870 h 2826119"/>
                  <a:gd name="connsiteX39" fmla="*/ 1317236 w 2794101"/>
                  <a:gd name="connsiteY39" fmla="*/ 2599606 h 2826119"/>
                  <a:gd name="connsiteX40" fmla="*/ 1212218 w 2794101"/>
                  <a:gd name="connsiteY40" fmla="*/ 2826119 h 2826119"/>
                  <a:gd name="connsiteX41" fmla="*/ 1020900 w 2794101"/>
                  <a:gd name="connsiteY41" fmla="*/ 2789494 h 2826119"/>
                  <a:gd name="connsiteX42" fmla="*/ 1007024 w 2794101"/>
                  <a:gd name="connsiteY42" fmla="*/ 2541197 h 2826119"/>
                  <a:gd name="connsiteX43" fmla="*/ 964227 w 2794101"/>
                  <a:gd name="connsiteY43" fmla="*/ 2526912 h 2826119"/>
                  <a:gd name="connsiteX44" fmla="*/ 837680 w 2794101"/>
                  <a:gd name="connsiteY44" fmla="*/ 2468592 h 2826119"/>
                  <a:gd name="connsiteX45" fmla="*/ 660191 w 2794101"/>
                  <a:gd name="connsiteY45" fmla="*/ 2616479 h 2826119"/>
                  <a:gd name="connsiteX46" fmla="*/ 502926 w 2794101"/>
                  <a:gd name="connsiteY46" fmla="*/ 2501537 h 2826119"/>
                  <a:gd name="connsiteX47" fmla="*/ 587315 w 2794101"/>
                  <a:gd name="connsiteY47" fmla="*/ 2293983 h 2826119"/>
                  <a:gd name="connsiteX48" fmla="*/ 507662 w 2794101"/>
                  <a:gd name="connsiteY48" fmla="*/ 2214775 h 2826119"/>
                  <a:gd name="connsiteX49" fmla="*/ 453937 w 2794101"/>
                  <a:gd name="connsiteY49" fmla="*/ 2150231 h 2826119"/>
                  <a:gd name="connsiteX50" fmla="*/ 231964 w 2794101"/>
                  <a:gd name="connsiteY50" fmla="*/ 2210715 h 2826119"/>
                  <a:gd name="connsiteX51" fmla="*/ 136700 w 2794101"/>
                  <a:gd name="connsiteY51" fmla="*/ 2040807 h 2826119"/>
                  <a:gd name="connsiteX52" fmla="*/ 298578 w 2794101"/>
                  <a:gd name="connsiteY52" fmla="*/ 1888183 h 2826119"/>
                  <a:gd name="connsiteX53" fmla="*/ 290492 w 2794101"/>
                  <a:gd name="connsiteY53" fmla="*/ 1872603 h 2826119"/>
                  <a:gd name="connsiteX54" fmla="*/ 241719 w 2794101"/>
                  <a:gd name="connsiteY54" fmla="*/ 1730478 h 2826119"/>
                  <a:gd name="connsiteX55" fmla="*/ 233860 w 2794101"/>
                  <a:gd name="connsiteY55" fmla="*/ 1692670 h 2826119"/>
                  <a:gd name="connsiteX56" fmla="*/ 10137 w 2794101"/>
                  <a:gd name="connsiteY56" fmla="*/ 1648967 h 2826119"/>
                  <a:gd name="connsiteX57" fmla="*/ 0 w 2794101"/>
                  <a:gd name="connsiteY57" fmla="*/ 1454440 h 2826119"/>
                  <a:gd name="connsiteX58" fmla="*/ 201206 w 2794101"/>
                  <a:gd name="connsiteY58" fmla="*/ 1392851 h 2826119"/>
                  <a:gd name="connsiteX59" fmla="*/ 206224 w 2794101"/>
                  <a:gd name="connsiteY59" fmla="*/ 1284108 h 2826119"/>
                  <a:gd name="connsiteX60" fmla="*/ 224136 w 2794101"/>
                  <a:gd name="connsiteY60" fmla="*/ 1181705 h 2826119"/>
                  <a:gd name="connsiteX61" fmla="*/ 32072 w 2794101"/>
                  <a:gd name="connsiteY61" fmla="*/ 1054474 h 2826119"/>
                  <a:gd name="connsiteX62" fmla="*/ 97050 w 2794101"/>
                  <a:gd name="connsiteY62" fmla="*/ 870839 h 2826119"/>
                  <a:gd name="connsiteX63" fmla="*/ 322394 w 2794101"/>
                  <a:gd name="connsiteY63" fmla="*/ 892338 h 2826119"/>
                  <a:gd name="connsiteX64" fmla="*/ 343137 w 2794101"/>
                  <a:gd name="connsiteY64" fmla="*/ 847432 h 2826119"/>
                  <a:gd name="connsiteX65" fmla="*/ 425277 w 2794101"/>
                  <a:gd name="connsiteY65" fmla="*/ 717866 h 2826119"/>
                  <a:gd name="connsiteX66" fmla="*/ 298994 w 2794101"/>
                  <a:gd name="connsiteY66" fmla="*/ 529012 h 2826119"/>
                  <a:gd name="connsiteX67" fmla="*/ 429824 w 2794101"/>
                  <a:gd name="connsiteY67" fmla="*/ 384695 h 2826119"/>
                  <a:gd name="connsiteX68" fmla="*/ 636156 w 2794101"/>
                  <a:gd name="connsiteY68" fmla="*/ 495134 h 2826119"/>
                  <a:gd name="connsiteX69" fmla="*/ 680466 w 2794101"/>
                  <a:gd name="connsiteY69" fmla="*/ 458714 h 2826119"/>
                  <a:gd name="connsiteX70" fmla="*/ 786817 w 2794101"/>
                  <a:gd name="connsiteY70" fmla="*/ 389561 h 2826119"/>
                  <a:gd name="connsiteX71" fmla="*/ 742389 w 2794101"/>
                  <a:gd name="connsiteY71" fmla="*/ 168412 h 2826119"/>
                  <a:gd name="connsiteX72" fmla="*/ 918359 w 2794101"/>
                  <a:gd name="connsiteY72" fmla="*/ 84873 h 2826119"/>
                  <a:gd name="connsiteX73" fmla="*/ 1069653 w 2794101"/>
                  <a:gd name="connsiteY73" fmla="*/ 268856 h 2826119"/>
                  <a:gd name="connsiteX74" fmla="*/ 1206391 w 2794101"/>
                  <a:gd name="connsiteY74" fmla="*/ 239153 h 2826119"/>
                  <a:gd name="connsiteX75" fmla="*/ 1262939 w 2794101"/>
                  <a:gd name="connsiteY75" fmla="*/ 233105 h 2826119"/>
                  <a:gd name="connsiteX76" fmla="*/ 1321215 w 2794101"/>
                  <a:gd name="connsiteY76" fmla="*/ 0 h 2826119"/>
                  <a:gd name="connsiteX77" fmla="*/ 1516007 w 2794101"/>
                  <a:gd name="connsiteY77" fmla="*/ 0 h 2826119"/>
                  <a:gd name="connsiteX78" fmla="*/ 1576154 w 2794101"/>
                  <a:gd name="connsiteY78" fmla="*/ 240587 h 2826119"/>
                  <a:gd name="connsiteX79" fmla="*/ 1662269 w 2794101"/>
                  <a:gd name="connsiteY79" fmla="*/ 256456 h 2826119"/>
                  <a:gd name="connsiteX80" fmla="*/ 1747596 w 2794101"/>
                  <a:gd name="connsiteY80" fmla="*/ 281019 h 2826119"/>
                  <a:gd name="connsiteX81" fmla="*/ 1900141 w 2794101"/>
                  <a:gd name="connsiteY81" fmla="*/ 95205 h 282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94101" h="2826119">
                    <a:moveTo>
                      <a:pt x="1978612" y="617354"/>
                    </a:moveTo>
                    <a:cubicBezTo>
                      <a:pt x="1539156" y="296166"/>
                      <a:pt x="922534" y="392041"/>
                      <a:pt x="601346" y="831497"/>
                    </a:cubicBezTo>
                    <a:cubicBezTo>
                      <a:pt x="280158" y="1270953"/>
                      <a:pt x="376033" y="1887576"/>
                      <a:pt x="815489" y="2208764"/>
                    </a:cubicBezTo>
                    <a:cubicBezTo>
                      <a:pt x="1254945" y="2529952"/>
                      <a:pt x="1871567" y="2434077"/>
                      <a:pt x="2192755" y="1994621"/>
                    </a:cubicBezTo>
                    <a:cubicBezTo>
                      <a:pt x="2513943" y="1555165"/>
                      <a:pt x="2418068" y="938542"/>
                      <a:pt x="1978612" y="617354"/>
                    </a:cubicBezTo>
                    <a:close/>
                    <a:moveTo>
                      <a:pt x="2076179" y="178599"/>
                    </a:moveTo>
                    <a:lnTo>
                      <a:pt x="2029199" y="413452"/>
                    </a:lnTo>
                    <a:lnTo>
                      <a:pt x="2091424" y="454282"/>
                    </a:lnTo>
                    <a:lnTo>
                      <a:pt x="2161134" y="510838"/>
                    </a:lnTo>
                    <a:lnTo>
                      <a:pt x="2367409" y="393122"/>
                    </a:lnTo>
                    <a:lnTo>
                      <a:pt x="2502107" y="533836"/>
                    </a:lnTo>
                    <a:lnTo>
                      <a:pt x="2370195" y="743184"/>
                    </a:lnTo>
                    <a:lnTo>
                      <a:pt x="2410215" y="803112"/>
                    </a:lnTo>
                    <a:lnTo>
                      <a:pt x="2462617" y="907173"/>
                    </a:lnTo>
                    <a:lnTo>
                      <a:pt x="2703239" y="901175"/>
                    </a:lnTo>
                    <a:lnTo>
                      <a:pt x="2755178" y="1088914"/>
                    </a:lnTo>
                    <a:lnTo>
                      <a:pt x="2556763" y="1201174"/>
                    </a:lnTo>
                    <a:lnTo>
                      <a:pt x="2572543" y="1288832"/>
                    </a:lnTo>
                    <a:lnTo>
                      <a:pt x="2578284" y="1381649"/>
                    </a:lnTo>
                    <a:lnTo>
                      <a:pt x="2794101" y="1471150"/>
                    </a:lnTo>
                    <a:lnTo>
                      <a:pt x="2765349" y="1663809"/>
                    </a:lnTo>
                    <a:lnTo>
                      <a:pt x="2547483" y="1684972"/>
                    </a:lnTo>
                    <a:lnTo>
                      <a:pt x="2540826" y="1716252"/>
                    </a:lnTo>
                    <a:cubicBezTo>
                      <a:pt x="2531648" y="1751381"/>
                      <a:pt x="2520813" y="1786236"/>
                      <a:pt x="2508302" y="1820700"/>
                    </a:cubicBezTo>
                    <a:lnTo>
                      <a:pt x="2493700" y="1855719"/>
                    </a:lnTo>
                    <a:lnTo>
                      <a:pt x="2660422" y="2014750"/>
                    </a:lnTo>
                    <a:lnTo>
                      <a:pt x="2564173" y="2184102"/>
                    </a:lnTo>
                    <a:lnTo>
                      <a:pt x="2345256" y="2123081"/>
                    </a:lnTo>
                    <a:lnTo>
                      <a:pt x="2273233" y="2211855"/>
                    </a:lnTo>
                    <a:lnTo>
                      <a:pt x="2219248" y="2266484"/>
                    </a:lnTo>
                    <a:lnTo>
                      <a:pt x="2305914" y="2485847"/>
                    </a:lnTo>
                    <a:lnTo>
                      <a:pt x="2147517" y="2599224"/>
                    </a:lnTo>
                    <a:lnTo>
                      <a:pt x="1973066" y="2450915"/>
                    </a:lnTo>
                    <a:lnTo>
                      <a:pt x="1925204" y="2477817"/>
                    </a:lnTo>
                    <a:lnTo>
                      <a:pt x="1792452" y="2533681"/>
                    </a:lnTo>
                    <a:lnTo>
                      <a:pt x="1791046" y="2767456"/>
                    </a:lnTo>
                    <a:lnTo>
                      <a:pt x="1601789" y="2813562"/>
                    </a:lnTo>
                    <a:lnTo>
                      <a:pt x="1489195" y="2599354"/>
                    </a:lnTo>
                    <a:lnTo>
                      <a:pt x="1462073" y="2602870"/>
                    </a:lnTo>
                    <a:lnTo>
                      <a:pt x="1317236" y="2599606"/>
                    </a:lnTo>
                    <a:lnTo>
                      <a:pt x="1212218" y="2826119"/>
                    </a:lnTo>
                    <a:lnTo>
                      <a:pt x="1020900" y="2789494"/>
                    </a:lnTo>
                    <a:lnTo>
                      <a:pt x="1007024" y="2541197"/>
                    </a:lnTo>
                    <a:lnTo>
                      <a:pt x="964227" y="2526912"/>
                    </a:lnTo>
                    <a:lnTo>
                      <a:pt x="837680" y="2468592"/>
                    </a:lnTo>
                    <a:lnTo>
                      <a:pt x="660191" y="2616479"/>
                    </a:lnTo>
                    <a:lnTo>
                      <a:pt x="502926" y="2501537"/>
                    </a:lnTo>
                    <a:lnTo>
                      <a:pt x="587315" y="2293983"/>
                    </a:lnTo>
                    <a:lnTo>
                      <a:pt x="507662" y="2214775"/>
                    </a:lnTo>
                    <a:lnTo>
                      <a:pt x="453937" y="2150231"/>
                    </a:lnTo>
                    <a:lnTo>
                      <a:pt x="231964" y="2210715"/>
                    </a:lnTo>
                    <a:lnTo>
                      <a:pt x="136700" y="2040807"/>
                    </a:lnTo>
                    <a:lnTo>
                      <a:pt x="298578" y="1888183"/>
                    </a:lnTo>
                    <a:lnTo>
                      <a:pt x="290492" y="1872603"/>
                    </a:lnTo>
                    <a:cubicBezTo>
                      <a:pt x="271221" y="1826203"/>
                      <a:pt x="254947" y="1778723"/>
                      <a:pt x="241719" y="1730478"/>
                    </a:cubicBezTo>
                    <a:lnTo>
                      <a:pt x="233860" y="1692670"/>
                    </a:lnTo>
                    <a:lnTo>
                      <a:pt x="10137" y="1648967"/>
                    </a:lnTo>
                    <a:lnTo>
                      <a:pt x="0" y="1454440"/>
                    </a:lnTo>
                    <a:lnTo>
                      <a:pt x="201206" y="1392851"/>
                    </a:lnTo>
                    <a:lnTo>
                      <a:pt x="206224" y="1284108"/>
                    </a:lnTo>
                    <a:lnTo>
                      <a:pt x="224136" y="1181705"/>
                    </a:lnTo>
                    <a:lnTo>
                      <a:pt x="32072" y="1054474"/>
                    </a:lnTo>
                    <a:lnTo>
                      <a:pt x="97050" y="870839"/>
                    </a:lnTo>
                    <a:lnTo>
                      <a:pt x="322394" y="892338"/>
                    </a:lnTo>
                    <a:lnTo>
                      <a:pt x="343137" y="847432"/>
                    </a:lnTo>
                    <a:lnTo>
                      <a:pt x="425277" y="717866"/>
                    </a:lnTo>
                    <a:lnTo>
                      <a:pt x="298994" y="529012"/>
                    </a:lnTo>
                    <a:lnTo>
                      <a:pt x="429824" y="384695"/>
                    </a:lnTo>
                    <a:lnTo>
                      <a:pt x="636156" y="495134"/>
                    </a:lnTo>
                    <a:lnTo>
                      <a:pt x="680466" y="458714"/>
                    </a:lnTo>
                    <a:lnTo>
                      <a:pt x="786817" y="389561"/>
                    </a:lnTo>
                    <a:lnTo>
                      <a:pt x="742389" y="168412"/>
                    </a:lnTo>
                    <a:lnTo>
                      <a:pt x="918359" y="84873"/>
                    </a:lnTo>
                    <a:lnTo>
                      <a:pt x="1069653" y="268856"/>
                    </a:lnTo>
                    <a:lnTo>
                      <a:pt x="1206391" y="239153"/>
                    </a:lnTo>
                    <a:lnTo>
                      <a:pt x="1262939" y="233105"/>
                    </a:lnTo>
                    <a:lnTo>
                      <a:pt x="1321215" y="0"/>
                    </a:lnTo>
                    <a:lnTo>
                      <a:pt x="1516007" y="0"/>
                    </a:lnTo>
                    <a:lnTo>
                      <a:pt x="1576154" y="240587"/>
                    </a:lnTo>
                    <a:lnTo>
                      <a:pt x="1662269" y="256456"/>
                    </a:lnTo>
                    <a:lnTo>
                      <a:pt x="1747596" y="281019"/>
                    </a:lnTo>
                    <a:lnTo>
                      <a:pt x="1900141" y="95205"/>
                    </a:lnTo>
                    <a:close/>
                  </a:path>
                </a:pathLst>
              </a:custGeom>
              <a:solidFill>
                <a:srgbClr val="1CAEC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</p:grpSp>
      <p:grpSp>
        <p:nvGrpSpPr>
          <p:cNvPr id="5121" name="Groupe 5120">
            <a:extLst>
              <a:ext uri="{FF2B5EF4-FFF2-40B4-BE49-F238E27FC236}">
                <a16:creationId xmlns="" xmlns:a16="http://schemas.microsoft.com/office/drawing/2014/main" id="{41856D84-54AB-4CB2-91FC-B92B8F5E78BA}"/>
              </a:ext>
            </a:extLst>
          </p:cNvPr>
          <p:cNvGrpSpPr/>
          <p:nvPr/>
        </p:nvGrpSpPr>
        <p:grpSpPr>
          <a:xfrm>
            <a:off x="15337" y="3903459"/>
            <a:ext cx="5377083" cy="1155110"/>
            <a:chOff x="15336" y="3903457"/>
            <a:chExt cx="5377083" cy="1155110"/>
          </a:xfrm>
        </p:grpSpPr>
        <p:sp>
          <p:nvSpPr>
            <p:cNvPr id="197" name="TextBox 294">
              <a:extLst>
                <a:ext uri="{FF2B5EF4-FFF2-40B4-BE49-F238E27FC236}">
                  <a16:creationId xmlns="" xmlns:a16="http://schemas.microsoft.com/office/drawing/2014/main" id="{6C852B16-F724-4E38-AC6C-FFA29E9D0EBD}"/>
                </a:ext>
              </a:extLst>
            </p:cNvPr>
            <p:cNvSpPr txBox="1"/>
            <p:nvPr/>
          </p:nvSpPr>
          <p:spPr>
            <a:xfrm>
              <a:off x="15336" y="4443675"/>
              <a:ext cx="25409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>
                  <a:solidFill>
                    <a:srgbClr val="585858"/>
                  </a:solidFill>
                  <a:latin typeface="Georgia"/>
                </a:rPr>
                <a:t>Besoin de </a:t>
              </a:r>
              <a:r>
                <a:rPr lang="fr-FR" sz="1600" dirty="0" smtClean="0">
                  <a:solidFill>
                    <a:srgbClr val="585858"/>
                  </a:solidFill>
                  <a:latin typeface="Georgia"/>
                </a:rPr>
                <a:t>rajeunissement   </a:t>
              </a:r>
              <a:r>
                <a:rPr lang="fr-FR" sz="1600" dirty="0" smtClean="0">
                  <a:solidFill>
                    <a:srgbClr val="585858"/>
                  </a:solidFill>
                  <a:latin typeface="Georgia"/>
                </a:rPr>
                <a:t>sang neuf</a:t>
              </a:r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25">
              <a:extLst>
                <a:ext uri="{FF2B5EF4-FFF2-40B4-BE49-F238E27FC236}">
                  <a16:creationId xmlns="" xmlns:a16="http://schemas.microsoft.com/office/drawing/2014/main" id="{5D0B00DB-112B-4821-A5D9-151643978DB6}"/>
                </a:ext>
              </a:extLst>
            </p:cNvPr>
            <p:cNvSpPr/>
            <p:nvPr/>
          </p:nvSpPr>
          <p:spPr>
            <a:xfrm rot="15131239" flipH="1">
              <a:off x="3916846" y="3060294"/>
              <a:ext cx="632409" cy="2318736"/>
            </a:xfrm>
            <a:custGeom>
              <a:avLst/>
              <a:gdLst>
                <a:gd name="connsiteX0" fmla="*/ 0 w 479051"/>
                <a:gd name="connsiteY0" fmla="*/ 0 h 1285482"/>
                <a:gd name="connsiteX1" fmla="*/ 479051 w 479051"/>
                <a:gd name="connsiteY1" fmla="*/ 0 h 1285482"/>
                <a:gd name="connsiteX2" fmla="*/ 479051 w 479051"/>
                <a:gd name="connsiteY2" fmla="*/ 1285482 h 1285482"/>
                <a:gd name="connsiteX3" fmla="*/ 0 w 479051"/>
                <a:gd name="connsiteY3" fmla="*/ 1285482 h 1285482"/>
                <a:gd name="connsiteX4" fmla="*/ 0 w 479051"/>
                <a:gd name="connsiteY4" fmla="*/ 0 h 1285482"/>
                <a:gd name="connsiteX0" fmla="*/ 0 w 479051"/>
                <a:gd name="connsiteY0" fmla="*/ 0 h 1645023"/>
                <a:gd name="connsiteX1" fmla="*/ 479051 w 479051"/>
                <a:gd name="connsiteY1" fmla="*/ 0 h 1645023"/>
                <a:gd name="connsiteX2" fmla="*/ 418115 w 479051"/>
                <a:gd name="connsiteY2" fmla="*/ 1645023 h 1645023"/>
                <a:gd name="connsiteX3" fmla="*/ 0 w 479051"/>
                <a:gd name="connsiteY3" fmla="*/ 1285482 h 1645023"/>
                <a:gd name="connsiteX4" fmla="*/ 0 w 479051"/>
                <a:gd name="connsiteY4" fmla="*/ 0 h 1645023"/>
                <a:gd name="connsiteX0" fmla="*/ 0 w 479051"/>
                <a:gd name="connsiteY0" fmla="*/ 0 h 1714893"/>
                <a:gd name="connsiteX1" fmla="*/ 479051 w 479051"/>
                <a:gd name="connsiteY1" fmla="*/ 0 h 1714893"/>
                <a:gd name="connsiteX2" fmla="*/ 418115 w 479051"/>
                <a:gd name="connsiteY2" fmla="*/ 1645023 h 1714893"/>
                <a:gd name="connsiteX3" fmla="*/ 307633 w 479051"/>
                <a:gd name="connsiteY3" fmla="*/ 1714893 h 1714893"/>
                <a:gd name="connsiteX4" fmla="*/ 0 w 479051"/>
                <a:gd name="connsiteY4" fmla="*/ 0 h 1714893"/>
                <a:gd name="connsiteX0" fmla="*/ 0 w 425459"/>
                <a:gd name="connsiteY0" fmla="*/ 0 h 1769063"/>
                <a:gd name="connsiteX1" fmla="*/ 425459 w 425459"/>
                <a:gd name="connsiteY1" fmla="*/ 54170 h 1769063"/>
                <a:gd name="connsiteX2" fmla="*/ 364523 w 425459"/>
                <a:gd name="connsiteY2" fmla="*/ 1699193 h 1769063"/>
                <a:gd name="connsiteX3" fmla="*/ 254041 w 425459"/>
                <a:gd name="connsiteY3" fmla="*/ 1769063 h 1769063"/>
                <a:gd name="connsiteX4" fmla="*/ 0 w 425459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470360"/>
                <a:gd name="connsiteY0" fmla="*/ 0 h 1769063"/>
                <a:gd name="connsiteX1" fmla="*/ 470360 w 470360"/>
                <a:gd name="connsiteY1" fmla="*/ 53930 h 1769063"/>
                <a:gd name="connsiteX2" fmla="*/ 364523 w 470360"/>
                <a:gd name="connsiteY2" fmla="*/ 1699193 h 1769063"/>
                <a:gd name="connsiteX3" fmla="*/ 254041 w 470360"/>
                <a:gd name="connsiteY3" fmla="*/ 1769063 h 1769063"/>
                <a:gd name="connsiteX4" fmla="*/ 0 w 470360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0 w 510747"/>
                <a:gd name="connsiteY0" fmla="*/ 0 h 1769063"/>
                <a:gd name="connsiteX1" fmla="*/ 510747 w 510747"/>
                <a:gd name="connsiteY1" fmla="*/ 49224 h 1769063"/>
                <a:gd name="connsiteX2" fmla="*/ 364523 w 510747"/>
                <a:gd name="connsiteY2" fmla="*/ 1699193 h 1769063"/>
                <a:gd name="connsiteX3" fmla="*/ 254041 w 510747"/>
                <a:gd name="connsiteY3" fmla="*/ 1769063 h 1769063"/>
                <a:gd name="connsiteX4" fmla="*/ 0 w 510747"/>
                <a:gd name="connsiteY4" fmla="*/ 0 h 1769063"/>
                <a:gd name="connsiteX0" fmla="*/ 173841 w 684588"/>
                <a:gd name="connsiteY0" fmla="*/ 0 h 1769063"/>
                <a:gd name="connsiteX1" fmla="*/ 684588 w 684588"/>
                <a:gd name="connsiteY1" fmla="*/ 49224 h 1769063"/>
                <a:gd name="connsiteX2" fmla="*/ 538364 w 684588"/>
                <a:gd name="connsiteY2" fmla="*/ 1699193 h 1769063"/>
                <a:gd name="connsiteX3" fmla="*/ 427882 w 684588"/>
                <a:gd name="connsiteY3" fmla="*/ 1769063 h 1769063"/>
                <a:gd name="connsiteX4" fmla="*/ 173841 w 684588"/>
                <a:gd name="connsiteY4" fmla="*/ 0 h 1769063"/>
                <a:gd name="connsiteX0" fmla="*/ 159201 w 669948"/>
                <a:gd name="connsiteY0" fmla="*/ 0 h 1769063"/>
                <a:gd name="connsiteX1" fmla="*/ 669948 w 669948"/>
                <a:gd name="connsiteY1" fmla="*/ 49224 h 1769063"/>
                <a:gd name="connsiteX2" fmla="*/ 523724 w 669948"/>
                <a:gd name="connsiteY2" fmla="*/ 1699193 h 1769063"/>
                <a:gd name="connsiteX3" fmla="*/ 413242 w 669948"/>
                <a:gd name="connsiteY3" fmla="*/ 1769063 h 1769063"/>
                <a:gd name="connsiteX4" fmla="*/ 159201 w 669948"/>
                <a:gd name="connsiteY4" fmla="*/ 0 h 1769063"/>
                <a:gd name="connsiteX0" fmla="*/ 118921 w 629668"/>
                <a:gd name="connsiteY0" fmla="*/ 0 h 1769063"/>
                <a:gd name="connsiteX1" fmla="*/ 629668 w 629668"/>
                <a:gd name="connsiteY1" fmla="*/ 49224 h 1769063"/>
                <a:gd name="connsiteX2" fmla="*/ 483444 w 629668"/>
                <a:gd name="connsiteY2" fmla="*/ 1699193 h 1769063"/>
                <a:gd name="connsiteX3" fmla="*/ 372962 w 629668"/>
                <a:gd name="connsiteY3" fmla="*/ 1769063 h 1769063"/>
                <a:gd name="connsiteX4" fmla="*/ 118921 w 629668"/>
                <a:gd name="connsiteY4" fmla="*/ 0 h 1769063"/>
                <a:gd name="connsiteX0" fmla="*/ 146156 w 656903"/>
                <a:gd name="connsiteY0" fmla="*/ 0 h 1769063"/>
                <a:gd name="connsiteX1" fmla="*/ 656903 w 656903"/>
                <a:gd name="connsiteY1" fmla="*/ 49224 h 1769063"/>
                <a:gd name="connsiteX2" fmla="*/ 510679 w 656903"/>
                <a:gd name="connsiteY2" fmla="*/ 1699193 h 1769063"/>
                <a:gd name="connsiteX3" fmla="*/ 400197 w 656903"/>
                <a:gd name="connsiteY3" fmla="*/ 1769063 h 1769063"/>
                <a:gd name="connsiteX4" fmla="*/ 146156 w 656903"/>
                <a:gd name="connsiteY4" fmla="*/ 0 h 1769063"/>
                <a:gd name="connsiteX0" fmla="*/ 163032 w 673779"/>
                <a:gd name="connsiteY0" fmla="*/ 0 h 1769063"/>
                <a:gd name="connsiteX1" fmla="*/ 673779 w 673779"/>
                <a:gd name="connsiteY1" fmla="*/ 49224 h 1769063"/>
                <a:gd name="connsiteX2" fmla="*/ 527555 w 673779"/>
                <a:gd name="connsiteY2" fmla="*/ 1699193 h 1769063"/>
                <a:gd name="connsiteX3" fmla="*/ 417073 w 673779"/>
                <a:gd name="connsiteY3" fmla="*/ 1769063 h 1769063"/>
                <a:gd name="connsiteX4" fmla="*/ 163032 w 673779"/>
                <a:gd name="connsiteY4" fmla="*/ 0 h 1769063"/>
                <a:gd name="connsiteX0" fmla="*/ 43245 w 553992"/>
                <a:gd name="connsiteY0" fmla="*/ 0 h 1769063"/>
                <a:gd name="connsiteX1" fmla="*/ 553992 w 553992"/>
                <a:gd name="connsiteY1" fmla="*/ 49224 h 1769063"/>
                <a:gd name="connsiteX2" fmla="*/ 407768 w 553992"/>
                <a:gd name="connsiteY2" fmla="*/ 1699193 h 1769063"/>
                <a:gd name="connsiteX3" fmla="*/ 297286 w 553992"/>
                <a:gd name="connsiteY3" fmla="*/ 1769063 h 1769063"/>
                <a:gd name="connsiteX4" fmla="*/ 43245 w 553992"/>
                <a:gd name="connsiteY4" fmla="*/ 0 h 1769063"/>
                <a:gd name="connsiteX0" fmla="*/ 40927 w 551674"/>
                <a:gd name="connsiteY0" fmla="*/ 0 h 2067621"/>
                <a:gd name="connsiteX1" fmla="*/ 551674 w 551674"/>
                <a:gd name="connsiteY1" fmla="*/ 49224 h 2067621"/>
                <a:gd name="connsiteX2" fmla="*/ 405450 w 551674"/>
                <a:gd name="connsiteY2" fmla="*/ 1699193 h 2067621"/>
                <a:gd name="connsiteX3" fmla="*/ 327593 w 551674"/>
                <a:gd name="connsiteY3" fmla="*/ 2067621 h 2067621"/>
                <a:gd name="connsiteX4" fmla="*/ 40927 w 551674"/>
                <a:gd name="connsiteY4" fmla="*/ 0 h 2067621"/>
                <a:gd name="connsiteX0" fmla="*/ 40927 w 551674"/>
                <a:gd name="connsiteY0" fmla="*/ 0 h 2067621"/>
                <a:gd name="connsiteX1" fmla="*/ 551674 w 551674"/>
                <a:gd name="connsiteY1" fmla="*/ 49224 h 2067621"/>
                <a:gd name="connsiteX2" fmla="*/ 363313 w 551674"/>
                <a:gd name="connsiteY2" fmla="*/ 1977290 h 2067621"/>
                <a:gd name="connsiteX3" fmla="*/ 327593 w 551674"/>
                <a:gd name="connsiteY3" fmla="*/ 2067621 h 2067621"/>
                <a:gd name="connsiteX4" fmla="*/ 40927 w 551674"/>
                <a:gd name="connsiteY4" fmla="*/ 0 h 2067621"/>
                <a:gd name="connsiteX0" fmla="*/ 43623 w 554370"/>
                <a:gd name="connsiteY0" fmla="*/ 0 h 2000152"/>
                <a:gd name="connsiteX1" fmla="*/ 554370 w 554370"/>
                <a:gd name="connsiteY1" fmla="*/ 49224 h 2000152"/>
                <a:gd name="connsiteX2" fmla="*/ 366009 w 554370"/>
                <a:gd name="connsiteY2" fmla="*/ 1977290 h 2000152"/>
                <a:gd name="connsiteX3" fmla="*/ 292663 w 554370"/>
                <a:gd name="connsiteY3" fmla="*/ 2000152 h 2000152"/>
                <a:gd name="connsiteX4" fmla="*/ 43623 w 554370"/>
                <a:gd name="connsiteY4" fmla="*/ 0 h 2000152"/>
                <a:gd name="connsiteX0" fmla="*/ 47443 w 558190"/>
                <a:gd name="connsiteY0" fmla="*/ 0 h 2046611"/>
                <a:gd name="connsiteX1" fmla="*/ 558190 w 558190"/>
                <a:gd name="connsiteY1" fmla="*/ 49224 h 2046611"/>
                <a:gd name="connsiteX2" fmla="*/ 369829 w 558190"/>
                <a:gd name="connsiteY2" fmla="*/ 1977290 h 2046611"/>
                <a:gd name="connsiteX3" fmla="*/ 250485 w 558190"/>
                <a:gd name="connsiteY3" fmla="*/ 2046611 h 2046611"/>
                <a:gd name="connsiteX4" fmla="*/ 47443 w 558190"/>
                <a:gd name="connsiteY4" fmla="*/ 0 h 2046611"/>
                <a:gd name="connsiteX0" fmla="*/ 47443 w 558190"/>
                <a:gd name="connsiteY0" fmla="*/ 0 h 2046611"/>
                <a:gd name="connsiteX1" fmla="*/ 558190 w 558190"/>
                <a:gd name="connsiteY1" fmla="*/ 49224 h 2046611"/>
                <a:gd name="connsiteX2" fmla="*/ 316732 w 558190"/>
                <a:gd name="connsiteY2" fmla="*/ 1999361 h 2046611"/>
                <a:gd name="connsiteX3" fmla="*/ 250485 w 558190"/>
                <a:gd name="connsiteY3" fmla="*/ 2046611 h 2046611"/>
                <a:gd name="connsiteX4" fmla="*/ 47443 w 558190"/>
                <a:gd name="connsiteY4" fmla="*/ 0 h 2046611"/>
                <a:gd name="connsiteX0" fmla="*/ 47443 w 558190"/>
                <a:gd name="connsiteY0" fmla="*/ 0 h 2046611"/>
                <a:gd name="connsiteX1" fmla="*/ 558190 w 558190"/>
                <a:gd name="connsiteY1" fmla="*/ 49224 h 2046611"/>
                <a:gd name="connsiteX2" fmla="*/ 316732 w 558190"/>
                <a:gd name="connsiteY2" fmla="*/ 1999361 h 2046611"/>
                <a:gd name="connsiteX3" fmla="*/ 250485 w 558190"/>
                <a:gd name="connsiteY3" fmla="*/ 2046611 h 2046611"/>
                <a:gd name="connsiteX4" fmla="*/ 47443 w 558190"/>
                <a:gd name="connsiteY4" fmla="*/ 0 h 204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190" h="2046611">
                  <a:moveTo>
                    <a:pt x="47443" y="0"/>
                  </a:moveTo>
                  <a:lnTo>
                    <a:pt x="558190" y="49224"/>
                  </a:lnTo>
                  <a:cubicBezTo>
                    <a:pt x="214372" y="837278"/>
                    <a:pt x="193101" y="1640165"/>
                    <a:pt x="316732" y="1999361"/>
                  </a:cubicBezTo>
                  <a:lnTo>
                    <a:pt x="250485" y="2046611"/>
                  </a:lnTo>
                  <a:cubicBezTo>
                    <a:pt x="267569" y="2013161"/>
                    <a:pt x="-134708" y="810114"/>
                    <a:pt x="47443" y="0"/>
                  </a:cubicBezTo>
                  <a:close/>
                </a:path>
              </a:pathLst>
            </a:custGeom>
            <a:gradFill>
              <a:gsLst>
                <a:gs pos="53000">
                  <a:srgbClr val="57B9B4"/>
                </a:gs>
                <a:gs pos="75000">
                  <a:srgbClr val="3A8A86"/>
                </a:gs>
              </a:gsLst>
              <a:lin ang="10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grpSp>
          <p:nvGrpSpPr>
            <p:cNvPr id="34" name="Group 163">
              <a:extLst>
                <a:ext uri="{FF2B5EF4-FFF2-40B4-BE49-F238E27FC236}">
                  <a16:creationId xmlns="" xmlns:a16="http://schemas.microsoft.com/office/drawing/2014/main" id="{9320E1E9-9292-4E56-B7FD-65950ECC856F}"/>
                </a:ext>
              </a:extLst>
            </p:cNvPr>
            <p:cNvGrpSpPr/>
            <p:nvPr/>
          </p:nvGrpSpPr>
          <p:grpSpPr>
            <a:xfrm rot="12242427" flipH="1">
              <a:off x="2590425" y="4049284"/>
              <a:ext cx="997851" cy="1009283"/>
              <a:chOff x="3517900" y="1987550"/>
              <a:chExt cx="880744" cy="890835"/>
            </a:xfrm>
          </p:grpSpPr>
          <p:grpSp>
            <p:nvGrpSpPr>
              <p:cNvPr id="36" name="Group 164">
                <a:extLst>
                  <a:ext uri="{FF2B5EF4-FFF2-40B4-BE49-F238E27FC236}">
                    <a16:creationId xmlns="" xmlns:a16="http://schemas.microsoft.com/office/drawing/2014/main" id="{A595B5C0-5295-46EB-A332-1E6F1106785B}"/>
                  </a:ext>
                </a:extLst>
              </p:cNvPr>
              <p:cNvGrpSpPr/>
              <p:nvPr/>
            </p:nvGrpSpPr>
            <p:grpSpPr>
              <a:xfrm>
                <a:off x="3645354" y="2120049"/>
                <a:ext cx="625837" cy="625837"/>
                <a:chOff x="3009429" y="1843314"/>
                <a:chExt cx="1088571" cy="1088570"/>
              </a:xfrm>
            </p:grpSpPr>
            <p:sp>
              <p:nvSpPr>
                <p:cNvPr id="38" name="Freeform 166">
                  <a:extLst>
                    <a:ext uri="{FF2B5EF4-FFF2-40B4-BE49-F238E27FC236}">
                      <a16:creationId xmlns="" xmlns:a16="http://schemas.microsoft.com/office/drawing/2014/main" id="{8D86F530-F969-4F94-80CD-3A1981F70173}"/>
                    </a:ext>
                  </a:extLst>
                </p:cNvPr>
                <p:cNvSpPr/>
                <p:nvPr/>
              </p:nvSpPr>
              <p:spPr>
                <a:xfrm>
                  <a:off x="3048737" y="1896438"/>
                  <a:ext cx="1009953" cy="1009952"/>
                </a:xfrm>
                <a:custGeom>
                  <a:avLst/>
                  <a:gdLst>
                    <a:gd name="connsiteX0" fmla="*/ 1165091 w 2330182"/>
                    <a:gd name="connsiteY0" fmla="*/ 147659 h 2330182"/>
                    <a:gd name="connsiteX1" fmla="*/ 147659 w 2330182"/>
                    <a:gd name="connsiteY1" fmla="*/ 1165091 h 2330182"/>
                    <a:gd name="connsiteX2" fmla="*/ 1165091 w 2330182"/>
                    <a:gd name="connsiteY2" fmla="*/ 2182523 h 2330182"/>
                    <a:gd name="connsiteX3" fmla="*/ 2182523 w 2330182"/>
                    <a:gd name="connsiteY3" fmla="*/ 1165091 h 2330182"/>
                    <a:gd name="connsiteX4" fmla="*/ 1165091 w 2330182"/>
                    <a:gd name="connsiteY4" fmla="*/ 147659 h 2330182"/>
                    <a:gd name="connsiteX5" fmla="*/ 1165091 w 2330182"/>
                    <a:gd name="connsiteY5" fmla="*/ 0 h 2330182"/>
                    <a:gd name="connsiteX6" fmla="*/ 2330182 w 2330182"/>
                    <a:gd name="connsiteY6" fmla="*/ 1165091 h 2330182"/>
                    <a:gd name="connsiteX7" fmla="*/ 1165091 w 2330182"/>
                    <a:gd name="connsiteY7" fmla="*/ 2330182 h 2330182"/>
                    <a:gd name="connsiteX8" fmla="*/ 0 w 2330182"/>
                    <a:gd name="connsiteY8" fmla="*/ 1165091 h 2330182"/>
                    <a:gd name="connsiteX9" fmla="*/ 1165091 w 2330182"/>
                    <a:gd name="connsiteY9" fmla="*/ 0 h 2330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0182" h="2330182">
                      <a:moveTo>
                        <a:pt x="1165091" y="147659"/>
                      </a:moveTo>
                      <a:cubicBezTo>
                        <a:pt x="603179" y="147659"/>
                        <a:pt x="147659" y="603179"/>
                        <a:pt x="147659" y="1165091"/>
                      </a:cubicBezTo>
                      <a:cubicBezTo>
                        <a:pt x="147659" y="1727003"/>
                        <a:pt x="603179" y="2182523"/>
                        <a:pt x="1165091" y="2182523"/>
                      </a:cubicBezTo>
                      <a:cubicBezTo>
                        <a:pt x="1727003" y="2182523"/>
                        <a:pt x="2182523" y="1727003"/>
                        <a:pt x="2182523" y="1165091"/>
                      </a:cubicBezTo>
                      <a:cubicBezTo>
                        <a:pt x="2182523" y="603179"/>
                        <a:pt x="1727003" y="147659"/>
                        <a:pt x="1165091" y="147659"/>
                      </a:cubicBezTo>
                      <a:close/>
                      <a:moveTo>
                        <a:pt x="1165091" y="0"/>
                      </a:moveTo>
                      <a:cubicBezTo>
                        <a:pt x="1808553" y="0"/>
                        <a:pt x="2330182" y="521629"/>
                        <a:pt x="2330182" y="1165091"/>
                      </a:cubicBezTo>
                      <a:cubicBezTo>
                        <a:pt x="2330182" y="1808553"/>
                        <a:pt x="1808553" y="2330182"/>
                        <a:pt x="1165091" y="2330182"/>
                      </a:cubicBezTo>
                      <a:cubicBezTo>
                        <a:pt x="521629" y="2330182"/>
                        <a:pt x="0" y="1808553"/>
                        <a:pt x="0" y="1165091"/>
                      </a:cubicBezTo>
                      <a:cubicBezTo>
                        <a:pt x="0" y="521629"/>
                        <a:pt x="521629" y="0"/>
                        <a:pt x="1165091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9" name="Group 167">
                  <a:extLst>
                    <a:ext uri="{FF2B5EF4-FFF2-40B4-BE49-F238E27FC236}">
                      <a16:creationId xmlns="" xmlns:a16="http://schemas.microsoft.com/office/drawing/2014/main" id="{46377A83-F00B-42AD-9C22-F02EB1D72FB0}"/>
                    </a:ext>
                  </a:extLst>
                </p:cNvPr>
                <p:cNvGrpSpPr/>
                <p:nvPr/>
              </p:nvGrpSpPr>
              <p:grpSpPr>
                <a:xfrm>
                  <a:off x="3009429" y="1843314"/>
                  <a:ext cx="1088571" cy="1088570"/>
                  <a:chOff x="5976952" y="1010653"/>
                  <a:chExt cx="1148940" cy="1148939"/>
                </a:xfrm>
              </p:grpSpPr>
              <p:sp>
                <p:nvSpPr>
                  <p:cNvPr id="40" name="Oval 168">
                    <a:extLst>
                      <a:ext uri="{FF2B5EF4-FFF2-40B4-BE49-F238E27FC236}">
                        <a16:creationId xmlns="" xmlns:a16="http://schemas.microsoft.com/office/drawing/2014/main" id="{C6DB1CD4-2A29-44C4-8A17-531B85EA981B}"/>
                      </a:ext>
                    </a:extLst>
                  </p:cNvPr>
                  <p:cNvSpPr/>
                  <p:nvPr/>
                </p:nvSpPr>
                <p:spPr>
                  <a:xfrm>
                    <a:off x="5976952" y="1010653"/>
                    <a:ext cx="1148940" cy="11489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1200" cap="none" spc="0" normalizeH="0" baseline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41" name="Group 169">
                    <a:extLst>
                      <a:ext uri="{FF2B5EF4-FFF2-40B4-BE49-F238E27FC236}">
                        <a16:creationId xmlns="" xmlns:a16="http://schemas.microsoft.com/office/drawing/2014/main" id="{651CD8BD-7BCA-4CED-B5EE-B9D081760AD0}"/>
                      </a:ext>
                    </a:extLst>
                  </p:cNvPr>
                  <p:cNvGrpSpPr/>
                  <p:nvPr/>
                </p:nvGrpSpPr>
                <p:grpSpPr>
                  <a:xfrm>
                    <a:off x="6063451" y="1097152"/>
                    <a:ext cx="975942" cy="975941"/>
                    <a:chOff x="6412884" y="713757"/>
                    <a:chExt cx="1028138" cy="1028138"/>
                  </a:xfrm>
                </p:grpSpPr>
                <p:sp>
                  <p:nvSpPr>
                    <p:cNvPr id="42" name="Oval 170">
                      <a:extLst>
                        <a:ext uri="{FF2B5EF4-FFF2-40B4-BE49-F238E27FC236}">
                          <a16:creationId xmlns="" xmlns:a16="http://schemas.microsoft.com/office/drawing/2014/main" id="{BE56682B-034D-4453-9C56-EA35E9AE08DF}"/>
                        </a:ext>
                      </a:extLst>
                    </p:cNvPr>
                    <p:cNvSpPr/>
                    <p:nvPr/>
                  </p:nvSpPr>
                  <p:spPr>
                    <a:xfrm rot="12242427">
                      <a:off x="6412884" y="713757"/>
                      <a:ext cx="1028138" cy="1028138"/>
                    </a:xfrm>
                    <a:prstGeom prst="ellipse">
                      <a:avLst/>
                    </a:prstGeom>
                    <a:solidFill>
                      <a:srgbClr val="3A8A86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</a:t>
                      </a:r>
                      <a:endParaRPr kumimoji="0" lang="fr-F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" name="Oval 171">
                      <a:extLst>
                        <a:ext uri="{FF2B5EF4-FFF2-40B4-BE49-F238E27FC236}">
                          <a16:creationId xmlns="" xmlns:a16="http://schemas.microsoft.com/office/drawing/2014/main" id="{2E0B9DF8-C138-41C1-AEEB-635A9B61B2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491" y="763365"/>
                      <a:ext cx="928925" cy="92892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  <a:effectLst>
                      <a:outerShdw blurRad="63500" sx="95000" sy="95000" algn="ctr" rotWithShape="0">
                        <a:prstClr val="black">
                          <a:alpha val="4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7" name="Freeform 165">
                <a:extLst>
                  <a:ext uri="{FF2B5EF4-FFF2-40B4-BE49-F238E27FC236}">
                    <a16:creationId xmlns="" xmlns:a16="http://schemas.microsoft.com/office/drawing/2014/main" id="{51531E6A-5BD2-4593-AF93-D55842ADB9E1}"/>
                  </a:ext>
                </a:extLst>
              </p:cNvPr>
              <p:cNvSpPr/>
              <p:nvPr/>
            </p:nvSpPr>
            <p:spPr>
              <a:xfrm>
                <a:off x="3517900" y="1987550"/>
                <a:ext cx="880744" cy="890835"/>
              </a:xfrm>
              <a:custGeom>
                <a:avLst/>
                <a:gdLst>
                  <a:gd name="connsiteX0" fmla="*/ 1978612 w 2794101"/>
                  <a:gd name="connsiteY0" fmla="*/ 617354 h 2826119"/>
                  <a:gd name="connsiteX1" fmla="*/ 601346 w 2794101"/>
                  <a:gd name="connsiteY1" fmla="*/ 831497 h 2826119"/>
                  <a:gd name="connsiteX2" fmla="*/ 815489 w 2794101"/>
                  <a:gd name="connsiteY2" fmla="*/ 2208764 h 2826119"/>
                  <a:gd name="connsiteX3" fmla="*/ 2192755 w 2794101"/>
                  <a:gd name="connsiteY3" fmla="*/ 1994621 h 2826119"/>
                  <a:gd name="connsiteX4" fmla="*/ 1978612 w 2794101"/>
                  <a:gd name="connsiteY4" fmla="*/ 617354 h 2826119"/>
                  <a:gd name="connsiteX5" fmla="*/ 2076179 w 2794101"/>
                  <a:gd name="connsiteY5" fmla="*/ 178599 h 2826119"/>
                  <a:gd name="connsiteX6" fmla="*/ 2029199 w 2794101"/>
                  <a:gd name="connsiteY6" fmla="*/ 413452 h 2826119"/>
                  <a:gd name="connsiteX7" fmla="*/ 2091424 w 2794101"/>
                  <a:gd name="connsiteY7" fmla="*/ 454282 h 2826119"/>
                  <a:gd name="connsiteX8" fmla="*/ 2161134 w 2794101"/>
                  <a:gd name="connsiteY8" fmla="*/ 510838 h 2826119"/>
                  <a:gd name="connsiteX9" fmla="*/ 2367409 w 2794101"/>
                  <a:gd name="connsiteY9" fmla="*/ 393122 h 2826119"/>
                  <a:gd name="connsiteX10" fmla="*/ 2502107 w 2794101"/>
                  <a:gd name="connsiteY10" fmla="*/ 533836 h 2826119"/>
                  <a:gd name="connsiteX11" fmla="*/ 2370195 w 2794101"/>
                  <a:gd name="connsiteY11" fmla="*/ 743184 h 2826119"/>
                  <a:gd name="connsiteX12" fmla="*/ 2410215 w 2794101"/>
                  <a:gd name="connsiteY12" fmla="*/ 803112 h 2826119"/>
                  <a:gd name="connsiteX13" fmla="*/ 2462617 w 2794101"/>
                  <a:gd name="connsiteY13" fmla="*/ 907173 h 2826119"/>
                  <a:gd name="connsiteX14" fmla="*/ 2703239 w 2794101"/>
                  <a:gd name="connsiteY14" fmla="*/ 901175 h 2826119"/>
                  <a:gd name="connsiteX15" fmla="*/ 2755178 w 2794101"/>
                  <a:gd name="connsiteY15" fmla="*/ 1088914 h 2826119"/>
                  <a:gd name="connsiteX16" fmla="*/ 2556763 w 2794101"/>
                  <a:gd name="connsiteY16" fmla="*/ 1201174 h 2826119"/>
                  <a:gd name="connsiteX17" fmla="*/ 2572543 w 2794101"/>
                  <a:gd name="connsiteY17" fmla="*/ 1288832 h 2826119"/>
                  <a:gd name="connsiteX18" fmla="*/ 2578284 w 2794101"/>
                  <a:gd name="connsiteY18" fmla="*/ 1381649 h 2826119"/>
                  <a:gd name="connsiteX19" fmla="*/ 2794101 w 2794101"/>
                  <a:gd name="connsiteY19" fmla="*/ 1471150 h 2826119"/>
                  <a:gd name="connsiteX20" fmla="*/ 2765349 w 2794101"/>
                  <a:gd name="connsiteY20" fmla="*/ 1663809 h 2826119"/>
                  <a:gd name="connsiteX21" fmla="*/ 2547483 w 2794101"/>
                  <a:gd name="connsiteY21" fmla="*/ 1684972 h 2826119"/>
                  <a:gd name="connsiteX22" fmla="*/ 2540826 w 2794101"/>
                  <a:gd name="connsiteY22" fmla="*/ 1716252 h 2826119"/>
                  <a:gd name="connsiteX23" fmla="*/ 2508302 w 2794101"/>
                  <a:gd name="connsiteY23" fmla="*/ 1820700 h 2826119"/>
                  <a:gd name="connsiteX24" fmla="*/ 2493700 w 2794101"/>
                  <a:gd name="connsiteY24" fmla="*/ 1855719 h 2826119"/>
                  <a:gd name="connsiteX25" fmla="*/ 2660422 w 2794101"/>
                  <a:gd name="connsiteY25" fmla="*/ 2014750 h 2826119"/>
                  <a:gd name="connsiteX26" fmla="*/ 2564173 w 2794101"/>
                  <a:gd name="connsiteY26" fmla="*/ 2184102 h 2826119"/>
                  <a:gd name="connsiteX27" fmla="*/ 2345256 w 2794101"/>
                  <a:gd name="connsiteY27" fmla="*/ 2123081 h 2826119"/>
                  <a:gd name="connsiteX28" fmla="*/ 2273233 w 2794101"/>
                  <a:gd name="connsiteY28" fmla="*/ 2211855 h 2826119"/>
                  <a:gd name="connsiteX29" fmla="*/ 2219248 w 2794101"/>
                  <a:gd name="connsiteY29" fmla="*/ 2266484 h 2826119"/>
                  <a:gd name="connsiteX30" fmla="*/ 2305914 w 2794101"/>
                  <a:gd name="connsiteY30" fmla="*/ 2485847 h 2826119"/>
                  <a:gd name="connsiteX31" fmla="*/ 2147517 w 2794101"/>
                  <a:gd name="connsiteY31" fmla="*/ 2599224 h 2826119"/>
                  <a:gd name="connsiteX32" fmla="*/ 1973066 w 2794101"/>
                  <a:gd name="connsiteY32" fmla="*/ 2450915 h 2826119"/>
                  <a:gd name="connsiteX33" fmla="*/ 1925204 w 2794101"/>
                  <a:gd name="connsiteY33" fmla="*/ 2477817 h 2826119"/>
                  <a:gd name="connsiteX34" fmla="*/ 1792452 w 2794101"/>
                  <a:gd name="connsiteY34" fmla="*/ 2533681 h 2826119"/>
                  <a:gd name="connsiteX35" fmla="*/ 1791046 w 2794101"/>
                  <a:gd name="connsiteY35" fmla="*/ 2767456 h 2826119"/>
                  <a:gd name="connsiteX36" fmla="*/ 1601789 w 2794101"/>
                  <a:gd name="connsiteY36" fmla="*/ 2813562 h 2826119"/>
                  <a:gd name="connsiteX37" fmla="*/ 1489195 w 2794101"/>
                  <a:gd name="connsiteY37" fmla="*/ 2599354 h 2826119"/>
                  <a:gd name="connsiteX38" fmla="*/ 1462073 w 2794101"/>
                  <a:gd name="connsiteY38" fmla="*/ 2602870 h 2826119"/>
                  <a:gd name="connsiteX39" fmla="*/ 1317236 w 2794101"/>
                  <a:gd name="connsiteY39" fmla="*/ 2599606 h 2826119"/>
                  <a:gd name="connsiteX40" fmla="*/ 1212218 w 2794101"/>
                  <a:gd name="connsiteY40" fmla="*/ 2826119 h 2826119"/>
                  <a:gd name="connsiteX41" fmla="*/ 1020900 w 2794101"/>
                  <a:gd name="connsiteY41" fmla="*/ 2789494 h 2826119"/>
                  <a:gd name="connsiteX42" fmla="*/ 1007024 w 2794101"/>
                  <a:gd name="connsiteY42" fmla="*/ 2541197 h 2826119"/>
                  <a:gd name="connsiteX43" fmla="*/ 964227 w 2794101"/>
                  <a:gd name="connsiteY43" fmla="*/ 2526912 h 2826119"/>
                  <a:gd name="connsiteX44" fmla="*/ 837680 w 2794101"/>
                  <a:gd name="connsiteY44" fmla="*/ 2468592 h 2826119"/>
                  <a:gd name="connsiteX45" fmla="*/ 660191 w 2794101"/>
                  <a:gd name="connsiteY45" fmla="*/ 2616479 h 2826119"/>
                  <a:gd name="connsiteX46" fmla="*/ 502926 w 2794101"/>
                  <a:gd name="connsiteY46" fmla="*/ 2501537 h 2826119"/>
                  <a:gd name="connsiteX47" fmla="*/ 587315 w 2794101"/>
                  <a:gd name="connsiteY47" fmla="*/ 2293983 h 2826119"/>
                  <a:gd name="connsiteX48" fmla="*/ 507662 w 2794101"/>
                  <a:gd name="connsiteY48" fmla="*/ 2214775 h 2826119"/>
                  <a:gd name="connsiteX49" fmla="*/ 453937 w 2794101"/>
                  <a:gd name="connsiteY49" fmla="*/ 2150231 h 2826119"/>
                  <a:gd name="connsiteX50" fmla="*/ 231964 w 2794101"/>
                  <a:gd name="connsiteY50" fmla="*/ 2210715 h 2826119"/>
                  <a:gd name="connsiteX51" fmla="*/ 136700 w 2794101"/>
                  <a:gd name="connsiteY51" fmla="*/ 2040807 h 2826119"/>
                  <a:gd name="connsiteX52" fmla="*/ 298578 w 2794101"/>
                  <a:gd name="connsiteY52" fmla="*/ 1888183 h 2826119"/>
                  <a:gd name="connsiteX53" fmla="*/ 290492 w 2794101"/>
                  <a:gd name="connsiteY53" fmla="*/ 1872603 h 2826119"/>
                  <a:gd name="connsiteX54" fmla="*/ 241719 w 2794101"/>
                  <a:gd name="connsiteY54" fmla="*/ 1730478 h 2826119"/>
                  <a:gd name="connsiteX55" fmla="*/ 233860 w 2794101"/>
                  <a:gd name="connsiteY55" fmla="*/ 1692670 h 2826119"/>
                  <a:gd name="connsiteX56" fmla="*/ 10137 w 2794101"/>
                  <a:gd name="connsiteY56" fmla="*/ 1648967 h 2826119"/>
                  <a:gd name="connsiteX57" fmla="*/ 0 w 2794101"/>
                  <a:gd name="connsiteY57" fmla="*/ 1454440 h 2826119"/>
                  <a:gd name="connsiteX58" fmla="*/ 201206 w 2794101"/>
                  <a:gd name="connsiteY58" fmla="*/ 1392851 h 2826119"/>
                  <a:gd name="connsiteX59" fmla="*/ 206224 w 2794101"/>
                  <a:gd name="connsiteY59" fmla="*/ 1284108 h 2826119"/>
                  <a:gd name="connsiteX60" fmla="*/ 224136 w 2794101"/>
                  <a:gd name="connsiteY60" fmla="*/ 1181705 h 2826119"/>
                  <a:gd name="connsiteX61" fmla="*/ 32072 w 2794101"/>
                  <a:gd name="connsiteY61" fmla="*/ 1054474 h 2826119"/>
                  <a:gd name="connsiteX62" fmla="*/ 97050 w 2794101"/>
                  <a:gd name="connsiteY62" fmla="*/ 870839 h 2826119"/>
                  <a:gd name="connsiteX63" fmla="*/ 322394 w 2794101"/>
                  <a:gd name="connsiteY63" fmla="*/ 892338 h 2826119"/>
                  <a:gd name="connsiteX64" fmla="*/ 343137 w 2794101"/>
                  <a:gd name="connsiteY64" fmla="*/ 847432 h 2826119"/>
                  <a:gd name="connsiteX65" fmla="*/ 425277 w 2794101"/>
                  <a:gd name="connsiteY65" fmla="*/ 717866 h 2826119"/>
                  <a:gd name="connsiteX66" fmla="*/ 298994 w 2794101"/>
                  <a:gd name="connsiteY66" fmla="*/ 529012 h 2826119"/>
                  <a:gd name="connsiteX67" fmla="*/ 429824 w 2794101"/>
                  <a:gd name="connsiteY67" fmla="*/ 384695 h 2826119"/>
                  <a:gd name="connsiteX68" fmla="*/ 636156 w 2794101"/>
                  <a:gd name="connsiteY68" fmla="*/ 495134 h 2826119"/>
                  <a:gd name="connsiteX69" fmla="*/ 680466 w 2794101"/>
                  <a:gd name="connsiteY69" fmla="*/ 458714 h 2826119"/>
                  <a:gd name="connsiteX70" fmla="*/ 786817 w 2794101"/>
                  <a:gd name="connsiteY70" fmla="*/ 389561 h 2826119"/>
                  <a:gd name="connsiteX71" fmla="*/ 742389 w 2794101"/>
                  <a:gd name="connsiteY71" fmla="*/ 168412 h 2826119"/>
                  <a:gd name="connsiteX72" fmla="*/ 918359 w 2794101"/>
                  <a:gd name="connsiteY72" fmla="*/ 84873 h 2826119"/>
                  <a:gd name="connsiteX73" fmla="*/ 1069653 w 2794101"/>
                  <a:gd name="connsiteY73" fmla="*/ 268856 h 2826119"/>
                  <a:gd name="connsiteX74" fmla="*/ 1206391 w 2794101"/>
                  <a:gd name="connsiteY74" fmla="*/ 239153 h 2826119"/>
                  <a:gd name="connsiteX75" fmla="*/ 1262939 w 2794101"/>
                  <a:gd name="connsiteY75" fmla="*/ 233105 h 2826119"/>
                  <a:gd name="connsiteX76" fmla="*/ 1321215 w 2794101"/>
                  <a:gd name="connsiteY76" fmla="*/ 0 h 2826119"/>
                  <a:gd name="connsiteX77" fmla="*/ 1516007 w 2794101"/>
                  <a:gd name="connsiteY77" fmla="*/ 0 h 2826119"/>
                  <a:gd name="connsiteX78" fmla="*/ 1576154 w 2794101"/>
                  <a:gd name="connsiteY78" fmla="*/ 240587 h 2826119"/>
                  <a:gd name="connsiteX79" fmla="*/ 1662269 w 2794101"/>
                  <a:gd name="connsiteY79" fmla="*/ 256456 h 2826119"/>
                  <a:gd name="connsiteX80" fmla="*/ 1747596 w 2794101"/>
                  <a:gd name="connsiteY80" fmla="*/ 281019 h 2826119"/>
                  <a:gd name="connsiteX81" fmla="*/ 1900141 w 2794101"/>
                  <a:gd name="connsiteY81" fmla="*/ 95205 h 282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94101" h="2826119">
                    <a:moveTo>
                      <a:pt x="1978612" y="617354"/>
                    </a:moveTo>
                    <a:cubicBezTo>
                      <a:pt x="1539156" y="296166"/>
                      <a:pt x="922534" y="392041"/>
                      <a:pt x="601346" y="831497"/>
                    </a:cubicBezTo>
                    <a:cubicBezTo>
                      <a:pt x="280158" y="1270953"/>
                      <a:pt x="376033" y="1887576"/>
                      <a:pt x="815489" y="2208764"/>
                    </a:cubicBezTo>
                    <a:cubicBezTo>
                      <a:pt x="1254945" y="2529952"/>
                      <a:pt x="1871567" y="2434077"/>
                      <a:pt x="2192755" y="1994621"/>
                    </a:cubicBezTo>
                    <a:cubicBezTo>
                      <a:pt x="2513943" y="1555165"/>
                      <a:pt x="2418068" y="938542"/>
                      <a:pt x="1978612" y="617354"/>
                    </a:cubicBezTo>
                    <a:close/>
                    <a:moveTo>
                      <a:pt x="2076179" y="178599"/>
                    </a:moveTo>
                    <a:lnTo>
                      <a:pt x="2029199" y="413452"/>
                    </a:lnTo>
                    <a:lnTo>
                      <a:pt x="2091424" y="454282"/>
                    </a:lnTo>
                    <a:lnTo>
                      <a:pt x="2161134" y="510838"/>
                    </a:lnTo>
                    <a:lnTo>
                      <a:pt x="2367409" y="393122"/>
                    </a:lnTo>
                    <a:lnTo>
                      <a:pt x="2502107" y="533836"/>
                    </a:lnTo>
                    <a:lnTo>
                      <a:pt x="2370195" y="743184"/>
                    </a:lnTo>
                    <a:lnTo>
                      <a:pt x="2410215" y="803112"/>
                    </a:lnTo>
                    <a:lnTo>
                      <a:pt x="2462617" y="907173"/>
                    </a:lnTo>
                    <a:lnTo>
                      <a:pt x="2703239" y="901175"/>
                    </a:lnTo>
                    <a:lnTo>
                      <a:pt x="2755178" y="1088914"/>
                    </a:lnTo>
                    <a:lnTo>
                      <a:pt x="2556763" y="1201174"/>
                    </a:lnTo>
                    <a:lnTo>
                      <a:pt x="2572543" y="1288832"/>
                    </a:lnTo>
                    <a:lnTo>
                      <a:pt x="2578284" y="1381649"/>
                    </a:lnTo>
                    <a:lnTo>
                      <a:pt x="2794101" y="1471150"/>
                    </a:lnTo>
                    <a:lnTo>
                      <a:pt x="2765349" y="1663809"/>
                    </a:lnTo>
                    <a:lnTo>
                      <a:pt x="2547483" y="1684972"/>
                    </a:lnTo>
                    <a:lnTo>
                      <a:pt x="2540826" y="1716252"/>
                    </a:lnTo>
                    <a:cubicBezTo>
                      <a:pt x="2531648" y="1751381"/>
                      <a:pt x="2520813" y="1786236"/>
                      <a:pt x="2508302" y="1820700"/>
                    </a:cubicBezTo>
                    <a:lnTo>
                      <a:pt x="2493700" y="1855719"/>
                    </a:lnTo>
                    <a:lnTo>
                      <a:pt x="2660422" y="2014750"/>
                    </a:lnTo>
                    <a:lnTo>
                      <a:pt x="2564173" y="2184102"/>
                    </a:lnTo>
                    <a:lnTo>
                      <a:pt x="2345256" y="2123081"/>
                    </a:lnTo>
                    <a:lnTo>
                      <a:pt x="2273233" y="2211855"/>
                    </a:lnTo>
                    <a:lnTo>
                      <a:pt x="2219248" y="2266484"/>
                    </a:lnTo>
                    <a:lnTo>
                      <a:pt x="2305914" y="2485847"/>
                    </a:lnTo>
                    <a:lnTo>
                      <a:pt x="2147517" y="2599224"/>
                    </a:lnTo>
                    <a:lnTo>
                      <a:pt x="1973066" y="2450915"/>
                    </a:lnTo>
                    <a:lnTo>
                      <a:pt x="1925204" y="2477817"/>
                    </a:lnTo>
                    <a:lnTo>
                      <a:pt x="1792452" y="2533681"/>
                    </a:lnTo>
                    <a:lnTo>
                      <a:pt x="1791046" y="2767456"/>
                    </a:lnTo>
                    <a:lnTo>
                      <a:pt x="1601789" y="2813562"/>
                    </a:lnTo>
                    <a:lnTo>
                      <a:pt x="1489195" y="2599354"/>
                    </a:lnTo>
                    <a:lnTo>
                      <a:pt x="1462073" y="2602870"/>
                    </a:lnTo>
                    <a:lnTo>
                      <a:pt x="1317236" y="2599606"/>
                    </a:lnTo>
                    <a:lnTo>
                      <a:pt x="1212218" y="2826119"/>
                    </a:lnTo>
                    <a:lnTo>
                      <a:pt x="1020900" y="2789494"/>
                    </a:lnTo>
                    <a:lnTo>
                      <a:pt x="1007024" y="2541197"/>
                    </a:lnTo>
                    <a:lnTo>
                      <a:pt x="964227" y="2526912"/>
                    </a:lnTo>
                    <a:lnTo>
                      <a:pt x="837680" y="2468592"/>
                    </a:lnTo>
                    <a:lnTo>
                      <a:pt x="660191" y="2616479"/>
                    </a:lnTo>
                    <a:lnTo>
                      <a:pt x="502926" y="2501537"/>
                    </a:lnTo>
                    <a:lnTo>
                      <a:pt x="587315" y="2293983"/>
                    </a:lnTo>
                    <a:lnTo>
                      <a:pt x="507662" y="2214775"/>
                    </a:lnTo>
                    <a:lnTo>
                      <a:pt x="453937" y="2150231"/>
                    </a:lnTo>
                    <a:lnTo>
                      <a:pt x="231964" y="2210715"/>
                    </a:lnTo>
                    <a:lnTo>
                      <a:pt x="136700" y="2040807"/>
                    </a:lnTo>
                    <a:lnTo>
                      <a:pt x="298578" y="1888183"/>
                    </a:lnTo>
                    <a:lnTo>
                      <a:pt x="290492" y="1872603"/>
                    </a:lnTo>
                    <a:cubicBezTo>
                      <a:pt x="271221" y="1826203"/>
                      <a:pt x="254947" y="1778723"/>
                      <a:pt x="241719" y="1730478"/>
                    </a:cubicBezTo>
                    <a:lnTo>
                      <a:pt x="233860" y="1692670"/>
                    </a:lnTo>
                    <a:lnTo>
                      <a:pt x="10137" y="1648967"/>
                    </a:lnTo>
                    <a:lnTo>
                      <a:pt x="0" y="1454440"/>
                    </a:lnTo>
                    <a:lnTo>
                      <a:pt x="201206" y="1392851"/>
                    </a:lnTo>
                    <a:lnTo>
                      <a:pt x="206224" y="1284108"/>
                    </a:lnTo>
                    <a:lnTo>
                      <a:pt x="224136" y="1181705"/>
                    </a:lnTo>
                    <a:lnTo>
                      <a:pt x="32072" y="1054474"/>
                    </a:lnTo>
                    <a:lnTo>
                      <a:pt x="97050" y="870839"/>
                    </a:lnTo>
                    <a:lnTo>
                      <a:pt x="322394" y="892338"/>
                    </a:lnTo>
                    <a:lnTo>
                      <a:pt x="343137" y="847432"/>
                    </a:lnTo>
                    <a:lnTo>
                      <a:pt x="425277" y="717866"/>
                    </a:lnTo>
                    <a:lnTo>
                      <a:pt x="298994" y="529012"/>
                    </a:lnTo>
                    <a:lnTo>
                      <a:pt x="429824" y="384695"/>
                    </a:lnTo>
                    <a:lnTo>
                      <a:pt x="636156" y="495134"/>
                    </a:lnTo>
                    <a:lnTo>
                      <a:pt x="680466" y="458714"/>
                    </a:lnTo>
                    <a:lnTo>
                      <a:pt x="786817" y="389561"/>
                    </a:lnTo>
                    <a:lnTo>
                      <a:pt x="742389" y="168412"/>
                    </a:lnTo>
                    <a:lnTo>
                      <a:pt x="918359" y="84873"/>
                    </a:lnTo>
                    <a:lnTo>
                      <a:pt x="1069653" y="268856"/>
                    </a:lnTo>
                    <a:lnTo>
                      <a:pt x="1206391" y="239153"/>
                    </a:lnTo>
                    <a:lnTo>
                      <a:pt x="1262939" y="233105"/>
                    </a:lnTo>
                    <a:lnTo>
                      <a:pt x="1321215" y="0"/>
                    </a:lnTo>
                    <a:lnTo>
                      <a:pt x="1516007" y="0"/>
                    </a:lnTo>
                    <a:lnTo>
                      <a:pt x="1576154" y="240587"/>
                    </a:lnTo>
                    <a:lnTo>
                      <a:pt x="1662269" y="256456"/>
                    </a:lnTo>
                    <a:lnTo>
                      <a:pt x="1747596" y="281019"/>
                    </a:lnTo>
                    <a:lnTo>
                      <a:pt x="1900141" y="95205"/>
                    </a:lnTo>
                    <a:close/>
                  </a:path>
                </a:pathLst>
              </a:custGeom>
              <a:solidFill>
                <a:srgbClr val="3A8A8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</p:grpSp>
      <p:sp>
        <p:nvSpPr>
          <p:cNvPr id="9" name="Oval 309">
            <a:extLst>
              <a:ext uri="{FF2B5EF4-FFF2-40B4-BE49-F238E27FC236}">
                <a16:creationId xmlns="" xmlns:a16="http://schemas.microsoft.com/office/drawing/2014/main" id="{7AB66F23-8F76-48F4-A8C4-120CF1FEAC8B}"/>
              </a:ext>
            </a:extLst>
          </p:cNvPr>
          <p:cNvSpPr/>
          <p:nvPr/>
        </p:nvSpPr>
        <p:spPr>
          <a:xfrm>
            <a:off x="4790743" y="2692161"/>
            <a:ext cx="2195973" cy="21959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204" name="Image 203">
            <a:extLst>
              <a:ext uri="{FF2B5EF4-FFF2-40B4-BE49-F238E27FC236}">
                <a16:creationId xmlns="" xmlns:a16="http://schemas.microsoft.com/office/drawing/2014/main" id="{9CBB8F02-9B14-4C69-A87D-812433701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616" y="2774315"/>
            <a:ext cx="2023069" cy="2023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4217" y="1403272"/>
            <a:ext cx="11643784" cy="44244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 rtl="0">
              <a:spcBef>
                <a:spcPct val="20000"/>
              </a:spcBef>
              <a:buNone/>
            </a:pPr>
            <a:endParaRPr/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/>
              </a:rPr>
              <a:t>Une </a:t>
            </a:r>
            <a:r>
              <a:rPr lang="fr-FR" sz="2400" dirty="0" smtClean="0">
                <a:solidFill>
                  <a:srgbClr val="585858"/>
                </a:solidFill>
                <a:latin typeface="Georgia"/>
              </a:rPr>
              <a:t>fois le groupe ciblé identifié, le Plan d’action peut s’élaborer en s’appuyant sur un questionnaire :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/>
              </a:rPr>
              <a:t>Avez </a:t>
            </a:r>
            <a:r>
              <a:rPr lang="fr-FR" sz="2400" dirty="0" smtClean="0">
                <a:solidFill>
                  <a:srgbClr val="585858"/>
                </a:solidFill>
                <a:latin typeface="Georgia"/>
              </a:rPr>
              <a:t>–vous un «conducteur» pour parler de l’intérêt et de la valeur de devenir Rotarien ? </a:t>
            </a:r>
            <a:r>
              <a:rPr lang="fr-FR" sz="2400" dirty="0" smtClean="0">
                <a:solidFill>
                  <a:srgbClr val="585858"/>
                </a:solidFill>
                <a:latin typeface="Georgia"/>
              </a:rPr>
              <a:t>(proposition de valeur) 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/>
              </a:rPr>
              <a:t>Ce </a:t>
            </a:r>
            <a:r>
              <a:rPr lang="fr-FR" sz="2400" dirty="0" smtClean="0">
                <a:solidFill>
                  <a:srgbClr val="585858"/>
                </a:solidFill>
                <a:latin typeface="Georgia"/>
              </a:rPr>
              <a:t>«conducteur» est –il partagé par tous les membres du Club ?</a:t>
            </a:r>
            <a:endParaRPr lang="fr-FR" sz="2400" dirty="0" smtClean="0">
              <a:solidFill>
                <a:srgbClr val="585858"/>
              </a:solidFill>
              <a:latin typeface="Georgia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/>
              </a:rPr>
              <a:t>Votre </a:t>
            </a:r>
            <a:r>
              <a:rPr lang="fr-FR" sz="2400" dirty="0" smtClean="0">
                <a:solidFill>
                  <a:srgbClr val="585858"/>
                </a:solidFill>
                <a:latin typeface="Georgia"/>
              </a:rPr>
              <a:t>approche est –elle différenciée selon les attentes de chaque prospect ?</a:t>
            </a:r>
            <a:endParaRPr lang="fr-FR" sz="2400" dirty="0" smtClean="0">
              <a:solidFill>
                <a:srgbClr val="585858"/>
              </a:solidFill>
              <a:latin typeface="Georgia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/>
              </a:rPr>
              <a:t>Consultez </a:t>
            </a:r>
            <a:r>
              <a:rPr lang="fr-FR" sz="2400" dirty="0" smtClean="0">
                <a:solidFill>
                  <a:srgbClr val="585858"/>
                </a:solidFill>
                <a:latin typeface="Georgia"/>
              </a:rPr>
              <a:t>vous régulièrement les alertes des demandes de prospects (Président, Secrétaire, Président Commission Effectif) ?</a:t>
            </a:r>
            <a:endParaRPr lang="fr-FR" sz="2400" dirty="0" smtClean="0">
              <a:solidFill>
                <a:srgbClr val="585858"/>
              </a:solidFill>
              <a:latin typeface="Georgia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endParaRPr lang="fr-FR" sz="2400" dirty="0" smtClean="0">
              <a:solidFill>
                <a:srgbClr val="585858"/>
              </a:solidFill>
              <a:latin typeface="Georgia"/>
            </a:endParaRPr>
          </a:p>
          <a:p>
            <a:endParaRPr lang="fr-FR" dirty="0" smtClean="0"/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endParaRPr lang="fr-FR" sz="1600" dirty="0" smtClean="0">
              <a:solidFill>
                <a:srgbClr val="585858"/>
              </a:solidFill>
              <a:latin typeface="Georgia"/>
            </a:endParaRPr>
          </a:p>
          <a:p>
            <a:pPr lvl="0"/>
            <a:endParaRPr lang="fr-FR" sz="2400" dirty="0">
              <a:solidFill>
                <a:srgbClr val="585858"/>
              </a:solidFill>
              <a:latin typeface="Georgi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884" y="225428"/>
            <a:ext cx="11686117" cy="8747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 rtl="0">
              <a:lnSpc>
                <a:spcPct val="80000"/>
              </a:lnSpc>
            </a:pPr>
            <a:r>
              <a:rPr sz="3600" b="1">
                <a:solidFill>
                  <a:schemeClr val="bg1"/>
                </a:solidFill>
                <a:latin typeface="Arial Narrow Bold"/>
              </a:rPr>
              <a:t>PLAN D’ACTION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4217" y="1403272"/>
            <a:ext cx="11643784" cy="44244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Comment </a:t>
            </a: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faites-vous la promotion de votre Club dans votre environnement ? </a:t>
            </a:r>
            <a:endParaRPr lang="fr-FR" sz="24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Savez </a:t>
            </a: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vous utiliser les réseaux sociaux pour promouvoir votre Club et attirer un public différent?</a:t>
            </a:r>
            <a:endParaRPr lang="fr-FR" sz="24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Comment </a:t>
            </a: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approchez vous les membres </a:t>
            </a: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potentiels et </a:t>
            </a: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les prospects ?</a:t>
            </a:r>
            <a:endParaRPr lang="fr-FR" sz="24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Comment </a:t>
            </a: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modifier votre approche selon les groupes ciblés? </a:t>
            </a:r>
            <a:endParaRPr lang="fr-FR" sz="24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Comment </a:t>
            </a: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impliquez-vous les prospects? </a:t>
            </a:r>
            <a:endParaRPr lang="fr-FR" sz="24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Quels </a:t>
            </a: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facteurs ou indicateurs prendre en compte pour évaluer si un membre potentiel ou un prospect est approprié pour le Club</a:t>
            </a:r>
          </a:p>
          <a:p>
            <a:endParaRPr lang="fr-FR" dirty="0" smtClean="0">
              <a:latin typeface="Georgia" pitchFamily="18" charset="0"/>
            </a:endParaRPr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endParaRPr lang="fr-FR" sz="16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endParaRPr lang="fr-FR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884" y="225428"/>
            <a:ext cx="11686117" cy="8747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 rtl="0">
              <a:lnSpc>
                <a:spcPct val="80000"/>
              </a:lnSpc>
            </a:pPr>
            <a:r>
              <a:rPr sz="3600" b="1">
                <a:solidFill>
                  <a:schemeClr val="bg1"/>
                </a:solidFill>
                <a:latin typeface="Arial Narrow Bold"/>
              </a:rPr>
              <a:t>PLAN D’ACTION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4217" y="1403272"/>
            <a:ext cx="11643784" cy="44244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Découvrir </a:t>
            </a: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le Rotary</a:t>
            </a:r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Développer l’effectif , votre plan d’action</a:t>
            </a:r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Bilan de santé du club</a:t>
            </a:r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Outils de l’évaluation de l’effectif</a:t>
            </a:r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Présenter le Rotary: un guide pour l’orientation des nouveau membres</a:t>
            </a:r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Kits pour les nouveaux membres</a:t>
            </a:r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585858"/>
                </a:solidFill>
                <a:latin typeface="Georgia" pitchFamily="18" charset="0"/>
              </a:rPr>
              <a:t>Modèle de brochure de club</a:t>
            </a:r>
          </a:p>
          <a:p>
            <a:pPr lvl="0"/>
            <a:endParaRPr lang="fr-FR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884" y="225428"/>
            <a:ext cx="11686117" cy="8747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 rtl="0">
              <a:lnSpc>
                <a:spcPct val="80000"/>
              </a:lnSpc>
            </a:pPr>
            <a:r>
              <a:rPr lang="fr-FR" sz="3600" b="1" dirty="0" smtClean="0">
                <a:solidFill>
                  <a:schemeClr val="bg1"/>
                </a:solidFill>
                <a:latin typeface="Arial Narrow Bold"/>
              </a:rPr>
              <a:t>RESSOURCES DU ROTARY</a:t>
            </a:r>
            <a:endParaRPr sz="3600" b="1">
              <a:solidFill>
                <a:schemeClr val="bg1"/>
              </a:solidFill>
              <a:latin typeface="Arial Narrow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="" xmlns:a16="http://schemas.microsoft.com/office/drawing/2014/main" id="{785F5503-2F58-46CE-9EC0-F3094B3E4915}"/>
              </a:ext>
            </a:extLst>
          </p:cNvPr>
          <p:cNvGrpSpPr/>
          <p:nvPr/>
        </p:nvGrpSpPr>
        <p:grpSpPr>
          <a:xfrm>
            <a:off x="1470503" y="3027075"/>
            <a:ext cx="9144000" cy="1960798"/>
            <a:chOff x="0" y="2330956"/>
            <a:chExt cx="9144000" cy="1960798"/>
          </a:xfrm>
        </p:grpSpPr>
        <p:grpSp>
          <p:nvGrpSpPr>
            <p:cNvPr id="3" name="Group 15">
              <a:extLst>
                <a:ext uri="{FF2B5EF4-FFF2-40B4-BE49-F238E27FC236}">
                  <a16:creationId xmlns="" xmlns:a16="http://schemas.microsoft.com/office/drawing/2014/main" id="{6F9F16E9-D8F1-423D-BFEE-BAC6DBAE763A}"/>
                </a:ext>
              </a:extLst>
            </p:cNvPr>
            <p:cNvGrpSpPr/>
            <p:nvPr/>
          </p:nvGrpSpPr>
          <p:grpSpPr>
            <a:xfrm>
              <a:off x="0" y="3293361"/>
              <a:ext cx="9144000" cy="27432"/>
              <a:chOff x="0" y="3293361"/>
              <a:chExt cx="9144000" cy="2743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1245511E-90C8-4391-A9E4-1F820F314C43}"/>
                  </a:ext>
                </a:extLst>
              </p:cNvPr>
              <p:cNvSpPr/>
              <p:nvPr/>
            </p:nvSpPr>
            <p:spPr>
              <a:xfrm>
                <a:off x="5460392" y="3293361"/>
                <a:ext cx="3683608" cy="274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B2F1753B-1AB6-4751-A1AF-01A7549C3594}"/>
                  </a:ext>
                </a:extLst>
              </p:cNvPr>
              <p:cNvSpPr/>
              <p:nvPr/>
            </p:nvSpPr>
            <p:spPr>
              <a:xfrm>
                <a:off x="0" y="3293361"/>
                <a:ext cx="3683608" cy="274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">
              <a:extLst>
                <a:ext uri="{FF2B5EF4-FFF2-40B4-BE49-F238E27FC236}">
                  <a16:creationId xmlns="" xmlns:a16="http://schemas.microsoft.com/office/drawing/2014/main" id="{5CD4C891-B5FE-4FE2-8723-25063EBA7A5C}"/>
                </a:ext>
              </a:extLst>
            </p:cNvPr>
            <p:cNvGrpSpPr/>
            <p:nvPr/>
          </p:nvGrpSpPr>
          <p:grpSpPr>
            <a:xfrm>
              <a:off x="3591601" y="2330956"/>
              <a:ext cx="1960798" cy="1960798"/>
              <a:chOff x="3591601" y="2330956"/>
              <a:chExt cx="1960798" cy="1960798"/>
            </a:xfrm>
          </p:grpSpPr>
          <p:sp>
            <p:nvSpPr>
              <p:cNvPr id="5" name="Oval 3">
                <a:extLst>
                  <a:ext uri="{FF2B5EF4-FFF2-40B4-BE49-F238E27FC236}">
                    <a16:creationId xmlns="" xmlns:a16="http://schemas.microsoft.com/office/drawing/2014/main" id="{718EF358-901C-4A3E-964C-8F3CD1F1DE95}"/>
                  </a:ext>
                </a:extLst>
              </p:cNvPr>
              <p:cNvSpPr/>
              <p:nvPr/>
            </p:nvSpPr>
            <p:spPr>
              <a:xfrm>
                <a:off x="3591601" y="2330956"/>
                <a:ext cx="1960798" cy="19607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41">
                <a:extLst>
                  <a:ext uri="{FF2B5EF4-FFF2-40B4-BE49-F238E27FC236}">
                    <a16:creationId xmlns="" xmlns:a16="http://schemas.microsoft.com/office/drawing/2014/main" id="{5ACD4BAB-448D-4609-91B7-B0F5097A7DBC}"/>
                  </a:ext>
                </a:extLst>
              </p:cNvPr>
              <p:cNvGrpSpPr/>
              <p:nvPr/>
            </p:nvGrpSpPr>
            <p:grpSpPr>
              <a:xfrm>
                <a:off x="4050875" y="2849410"/>
                <a:ext cx="1042250" cy="923891"/>
                <a:chOff x="7352478" y="1412711"/>
                <a:chExt cx="845488" cy="756966"/>
              </a:xfrm>
              <a:solidFill>
                <a:srgbClr val="00B0F0"/>
              </a:solidFill>
            </p:grpSpPr>
            <p:sp>
              <p:nvSpPr>
                <p:cNvPr id="7" name="Rectangle 1">
                  <a:extLst>
                    <a:ext uri="{FF2B5EF4-FFF2-40B4-BE49-F238E27FC236}">
                      <a16:creationId xmlns="" xmlns:a16="http://schemas.microsoft.com/office/drawing/2014/main" id="{07CE6702-8DB6-4D85-A024-69830802F38C}"/>
                    </a:ext>
                  </a:extLst>
                </p:cNvPr>
                <p:cNvSpPr/>
                <p:nvPr/>
              </p:nvSpPr>
              <p:spPr>
                <a:xfrm>
                  <a:off x="7579293" y="1412711"/>
                  <a:ext cx="618673" cy="331756"/>
                </a:xfrm>
                <a:custGeom>
                  <a:avLst/>
                  <a:gdLst>
                    <a:gd name="connsiteX0" fmla="*/ 0 w 4516017"/>
                    <a:gd name="connsiteY0" fmla="*/ 0 h 2612572"/>
                    <a:gd name="connsiteX1" fmla="*/ 4516017 w 4516017"/>
                    <a:gd name="connsiteY1" fmla="*/ 0 h 2612572"/>
                    <a:gd name="connsiteX2" fmla="*/ 4516017 w 4516017"/>
                    <a:gd name="connsiteY2" fmla="*/ 2612572 h 2612572"/>
                    <a:gd name="connsiteX3" fmla="*/ 0 w 4516017"/>
                    <a:gd name="connsiteY3" fmla="*/ 2612572 h 2612572"/>
                    <a:gd name="connsiteX4" fmla="*/ 0 w 4516017"/>
                    <a:gd name="connsiteY4" fmla="*/ 0 h 2612572"/>
                    <a:gd name="connsiteX0" fmla="*/ 0 w 4516017"/>
                    <a:gd name="connsiteY0" fmla="*/ 37322 h 2649894"/>
                    <a:gd name="connsiteX1" fmla="*/ 3638940 w 4516017"/>
                    <a:gd name="connsiteY1" fmla="*/ 0 h 2649894"/>
                    <a:gd name="connsiteX2" fmla="*/ 4516017 w 4516017"/>
                    <a:gd name="connsiteY2" fmla="*/ 2649894 h 2649894"/>
                    <a:gd name="connsiteX3" fmla="*/ 0 w 4516017"/>
                    <a:gd name="connsiteY3" fmla="*/ 2649894 h 2649894"/>
                    <a:gd name="connsiteX4" fmla="*/ 0 w 4516017"/>
                    <a:gd name="connsiteY4" fmla="*/ 37322 h 2649894"/>
                    <a:gd name="connsiteX0" fmla="*/ 0 w 4453264"/>
                    <a:gd name="connsiteY0" fmla="*/ 37322 h 2649894"/>
                    <a:gd name="connsiteX1" fmla="*/ 3638940 w 4453264"/>
                    <a:gd name="connsiteY1" fmla="*/ 0 h 2649894"/>
                    <a:gd name="connsiteX2" fmla="*/ 4453264 w 4453264"/>
                    <a:gd name="connsiteY2" fmla="*/ 1457588 h 2649894"/>
                    <a:gd name="connsiteX3" fmla="*/ 0 w 4453264"/>
                    <a:gd name="connsiteY3" fmla="*/ 2649894 h 2649894"/>
                    <a:gd name="connsiteX4" fmla="*/ 0 w 4453264"/>
                    <a:gd name="connsiteY4" fmla="*/ 37322 h 2649894"/>
                    <a:gd name="connsiteX0" fmla="*/ 0 w 4453264"/>
                    <a:gd name="connsiteY0" fmla="*/ 0 h 2612572"/>
                    <a:gd name="connsiteX1" fmla="*/ 3576188 w 4453264"/>
                    <a:gd name="connsiteY1" fmla="*/ 25431 h 2612572"/>
                    <a:gd name="connsiteX2" fmla="*/ 4453264 w 4453264"/>
                    <a:gd name="connsiteY2" fmla="*/ 1420266 h 2612572"/>
                    <a:gd name="connsiteX3" fmla="*/ 0 w 4453264"/>
                    <a:gd name="connsiteY3" fmla="*/ 2612572 h 2612572"/>
                    <a:gd name="connsiteX4" fmla="*/ 0 w 4453264"/>
                    <a:gd name="connsiteY4" fmla="*/ 0 h 2612572"/>
                    <a:gd name="connsiteX0" fmla="*/ 0 w 4471193"/>
                    <a:gd name="connsiteY0" fmla="*/ 0 h 2612572"/>
                    <a:gd name="connsiteX1" fmla="*/ 3576188 w 4471193"/>
                    <a:gd name="connsiteY1" fmla="*/ 25431 h 2612572"/>
                    <a:gd name="connsiteX2" fmla="*/ 4471193 w 4471193"/>
                    <a:gd name="connsiteY2" fmla="*/ 1007890 h 2612572"/>
                    <a:gd name="connsiteX3" fmla="*/ 0 w 4471193"/>
                    <a:gd name="connsiteY3" fmla="*/ 2612572 h 2612572"/>
                    <a:gd name="connsiteX4" fmla="*/ 0 w 4471193"/>
                    <a:gd name="connsiteY4" fmla="*/ 0 h 2612572"/>
                    <a:gd name="connsiteX0" fmla="*/ 0 w 4471193"/>
                    <a:gd name="connsiteY0" fmla="*/ 0 h 2612572"/>
                    <a:gd name="connsiteX1" fmla="*/ 3637873 w 4471193"/>
                    <a:gd name="connsiteY1" fmla="*/ 94374 h 2612572"/>
                    <a:gd name="connsiteX2" fmla="*/ 4471193 w 4471193"/>
                    <a:gd name="connsiteY2" fmla="*/ 1007890 h 2612572"/>
                    <a:gd name="connsiteX3" fmla="*/ 0 w 4471193"/>
                    <a:gd name="connsiteY3" fmla="*/ 2612572 h 2612572"/>
                    <a:gd name="connsiteX4" fmla="*/ 0 w 4471193"/>
                    <a:gd name="connsiteY4" fmla="*/ 0 h 2612572"/>
                    <a:gd name="connsiteX0" fmla="*/ 0 w 4394993"/>
                    <a:gd name="connsiteY0" fmla="*/ 0 h 2612572"/>
                    <a:gd name="connsiteX1" fmla="*/ 3637873 w 4394993"/>
                    <a:gd name="connsiteY1" fmla="*/ 94374 h 2612572"/>
                    <a:gd name="connsiteX2" fmla="*/ 4394993 w 4394993"/>
                    <a:gd name="connsiteY2" fmla="*/ 913547 h 2612572"/>
                    <a:gd name="connsiteX3" fmla="*/ 0 w 4394993"/>
                    <a:gd name="connsiteY3" fmla="*/ 2612572 h 2612572"/>
                    <a:gd name="connsiteX4" fmla="*/ 0 w 4394993"/>
                    <a:gd name="connsiteY4" fmla="*/ 0 h 2612572"/>
                    <a:gd name="connsiteX0" fmla="*/ 0 w 4394993"/>
                    <a:gd name="connsiteY0" fmla="*/ 0 h 2612572"/>
                    <a:gd name="connsiteX1" fmla="*/ 3645131 w 4394993"/>
                    <a:gd name="connsiteY1" fmla="*/ 94374 h 2612572"/>
                    <a:gd name="connsiteX2" fmla="*/ 4394993 w 4394993"/>
                    <a:gd name="connsiteY2" fmla="*/ 913547 h 2612572"/>
                    <a:gd name="connsiteX3" fmla="*/ 0 w 4394993"/>
                    <a:gd name="connsiteY3" fmla="*/ 2612572 h 2612572"/>
                    <a:gd name="connsiteX4" fmla="*/ 0 w 4394993"/>
                    <a:gd name="connsiteY4" fmla="*/ 0 h 2612572"/>
                    <a:gd name="connsiteX0" fmla="*/ 0 w 4394993"/>
                    <a:gd name="connsiteY0" fmla="*/ 0 h 2612572"/>
                    <a:gd name="connsiteX1" fmla="*/ 2698102 w 4394993"/>
                    <a:gd name="connsiteY1" fmla="*/ 71535 h 2612572"/>
                    <a:gd name="connsiteX2" fmla="*/ 3645131 w 4394993"/>
                    <a:gd name="connsiteY2" fmla="*/ 94374 h 2612572"/>
                    <a:gd name="connsiteX3" fmla="*/ 4394993 w 4394993"/>
                    <a:gd name="connsiteY3" fmla="*/ 913547 h 2612572"/>
                    <a:gd name="connsiteX4" fmla="*/ 0 w 4394993"/>
                    <a:gd name="connsiteY4" fmla="*/ 2612572 h 2612572"/>
                    <a:gd name="connsiteX5" fmla="*/ 0 w 4394993"/>
                    <a:gd name="connsiteY5" fmla="*/ 0 h 2612572"/>
                    <a:gd name="connsiteX0" fmla="*/ 0 w 4394993"/>
                    <a:gd name="connsiteY0" fmla="*/ 0 h 2612572"/>
                    <a:gd name="connsiteX1" fmla="*/ 3158930 w 4394993"/>
                    <a:gd name="connsiteY1" fmla="*/ 60650 h 2612572"/>
                    <a:gd name="connsiteX2" fmla="*/ 3645131 w 4394993"/>
                    <a:gd name="connsiteY2" fmla="*/ 94374 h 2612572"/>
                    <a:gd name="connsiteX3" fmla="*/ 4394993 w 4394993"/>
                    <a:gd name="connsiteY3" fmla="*/ 913547 h 2612572"/>
                    <a:gd name="connsiteX4" fmla="*/ 0 w 4394993"/>
                    <a:gd name="connsiteY4" fmla="*/ 2612572 h 2612572"/>
                    <a:gd name="connsiteX5" fmla="*/ 0 w 4394993"/>
                    <a:gd name="connsiteY5" fmla="*/ 0 h 2612572"/>
                    <a:gd name="connsiteX0" fmla="*/ 0 w 4394993"/>
                    <a:gd name="connsiteY0" fmla="*/ 0 h 2612572"/>
                    <a:gd name="connsiteX1" fmla="*/ 2306217 w 4394993"/>
                    <a:gd name="connsiteY1" fmla="*/ 46135 h 2612572"/>
                    <a:gd name="connsiteX2" fmla="*/ 3158930 w 4394993"/>
                    <a:gd name="connsiteY2" fmla="*/ 60650 h 2612572"/>
                    <a:gd name="connsiteX3" fmla="*/ 3645131 w 4394993"/>
                    <a:gd name="connsiteY3" fmla="*/ 94374 h 2612572"/>
                    <a:gd name="connsiteX4" fmla="*/ 4394993 w 4394993"/>
                    <a:gd name="connsiteY4" fmla="*/ 913547 h 2612572"/>
                    <a:gd name="connsiteX5" fmla="*/ 0 w 4394993"/>
                    <a:gd name="connsiteY5" fmla="*/ 2612572 h 2612572"/>
                    <a:gd name="connsiteX6" fmla="*/ 0 w 4394993"/>
                    <a:gd name="connsiteY6" fmla="*/ 0 h 2612572"/>
                    <a:gd name="connsiteX0" fmla="*/ 0 w 4394993"/>
                    <a:gd name="connsiteY0" fmla="*/ 0 h 2612572"/>
                    <a:gd name="connsiteX1" fmla="*/ 2679960 w 4394993"/>
                    <a:gd name="connsiteY1" fmla="*/ 292878 h 2612572"/>
                    <a:gd name="connsiteX2" fmla="*/ 3158930 w 4394993"/>
                    <a:gd name="connsiteY2" fmla="*/ 60650 h 2612572"/>
                    <a:gd name="connsiteX3" fmla="*/ 3645131 w 4394993"/>
                    <a:gd name="connsiteY3" fmla="*/ 94374 h 2612572"/>
                    <a:gd name="connsiteX4" fmla="*/ 4394993 w 4394993"/>
                    <a:gd name="connsiteY4" fmla="*/ 913547 h 2612572"/>
                    <a:gd name="connsiteX5" fmla="*/ 0 w 4394993"/>
                    <a:gd name="connsiteY5" fmla="*/ 2612572 h 2612572"/>
                    <a:gd name="connsiteX6" fmla="*/ 0 w 4394993"/>
                    <a:gd name="connsiteY6" fmla="*/ 0 h 2612572"/>
                    <a:gd name="connsiteX0" fmla="*/ 0 w 4394993"/>
                    <a:gd name="connsiteY0" fmla="*/ 0 h 2612572"/>
                    <a:gd name="connsiteX1" fmla="*/ 2679960 w 4394993"/>
                    <a:gd name="connsiteY1" fmla="*/ 292878 h 2612572"/>
                    <a:gd name="connsiteX2" fmla="*/ 3158930 w 4394993"/>
                    <a:gd name="connsiteY2" fmla="*/ 60650 h 2612572"/>
                    <a:gd name="connsiteX3" fmla="*/ 3645131 w 4394993"/>
                    <a:gd name="connsiteY3" fmla="*/ 94374 h 2612572"/>
                    <a:gd name="connsiteX4" fmla="*/ 4394993 w 4394993"/>
                    <a:gd name="connsiteY4" fmla="*/ 913547 h 2612572"/>
                    <a:gd name="connsiteX5" fmla="*/ 0 w 4394993"/>
                    <a:gd name="connsiteY5" fmla="*/ 2612572 h 2612572"/>
                    <a:gd name="connsiteX6" fmla="*/ 0 w 4394993"/>
                    <a:gd name="connsiteY6" fmla="*/ 0 h 2612572"/>
                    <a:gd name="connsiteX0" fmla="*/ 0 w 4394993"/>
                    <a:gd name="connsiteY0" fmla="*/ 9251 h 2621823"/>
                    <a:gd name="connsiteX1" fmla="*/ 2679960 w 4394993"/>
                    <a:gd name="connsiteY1" fmla="*/ 302129 h 2621823"/>
                    <a:gd name="connsiteX2" fmla="*/ 3158930 w 4394993"/>
                    <a:gd name="connsiteY2" fmla="*/ 69901 h 2621823"/>
                    <a:gd name="connsiteX3" fmla="*/ 3645131 w 4394993"/>
                    <a:gd name="connsiteY3" fmla="*/ 103625 h 2621823"/>
                    <a:gd name="connsiteX4" fmla="*/ 4394993 w 4394993"/>
                    <a:gd name="connsiteY4" fmla="*/ 922798 h 2621823"/>
                    <a:gd name="connsiteX5" fmla="*/ 0 w 4394993"/>
                    <a:gd name="connsiteY5" fmla="*/ 2621823 h 2621823"/>
                    <a:gd name="connsiteX6" fmla="*/ 0 w 4394993"/>
                    <a:gd name="connsiteY6" fmla="*/ 9251 h 2621823"/>
                    <a:gd name="connsiteX0" fmla="*/ 0 w 4394993"/>
                    <a:gd name="connsiteY0" fmla="*/ 21038 h 2633610"/>
                    <a:gd name="connsiteX1" fmla="*/ 2679960 w 4394993"/>
                    <a:gd name="connsiteY1" fmla="*/ 313916 h 2633610"/>
                    <a:gd name="connsiteX2" fmla="*/ 3158930 w 4394993"/>
                    <a:gd name="connsiteY2" fmla="*/ 81688 h 2633610"/>
                    <a:gd name="connsiteX3" fmla="*/ 3645131 w 4394993"/>
                    <a:gd name="connsiteY3" fmla="*/ 115412 h 2633610"/>
                    <a:gd name="connsiteX4" fmla="*/ 4394993 w 4394993"/>
                    <a:gd name="connsiteY4" fmla="*/ 934585 h 2633610"/>
                    <a:gd name="connsiteX5" fmla="*/ 0 w 4394993"/>
                    <a:gd name="connsiteY5" fmla="*/ 2633610 h 2633610"/>
                    <a:gd name="connsiteX6" fmla="*/ 0 w 4394993"/>
                    <a:gd name="connsiteY6" fmla="*/ 21038 h 2633610"/>
                    <a:gd name="connsiteX0" fmla="*/ 0 w 4394993"/>
                    <a:gd name="connsiteY0" fmla="*/ 16214 h 2628786"/>
                    <a:gd name="connsiteX1" fmla="*/ 2679960 w 4394993"/>
                    <a:gd name="connsiteY1" fmla="*/ 309092 h 2628786"/>
                    <a:gd name="connsiteX2" fmla="*/ 3158930 w 4394993"/>
                    <a:gd name="connsiteY2" fmla="*/ 76864 h 2628786"/>
                    <a:gd name="connsiteX3" fmla="*/ 3645131 w 4394993"/>
                    <a:gd name="connsiteY3" fmla="*/ 110588 h 2628786"/>
                    <a:gd name="connsiteX4" fmla="*/ 4394993 w 4394993"/>
                    <a:gd name="connsiteY4" fmla="*/ 929761 h 2628786"/>
                    <a:gd name="connsiteX5" fmla="*/ 0 w 4394993"/>
                    <a:gd name="connsiteY5" fmla="*/ 2628786 h 2628786"/>
                    <a:gd name="connsiteX6" fmla="*/ 0 w 4394993"/>
                    <a:gd name="connsiteY6" fmla="*/ 16214 h 2628786"/>
                    <a:gd name="connsiteX0" fmla="*/ 0 w 4394993"/>
                    <a:gd name="connsiteY0" fmla="*/ 21436 h 2634008"/>
                    <a:gd name="connsiteX1" fmla="*/ 2679960 w 4394993"/>
                    <a:gd name="connsiteY1" fmla="*/ 314314 h 2634008"/>
                    <a:gd name="connsiteX2" fmla="*/ 3148045 w 4394993"/>
                    <a:gd name="connsiteY2" fmla="*/ 74829 h 2634008"/>
                    <a:gd name="connsiteX3" fmla="*/ 3645131 w 4394993"/>
                    <a:gd name="connsiteY3" fmla="*/ 115810 h 2634008"/>
                    <a:gd name="connsiteX4" fmla="*/ 4394993 w 4394993"/>
                    <a:gd name="connsiteY4" fmla="*/ 934983 h 2634008"/>
                    <a:gd name="connsiteX5" fmla="*/ 0 w 4394993"/>
                    <a:gd name="connsiteY5" fmla="*/ 2634008 h 2634008"/>
                    <a:gd name="connsiteX6" fmla="*/ 0 w 4394993"/>
                    <a:gd name="connsiteY6" fmla="*/ 21436 h 2634008"/>
                    <a:gd name="connsiteX0" fmla="*/ 0 w 4394993"/>
                    <a:gd name="connsiteY0" fmla="*/ 21436 h 2634008"/>
                    <a:gd name="connsiteX1" fmla="*/ 2679960 w 4394993"/>
                    <a:gd name="connsiteY1" fmla="*/ 314314 h 2634008"/>
                    <a:gd name="connsiteX2" fmla="*/ 3148045 w 4394993"/>
                    <a:gd name="connsiteY2" fmla="*/ 74829 h 2634008"/>
                    <a:gd name="connsiteX3" fmla="*/ 3645131 w 4394993"/>
                    <a:gd name="connsiteY3" fmla="*/ 115810 h 2634008"/>
                    <a:gd name="connsiteX4" fmla="*/ 4394993 w 4394993"/>
                    <a:gd name="connsiteY4" fmla="*/ 934983 h 2634008"/>
                    <a:gd name="connsiteX5" fmla="*/ 0 w 4394993"/>
                    <a:gd name="connsiteY5" fmla="*/ 2634008 h 2634008"/>
                    <a:gd name="connsiteX6" fmla="*/ 0 w 4394993"/>
                    <a:gd name="connsiteY6" fmla="*/ 21436 h 2634008"/>
                    <a:gd name="connsiteX0" fmla="*/ 0 w 4394993"/>
                    <a:gd name="connsiteY0" fmla="*/ 18213 h 2630785"/>
                    <a:gd name="connsiteX1" fmla="*/ 2679960 w 4394993"/>
                    <a:gd name="connsiteY1" fmla="*/ 311091 h 2630785"/>
                    <a:gd name="connsiteX2" fmla="*/ 3148045 w 4394993"/>
                    <a:gd name="connsiteY2" fmla="*/ 71606 h 2630785"/>
                    <a:gd name="connsiteX3" fmla="*/ 3645131 w 4394993"/>
                    <a:gd name="connsiteY3" fmla="*/ 112587 h 2630785"/>
                    <a:gd name="connsiteX4" fmla="*/ 4394993 w 4394993"/>
                    <a:gd name="connsiteY4" fmla="*/ 931760 h 2630785"/>
                    <a:gd name="connsiteX5" fmla="*/ 0 w 4394993"/>
                    <a:gd name="connsiteY5" fmla="*/ 2630785 h 2630785"/>
                    <a:gd name="connsiteX6" fmla="*/ 0 w 4394993"/>
                    <a:gd name="connsiteY6" fmla="*/ 18213 h 2630785"/>
                    <a:gd name="connsiteX0" fmla="*/ 0 w 4394993"/>
                    <a:gd name="connsiteY0" fmla="*/ 29361 h 2641933"/>
                    <a:gd name="connsiteX1" fmla="*/ 2679960 w 4394993"/>
                    <a:gd name="connsiteY1" fmla="*/ 322239 h 2641933"/>
                    <a:gd name="connsiteX2" fmla="*/ 3148045 w 4394993"/>
                    <a:gd name="connsiteY2" fmla="*/ 82754 h 2641933"/>
                    <a:gd name="connsiteX3" fmla="*/ 3645131 w 4394993"/>
                    <a:gd name="connsiteY3" fmla="*/ 123735 h 2641933"/>
                    <a:gd name="connsiteX4" fmla="*/ 4394993 w 4394993"/>
                    <a:gd name="connsiteY4" fmla="*/ 942908 h 2641933"/>
                    <a:gd name="connsiteX5" fmla="*/ 0 w 4394993"/>
                    <a:gd name="connsiteY5" fmla="*/ 2641933 h 2641933"/>
                    <a:gd name="connsiteX6" fmla="*/ 0 w 4394993"/>
                    <a:gd name="connsiteY6" fmla="*/ 29361 h 2641933"/>
                    <a:gd name="connsiteX0" fmla="*/ 0 w 4394993"/>
                    <a:gd name="connsiteY0" fmla="*/ 21450 h 2634022"/>
                    <a:gd name="connsiteX1" fmla="*/ 2679960 w 4394993"/>
                    <a:gd name="connsiteY1" fmla="*/ 314328 h 2634022"/>
                    <a:gd name="connsiteX2" fmla="*/ 3148045 w 4394993"/>
                    <a:gd name="connsiteY2" fmla="*/ 74843 h 2634022"/>
                    <a:gd name="connsiteX3" fmla="*/ 3670531 w 4394993"/>
                    <a:gd name="connsiteY3" fmla="*/ 141224 h 2634022"/>
                    <a:gd name="connsiteX4" fmla="*/ 4394993 w 4394993"/>
                    <a:gd name="connsiteY4" fmla="*/ 934997 h 2634022"/>
                    <a:gd name="connsiteX5" fmla="*/ 0 w 4394993"/>
                    <a:gd name="connsiteY5" fmla="*/ 2634022 h 2634022"/>
                    <a:gd name="connsiteX6" fmla="*/ 0 w 4394993"/>
                    <a:gd name="connsiteY6" fmla="*/ 21450 h 2634022"/>
                    <a:gd name="connsiteX0" fmla="*/ 0 w 4394993"/>
                    <a:gd name="connsiteY0" fmla="*/ 21450 h 2634022"/>
                    <a:gd name="connsiteX1" fmla="*/ 2679960 w 4394993"/>
                    <a:gd name="connsiteY1" fmla="*/ 314328 h 2634022"/>
                    <a:gd name="connsiteX2" fmla="*/ 3148045 w 4394993"/>
                    <a:gd name="connsiteY2" fmla="*/ 74843 h 2634022"/>
                    <a:gd name="connsiteX3" fmla="*/ 3670531 w 4394993"/>
                    <a:gd name="connsiteY3" fmla="*/ 141224 h 2634022"/>
                    <a:gd name="connsiteX4" fmla="*/ 4394993 w 4394993"/>
                    <a:gd name="connsiteY4" fmla="*/ 934997 h 2634022"/>
                    <a:gd name="connsiteX5" fmla="*/ 3859245 w 4394993"/>
                    <a:gd name="connsiteY5" fmla="*/ 1130756 h 2634022"/>
                    <a:gd name="connsiteX6" fmla="*/ 0 w 4394993"/>
                    <a:gd name="connsiteY6" fmla="*/ 2634022 h 2634022"/>
                    <a:gd name="connsiteX7" fmla="*/ 0 w 4394993"/>
                    <a:gd name="connsiteY7" fmla="*/ 21450 h 2634022"/>
                    <a:gd name="connsiteX0" fmla="*/ 0 w 4465217"/>
                    <a:gd name="connsiteY0" fmla="*/ 21450 h 2634022"/>
                    <a:gd name="connsiteX1" fmla="*/ 2679960 w 4465217"/>
                    <a:gd name="connsiteY1" fmla="*/ 314328 h 2634022"/>
                    <a:gd name="connsiteX2" fmla="*/ 3148045 w 4465217"/>
                    <a:gd name="connsiteY2" fmla="*/ 74843 h 2634022"/>
                    <a:gd name="connsiteX3" fmla="*/ 3670531 w 4465217"/>
                    <a:gd name="connsiteY3" fmla="*/ 141224 h 2634022"/>
                    <a:gd name="connsiteX4" fmla="*/ 4394993 w 4465217"/>
                    <a:gd name="connsiteY4" fmla="*/ 934997 h 2634022"/>
                    <a:gd name="connsiteX5" fmla="*/ 4465217 w 4465217"/>
                    <a:gd name="connsiteY5" fmla="*/ 1348470 h 2634022"/>
                    <a:gd name="connsiteX6" fmla="*/ 0 w 4465217"/>
                    <a:gd name="connsiteY6" fmla="*/ 2634022 h 2634022"/>
                    <a:gd name="connsiteX7" fmla="*/ 0 w 4465217"/>
                    <a:gd name="connsiteY7" fmla="*/ 21450 h 2634022"/>
                    <a:gd name="connsiteX0" fmla="*/ 0 w 4465217"/>
                    <a:gd name="connsiteY0" fmla="*/ 21450 h 2634022"/>
                    <a:gd name="connsiteX1" fmla="*/ 2679960 w 4465217"/>
                    <a:gd name="connsiteY1" fmla="*/ 314328 h 2634022"/>
                    <a:gd name="connsiteX2" fmla="*/ 3148045 w 4465217"/>
                    <a:gd name="connsiteY2" fmla="*/ 74843 h 2634022"/>
                    <a:gd name="connsiteX3" fmla="*/ 3670531 w 4465217"/>
                    <a:gd name="connsiteY3" fmla="*/ 141224 h 2634022"/>
                    <a:gd name="connsiteX4" fmla="*/ 4394993 w 4465217"/>
                    <a:gd name="connsiteY4" fmla="*/ 934997 h 2634022"/>
                    <a:gd name="connsiteX5" fmla="*/ 4465217 w 4465217"/>
                    <a:gd name="connsiteY5" fmla="*/ 1348470 h 2634022"/>
                    <a:gd name="connsiteX6" fmla="*/ 3296817 w 4465217"/>
                    <a:gd name="connsiteY6" fmla="*/ 1678671 h 2634022"/>
                    <a:gd name="connsiteX7" fmla="*/ 0 w 4465217"/>
                    <a:gd name="connsiteY7" fmla="*/ 2634022 h 2634022"/>
                    <a:gd name="connsiteX8" fmla="*/ 0 w 4465217"/>
                    <a:gd name="connsiteY8" fmla="*/ 21450 h 2634022"/>
                    <a:gd name="connsiteX0" fmla="*/ 0 w 4465217"/>
                    <a:gd name="connsiteY0" fmla="*/ 21450 h 2634022"/>
                    <a:gd name="connsiteX1" fmla="*/ 2679960 w 4465217"/>
                    <a:gd name="connsiteY1" fmla="*/ 314328 h 2634022"/>
                    <a:gd name="connsiteX2" fmla="*/ 3148045 w 4465217"/>
                    <a:gd name="connsiteY2" fmla="*/ 74843 h 2634022"/>
                    <a:gd name="connsiteX3" fmla="*/ 3670531 w 4465217"/>
                    <a:gd name="connsiteY3" fmla="*/ 141224 h 2634022"/>
                    <a:gd name="connsiteX4" fmla="*/ 4394993 w 4465217"/>
                    <a:gd name="connsiteY4" fmla="*/ 934997 h 2634022"/>
                    <a:gd name="connsiteX5" fmla="*/ 4465217 w 4465217"/>
                    <a:gd name="connsiteY5" fmla="*/ 1348470 h 2634022"/>
                    <a:gd name="connsiteX6" fmla="*/ 4171303 w 4465217"/>
                    <a:gd name="connsiteY6" fmla="*/ 1689557 h 2634022"/>
                    <a:gd name="connsiteX7" fmla="*/ 0 w 4465217"/>
                    <a:gd name="connsiteY7" fmla="*/ 2634022 h 2634022"/>
                    <a:gd name="connsiteX8" fmla="*/ 0 w 4465217"/>
                    <a:gd name="connsiteY8" fmla="*/ 21450 h 2634022"/>
                    <a:gd name="connsiteX0" fmla="*/ 0 w 4487666"/>
                    <a:gd name="connsiteY0" fmla="*/ 21450 h 2634022"/>
                    <a:gd name="connsiteX1" fmla="*/ 2679960 w 4487666"/>
                    <a:gd name="connsiteY1" fmla="*/ 314328 h 2634022"/>
                    <a:gd name="connsiteX2" fmla="*/ 3148045 w 4487666"/>
                    <a:gd name="connsiteY2" fmla="*/ 74843 h 2634022"/>
                    <a:gd name="connsiteX3" fmla="*/ 3670531 w 4487666"/>
                    <a:gd name="connsiteY3" fmla="*/ 141224 h 2634022"/>
                    <a:gd name="connsiteX4" fmla="*/ 4394993 w 4487666"/>
                    <a:gd name="connsiteY4" fmla="*/ 934997 h 2634022"/>
                    <a:gd name="connsiteX5" fmla="*/ 4465217 w 4487666"/>
                    <a:gd name="connsiteY5" fmla="*/ 1348470 h 2634022"/>
                    <a:gd name="connsiteX6" fmla="*/ 4171303 w 4487666"/>
                    <a:gd name="connsiteY6" fmla="*/ 1689557 h 2634022"/>
                    <a:gd name="connsiteX7" fmla="*/ 0 w 4487666"/>
                    <a:gd name="connsiteY7" fmla="*/ 2634022 h 2634022"/>
                    <a:gd name="connsiteX8" fmla="*/ 0 w 4487666"/>
                    <a:gd name="connsiteY8" fmla="*/ 21450 h 2634022"/>
                    <a:gd name="connsiteX0" fmla="*/ 0 w 4494029"/>
                    <a:gd name="connsiteY0" fmla="*/ 21450 h 2634022"/>
                    <a:gd name="connsiteX1" fmla="*/ 2679960 w 4494029"/>
                    <a:gd name="connsiteY1" fmla="*/ 314328 h 2634022"/>
                    <a:gd name="connsiteX2" fmla="*/ 3148045 w 4494029"/>
                    <a:gd name="connsiteY2" fmla="*/ 74843 h 2634022"/>
                    <a:gd name="connsiteX3" fmla="*/ 3670531 w 4494029"/>
                    <a:gd name="connsiteY3" fmla="*/ 141224 h 2634022"/>
                    <a:gd name="connsiteX4" fmla="*/ 4394993 w 4494029"/>
                    <a:gd name="connsiteY4" fmla="*/ 934997 h 2634022"/>
                    <a:gd name="connsiteX5" fmla="*/ 4465217 w 4494029"/>
                    <a:gd name="connsiteY5" fmla="*/ 1348470 h 2634022"/>
                    <a:gd name="connsiteX6" fmla="*/ 4171303 w 4494029"/>
                    <a:gd name="connsiteY6" fmla="*/ 1689557 h 2634022"/>
                    <a:gd name="connsiteX7" fmla="*/ 0 w 4494029"/>
                    <a:gd name="connsiteY7" fmla="*/ 2634022 h 2634022"/>
                    <a:gd name="connsiteX8" fmla="*/ 0 w 4494029"/>
                    <a:gd name="connsiteY8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71303 w 4497210"/>
                    <a:gd name="connsiteY6" fmla="*/ 1689557 h 2634022"/>
                    <a:gd name="connsiteX7" fmla="*/ 0 w 4497210"/>
                    <a:gd name="connsiteY7" fmla="*/ 2634022 h 2634022"/>
                    <a:gd name="connsiteX8" fmla="*/ 0 w 4497210"/>
                    <a:gd name="connsiteY8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71303 w 4497210"/>
                    <a:gd name="connsiteY6" fmla="*/ 1689557 h 2634022"/>
                    <a:gd name="connsiteX7" fmla="*/ 0 w 4497210"/>
                    <a:gd name="connsiteY7" fmla="*/ 2634022 h 2634022"/>
                    <a:gd name="connsiteX8" fmla="*/ 0 w 4497210"/>
                    <a:gd name="connsiteY8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71303 w 4497210"/>
                    <a:gd name="connsiteY6" fmla="*/ 1689557 h 2634022"/>
                    <a:gd name="connsiteX7" fmla="*/ 2843243 w 4497210"/>
                    <a:gd name="connsiteY7" fmla="*/ 1987099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71303 w 4497210"/>
                    <a:gd name="connsiteY6" fmla="*/ 1689557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96703 w 4497210"/>
                    <a:gd name="connsiteY6" fmla="*/ 1700443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96703 w 4497210"/>
                    <a:gd name="connsiteY6" fmla="*/ 1700443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96703 w 4497210"/>
                    <a:gd name="connsiteY6" fmla="*/ 1700443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38646 w 4497210"/>
                    <a:gd name="connsiteY6" fmla="*/ 1714957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38646 w 4497210"/>
                    <a:gd name="connsiteY6" fmla="*/ 1714957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38646 w 4497210"/>
                    <a:gd name="connsiteY6" fmla="*/ 1714957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60418 w 4497210"/>
                    <a:gd name="connsiteY6" fmla="*/ 1722214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60418 w 4497210"/>
                    <a:gd name="connsiteY6" fmla="*/ 1722214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60418 w 4497210"/>
                    <a:gd name="connsiteY6" fmla="*/ 1722214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5904 w 4497210"/>
                    <a:gd name="connsiteY6" fmla="*/ 1722214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60418 w 4497210"/>
                    <a:gd name="connsiteY6" fmla="*/ 1722214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60418 w 4497210"/>
                    <a:gd name="connsiteY6" fmla="*/ 1722214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60418 w 4497210"/>
                    <a:gd name="connsiteY6" fmla="*/ 1722214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0 w 4497210"/>
                    <a:gd name="connsiteY8" fmla="*/ 2634022 h 2634022"/>
                    <a:gd name="connsiteX9" fmla="*/ 0 w 4497210"/>
                    <a:gd name="connsiteY9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514529 w 4497210"/>
                    <a:gd name="connsiteY8" fmla="*/ 2357213 h 2634022"/>
                    <a:gd name="connsiteX9" fmla="*/ 0 w 4497210"/>
                    <a:gd name="connsiteY9" fmla="*/ 2634022 h 2634022"/>
                    <a:gd name="connsiteX10" fmla="*/ 0 w 4497210"/>
                    <a:gd name="connsiteY10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0 w 4497210"/>
                    <a:gd name="connsiteY9" fmla="*/ 2634022 h 2634022"/>
                    <a:gd name="connsiteX10" fmla="*/ 0 w 4497210"/>
                    <a:gd name="connsiteY10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0 w 4497210"/>
                    <a:gd name="connsiteY9" fmla="*/ 2634022 h 2634022"/>
                    <a:gd name="connsiteX10" fmla="*/ 0 w 4497210"/>
                    <a:gd name="connsiteY10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0 w 4497210"/>
                    <a:gd name="connsiteY9" fmla="*/ 2634022 h 2634022"/>
                    <a:gd name="connsiteX10" fmla="*/ 0 w 4497210"/>
                    <a:gd name="connsiteY10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429441 w 4497210"/>
                    <a:gd name="connsiteY9" fmla="*/ 2481746 h 2634022"/>
                    <a:gd name="connsiteX10" fmla="*/ 0 w 4497210"/>
                    <a:gd name="connsiteY10" fmla="*/ 2634022 h 2634022"/>
                    <a:gd name="connsiteX11" fmla="*/ 0 w 4497210"/>
                    <a:gd name="connsiteY11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24513 w 4497210"/>
                    <a:gd name="connsiteY9" fmla="*/ 1396658 h 2634022"/>
                    <a:gd name="connsiteX10" fmla="*/ 0 w 4497210"/>
                    <a:gd name="connsiteY10" fmla="*/ 2634022 h 2634022"/>
                    <a:gd name="connsiteX11" fmla="*/ 0 w 4497210"/>
                    <a:gd name="connsiteY11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0 w 4497210"/>
                    <a:gd name="connsiteY10" fmla="*/ 2634022 h 2634022"/>
                    <a:gd name="connsiteX11" fmla="*/ 0 w 4497210"/>
                    <a:gd name="connsiteY11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1824413 w 4497210"/>
                    <a:gd name="connsiteY10" fmla="*/ 1763942 h 2634022"/>
                    <a:gd name="connsiteX11" fmla="*/ 0 w 4497210"/>
                    <a:gd name="connsiteY11" fmla="*/ 2634022 h 2634022"/>
                    <a:gd name="connsiteX12" fmla="*/ 0 w 4497210"/>
                    <a:gd name="connsiteY12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0 w 4497210"/>
                    <a:gd name="connsiteY11" fmla="*/ 2634022 h 2634022"/>
                    <a:gd name="connsiteX12" fmla="*/ 0 w 4497210"/>
                    <a:gd name="connsiteY12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0 w 4497210"/>
                    <a:gd name="connsiteY11" fmla="*/ 2634022 h 2634022"/>
                    <a:gd name="connsiteX12" fmla="*/ 0 w 4497210"/>
                    <a:gd name="connsiteY12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0 w 4497210"/>
                    <a:gd name="connsiteY11" fmla="*/ 2634022 h 2634022"/>
                    <a:gd name="connsiteX12" fmla="*/ 0 w 4497210"/>
                    <a:gd name="connsiteY12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1371785 w 4497210"/>
                    <a:gd name="connsiteY11" fmla="*/ 1777658 h 2634022"/>
                    <a:gd name="connsiteX12" fmla="*/ 0 w 4497210"/>
                    <a:gd name="connsiteY12" fmla="*/ 2634022 h 2634022"/>
                    <a:gd name="connsiteX13" fmla="*/ 0 w 4497210"/>
                    <a:gd name="connsiteY13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1422077 w 4497210"/>
                    <a:gd name="connsiteY11" fmla="*/ 1261022 h 2634022"/>
                    <a:gd name="connsiteX12" fmla="*/ 0 w 4497210"/>
                    <a:gd name="connsiteY12" fmla="*/ 2634022 h 2634022"/>
                    <a:gd name="connsiteX13" fmla="*/ 0 w 4497210"/>
                    <a:gd name="connsiteY13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1422077 w 4497210"/>
                    <a:gd name="connsiteY11" fmla="*/ 1261022 h 2634022"/>
                    <a:gd name="connsiteX12" fmla="*/ 0 w 4497210"/>
                    <a:gd name="connsiteY12" fmla="*/ 2634022 h 2634022"/>
                    <a:gd name="connsiteX13" fmla="*/ 0 w 4497210"/>
                    <a:gd name="connsiteY13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1422077 w 4497210"/>
                    <a:gd name="connsiteY11" fmla="*/ 1261022 h 2634022"/>
                    <a:gd name="connsiteX12" fmla="*/ 0 w 4497210"/>
                    <a:gd name="connsiteY12" fmla="*/ 2634022 h 2634022"/>
                    <a:gd name="connsiteX13" fmla="*/ 0 w 4497210"/>
                    <a:gd name="connsiteY13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1710113 w 4497210"/>
                    <a:gd name="connsiteY11" fmla="*/ 1224446 h 2634022"/>
                    <a:gd name="connsiteX12" fmla="*/ 1422077 w 4497210"/>
                    <a:gd name="connsiteY12" fmla="*/ 1261022 h 2634022"/>
                    <a:gd name="connsiteX13" fmla="*/ 0 w 4497210"/>
                    <a:gd name="connsiteY13" fmla="*/ 2634022 h 2634022"/>
                    <a:gd name="connsiteX14" fmla="*/ 0 w 4497210"/>
                    <a:gd name="connsiteY14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1732973 w 4497210"/>
                    <a:gd name="connsiteY11" fmla="*/ 1247306 h 2634022"/>
                    <a:gd name="connsiteX12" fmla="*/ 1422077 w 4497210"/>
                    <a:gd name="connsiteY12" fmla="*/ 1261022 h 2634022"/>
                    <a:gd name="connsiteX13" fmla="*/ 0 w 4497210"/>
                    <a:gd name="connsiteY13" fmla="*/ 2634022 h 2634022"/>
                    <a:gd name="connsiteX14" fmla="*/ 0 w 4497210"/>
                    <a:gd name="connsiteY14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1732973 w 4497210"/>
                    <a:gd name="connsiteY11" fmla="*/ 1247306 h 2634022"/>
                    <a:gd name="connsiteX12" fmla="*/ 1422077 w 4497210"/>
                    <a:gd name="connsiteY12" fmla="*/ 1261022 h 2634022"/>
                    <a:gd name="connsiteX13" fmla="*/ 0 w 4497210"/>
                    <a:gd name="connsiteY13" fmla="*/ 2634022 h 2634022"/>
                    <a:gd name="connsiteX14" fmla="*/ 0 w 4497210"/>
                    <a:gd name="connsiteY14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1732973 w 4497210"/>
                    <a:gd name="connsiteY11" fmla="*/ 1247306 h 2634022"/>
                    <a:gd name="connsiteX12" fmla="*/ 1422077 w 4497210"/>
                    <a:gd name="connsiteY12" fmla="*/ 1261022 h 2634022"/>
                    <a:gd name="connsiteX13" fmla="*/ 0 w 4497210"/>
                    <a:gd name="connsiteY13" fmla="*/ 2634022 h 2634022"/>
                    <a:gd name="connsiteX14" fmla="*/ 0 w 4497210"/>
                    <a:gd name="connsiteY14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1732973 w 4497210"/>
                    <a:gd name="connsiteY11" fmla="*/ 1247306 h 2634022"/>
                    <a:gd name="connsiteX12" fmla="*/ 1422077 w 4497210"/>
                    <a:gd name="connsiteY12" fmla="*/ 1261022 h 2634022"/>
                    <a:gd name="connsiteX13" fmla="*/ 0 w 4497210"/>
                    <a:gd name="connsiteY13" fmla="*/ 2634022 h 2634022"/>
                    <a:gd name="connsiteX14" fmla="*/ 0 w 4497210"/>
                    <a:gd name="connsiteY14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1732973 w 4497210"/>
                    <a:gd name="connsiteY11" fmla="*/ 1247306 h 2634022"/>
                    <a:gd name="connsiteX12" fmla="*/ 1422077 w 4497210"/>
                    <a:gd name="connsiteY12" fmla="*/ 1261022 h 2634022"/>
                    <a:gd name="connsiteX13" fmla="*/ 0 w 4497210"/>
                    <a:gd name="connsiteY13" fmla="*/ 2634022 h 2634022"/>
                    <a:gd name="connsiteX14" fmla="*/ 0 w 4497210"/>
                    <a:gd name="connsiteY14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1732973 w 4497210"/>
                    <a:gd name="connsiteY11" fmla="*/ 1247306 h 2634022"/>
                    <a:gd name="connsiteX12" fmla="*/ 1422077 w 4497210"/>
                    <a:gd name="connsiteY12" fmla="*/ 1261022 h 2634022"/>
                    <a:gd name="connsiteX13" fmla="*/ 0 w 4497210"/>
                    <a:gd name="connsiteY13" fmla="*/ 2634022 h 2634022"/>
                    <a:gd name="connsiteX14" fmla="*/ 0 w 4497210"/>
                    <a:gd name="connsiteY14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1732973 w 4497210"/>
                    <a:gd name="connsiteY11" fmla="*/ 1247306 h 2634022"/>
                    <a:gd name="connsiteX12" fmla="*/ 1380929 w 4497210"/>
                    <a:gd name="connsiteY12" fmla="*/ 1288454 h 2634022"/>
                    <a:gd name="connsiteX13" fmla="*/ 0 w 4497210"/>
                    <a:gd name="connsiteY13" fmla="*/ 2634022 h 2634022"/>
                    <a:gd name="connsiteX14" fmla="*/ 0 w 4497210"/>
                    <a:gd name="connsiteY14" fmla="*/ 21450 h 2634022"/>
                    <a:gd name="connsiteX0" fmla="*/ 0 w 4497210"/>
                    <a:gd name="connsiteY0" fmla="*/ 21450 h 2634022"/>
                    <a:gd name="connsiteX1" fmla="*/ 2679960 w 4497210"/>
                    <a:gd name="connsiteY1" fmla="*/ 314328 h 2634022"/>
                    <a:gd name="connsiteX2" fmla="*/ 3148045 w 4497210"/>
                    <a:gd name="connsiteY2" fmla="*/ 74843 h 2634022"/>
                    <a:gd name="connsiteX3" fmla="*/ 3670531 w 4497210"/>
                    <a:gd name="connsiteY3" fmla="*/ 141224 h 2634022"/>
                    <a:gd name="connsiteX4" fmla="*/ 4394993 w 4497210"/>
                    <a:gd name="connsiteY4" fmla="*/ 934997 h 2634022"/>
                    <a:gd name="connsiteX5" fmla="*/ 4465217 w 4497210"/>
                    <a:gd name="connsiteY5" fmla="*/ 1348470 h 2634022"/>
                    <a:gd name="connsiteX6" fmla="*/ 4149532 w 4497210"/>
                    <a:gd name="connsiteY6" fmla="*/ 1725842 h 2634022"/>
                    <a:gd name="connsiteX7" fmla="*/ 3949958 w 4497210"/>
                    <a:gd name="connsiteY7" fmla="*/ 2324556 h 2634022"/>
                    <a:gd name="connsiteX8" fmla="*/ 3663300 w 4497210"/>
                    <a:gd name="connsiteY8" fmla="*/ 2408013 h 2634022"/>
                    <a:gd name="connsiteX9" fmla="*/ 2606225 w 4497210"/>
                    <a:gd name="connsiteY9" fmla="*/ 1401230 h 2634022"/>
                    <a:gd name="connsiteX10" fmla="*/ 2139881 w 4497210"/>
                    <a:gd name="connsiteY10" fmla="*/ 1302170 h 2634022"/>
                    <a:gd name="connsiteX11" fmla="*/ 1732973 w 4497210"/>
                    <a:gd name="connsiteY11" fmla="*/ 1247306 h 2634022"/>
                    <a:gd name="connsiteX12" fmla="*/ 1380929 w 4497210"/>
                    <a:gd name="connsiteY12" fmla="*/ 1288454 h 2634022"/>
                    <a:gd name="connsiteX13" fmla="*/ 0 w 4497210"/>
                    <a:gd name="connsiteY13" fmla="*/ 2634022 h 2634022"/>
                    <a:gd name="connsiteX14" fmla="*/ 0 w 4497210"/>
                    <a:gd name="connsiteY14" fmla="*/ 21450 h 2634022"/>
                    <a:gd name="connsiteX0" fmla="*/ 0 w 4497210"/>
                    <a:gd name="connsiteY0" fmla="*/ 21450 h 2435306"/>
                    <a:gd name="connsiteX1" fmla="*/ 2679960 w 4497210"/>
                    <a:gd name="connsiteY1" fmla="*/ 314328 h 2435306"/>
                    <a:gd name="connsiteX2" fmla="*/ 3148045 w 4497210"/>
                    <a:gd name="connsiteY2" fmla="*/ 74843 h 2435306"/>
                    <a:gd name="connsiteX3" fmla="*/ 3670531 w 4497210"/>
                    <a:gd name="connsiteY3" fmla="*/ 141224 h 2435306"/>
                    <a:gd name="connsiteX4" fmla="*/ 4394993 w 4497210"/>
                    <a:gd name="connsiteY4" fmla="*/ 934997 h 2435306"/>
                    <a:gd name="connsiteX5" fmla="*/ 4465217 w 4497210"/>
                    <a:gd name="connsiteY5" fmla="*/ 1348470 h 2435306"/>
                    <a:gd name="connsiteX6" fmla="*/ 4149532 w 4497210"/>
                    <a:gd name="connsiteY6" fmla="*/ 1725842 h 2435306"/>
                    <a:gd name="connsiteX7" fmla="*/ 3949958 w 4497210"/>
                    <a:gd name="connsiteY7" fmla="*/ 2324556 h 2435306"/>
                    <a:gd name="connsiteX8" fmla="*/ 3663300 w 4497210"/>
                    <a:gd name="connsiteY8" fmla="*/ 2408013 h 2435306"/>
                    <a:gd name="connsiteX9" fmla="*/ 2606225 w 4497210"/>
                    <a:gd name="connsiteY9" fmla="*/ 1401230 h 2435306"/>
                    <a:gd name="connsiteX10" fmla="*/ 2139881 w 4497210"/>
                    <a:gd name="connsiteY10" fmla="*/ 1302170 h 2435306"/>
                    <a:gd name="connsiteX11" fmla="*/ 1732973 w 4497210"/>
                    <a:gd name="connsiteY11" fmla="*/ 1247306 h 2435306"/>
                    <a:gd name="connsiteX12" fmla="*/ 1380929 w 4497210"/>
                    <a:gd name="connsiteY12" fmla="*/ 1288454 h 2435306"/>
                    <a:gd name="connsiteX13" fmla="*/ 438912 w 4497210"/>
                    <a:gd name="connsiteY13" fmla="*/ 1833922 h 2435306"/>
                    <a:gd name="connsiteX14" fmla="*/ 0 w 4497210"/>
                    <a:gd name="connsiteY14" fmla="*/ 21450 h 2435306"/>
                    <a:gd name="connsiteX0" fmla="*/ 0 w 4497210"/>
                    <a:gd name="connsiteY0" fmla="*/ 21450 h 2435306"/>
                    <a:gd name="connsiteX1" fmla="*/ 2679960 w 4497210"/>
                    <a:gd name="connsiteY1" fmla="*/ 314328 h 2435306"/>
                    <a:gd name="connsiteX2" fmla="*/ 3148045 w 4497210"/>
                    <a:gd name="connsiteY2" fmla="*/ 74843 h 2435306"/>
                    <a:gd name="connsiteX3" fmla="*/ 3670531 w 4497210"/>
                    <a:gd name="connsiteY3" fmla="*/ 141224 h 2435306"/>
                    <a:gd name="connsiteX4" fmla="*/ 4394993 w 4497210"/>
                    <a:gd name="connsiteY4" fmla="*/ 934997 h 2435306"/>
                    <a:gd name="connsiteX5" fmla="*/ 4465217 w 4497210"/>
                    <a:gd name="connsiteY5" fmla="*/ 1348470 h 2435306"/>
                    <a:gd name="connsiteX6" fmla="*/ 4149532 w 4497210"/>
                    <a:gd name="connsiteY6" fmla="*/ 1725842 h 2435306"/>
                    <a:gd name="connsiteX7" fmla="*/ 3949958 w 4497210"/>
                    <a:gd name="connsiteY7" fmla="*/ 2324556 h 2435306"/>
                    <a:gd name="connsiteX8" fmla="*/ 3663300 w 4497210"/>
                    <a:gd name="connsiteY8" fmla="*/ 2408013 h 2435306"/>
                    <a:gd name="connsiteX9" fmla="*/ 2606225 w 4497210"/>
                    <a:gd name="connsiteY9" fmla="*/ 1401230 h 2435306"/>
                    <a:gd name="connsiteX10" fmla="*/ 2139881 w 4497210"/>
                    <a:gd name="connsiteY10" fmla="*/ 1302170 h 2435306"/>
                    <a:gd name="connsiteX11" fmla="*/ 1732973 w 4497210"/>
                    <a:gd name="connsiteY11" fmla="*/ 1247306 h 2435306"/>
                    <a:gd name="connsiteX12" fmla="*/ 1380929 w 4497210"/>
                    <a:gd name="connsiteY12" fmla="*/ 1288454 h 2435306"/>
                    <a:gd name="connsiteX13" fmla="*/ 438912 w 4497210"/>
                    <a:gd name="connsiteY13" fmla="*/ 1833922 h 2435306"/>
                    <a:gd name="connsiteX14" fmla="*/ 0 w 4497210"/>
                    <a:gd name="connsiteY14" fmla="*/ 21450 h 2435306"/>
                    <a:gd name="connsiteX0" fmla="*/ 0 w 4497210"/>
                    <a:gd name="connsiteY0" fmla="*/ 21450 h 2435306"/>
                    <a:gd name="connsiteX1" fmla="*/ 2679960 w 4497210"/>
                    <a:gd name="connsiteY1" fmla="*/ 314328 h 2435306"/>
                    <a:gd name="connsiteX2" fmla="*/ 3148045 w 4497210"/>
                    <a:gd name="connsiteY2" fmla="*/ 74843 h 2435306"/>
                    <a:gd name="connsiteX3" fmla="*/ 3670531 w 4497210"/>
                    <a:gd name="connsiteY3" fmla="*/ 141224 h 2435306"/>
                    <a:gd name="connsiteX4" fmla="*/ 4394993 w 4497210"/>
                    <a:gd name="connsiteY4" fmla="*/ 934997 h 2435306"/>
                    <a:gd name="connsiteX5" fmla="*/ 4465217 w 4497210"/>
                    <a:gd name="connsiteY5" fmla="*/ 1348470 h 2435306"/>
                    <a:gd name="connsiteX6" fmla="*/ 4149532 w 4497210"/>
                    <a:gd name="connsiteY6" fmla="*/ 1725842 h 2435306"/>
                    <a:gd name="connsiteX7" fmla="*/ 3949958 w 4497210"/>
                    <a:gd name="connsiteY7" fmla="*/ 2324556 h 2435306"/>
                    <a:gd name="connsiteX8" fmla="*/ 3663300 w 4497210"/>
                    <a:gd name="connsiteY8" fmla="*/ 2408013 h 2435306"/>
                    <a:gd name="connsiteX9" fmla="*/ 2606225 w 4497210"/>
                    <a:gd name="connsiteY9" fmla="*/ 1401230 h 2435306"/>
                    <a:gd name="connsiteX10" fmla="*/ 2139881 w 4497210"/>
                    <a:gd name="connsiteY10" fmla="*/ 1302170 h 2435306"/>
                    <a:gd name="connsiteX11" fmla="*/ 1732973 w 4497210"/>
                    <a:gd name="connsiteY11" fmla="*/ 1247306 h 2435306"/>
                    <a:gd name="connsiteX12" fmla="*/ 1380929 w 4497210"/>
                    <a:gd name="connsiteY12" fmla="*/ 1288454 h 2435306"/>
                    <a:gd name="connsiteX13" fmla="*/ 438912 w 4497210"/>
                    <a:gd name="connsiteY13" fmla="*/ 1833922 h 2435306"/>
                    <a:gd name="connsiteX14" fmla="*/ 0 w 4497210"/>
                    <a:gd name="connsiteY14" fmla="*/ 21450 h 2435306"/>
                    <a:gd name="connsiteX0" fmla="*/ 0 w 4497210"/>
                    <a:gd name="connsiteY0" fmla="*/ 21450 h 2435306"/>
                    <a:gd name="connsiteX1" fmla="*/ 2679960 w 4497210"/>
                    <a:gd name="connsiteY1" fmla="*/ 314328 h 2435306"/>
                    <a:gd name="connsiteX2" fmla="*/ 3148045 w 4497210"/>
                    <a:gd name="connsiteY2" fmla="*/ 74843 h 2435306"/>
                    <a:gd name="connsiteX3" fmla="*/ 3670531 w 4497210"/>
                    <a:gd name="connsiteY3" fmla="*/ 141224 h 2435306"/>
                    <a:gd name="connsiteX4" fmla="*/ 4394993 w 4497210"/>
                    <a:gd name="connsiteY4" fmla="*/ 934997 h 2435306"/>
                    <a:gd name="connsiteX5" fmla="*/ 4465217 w 4497210"/>
                    <a:gd name="connsiteY5" fmla="*/ 1348470 h 2435306"/>
                    <a:gd name="connsiteX6" fmla="*/ 4149532 w 4497210"/>
                    <a:gd name="connsiteY6" fmla="*/ 1725842 h 2435306"/>
                    <a:gd name="connsiteX7" fmla="*/ 3949958 w 4497210"/>
                    <a:gd name="connsiteY7" fmla="*/ 2324556 h 2435306"/>
                    <a:gd name="connsiteX8" fmla="*/ 3663300 w 4497210"/>
                    <a:gd name="connsiteY8" fmla="*/ 2408013 h 2435306"/>
                    <a:gd name="connsiteX9" fmla="*/ 2606225 w 4497210"/>
                    <a:gd name="connsiteY9" fmla="*/ 1401230 h 2435306"/>
                    <a:gd name="connsiteX10" fmla="*/ 2139881 w 4497210"/>
                    <a:gd name="connsiteY10" fmla="*/ 1302170 h 2435306"/>
                    <a:gd name="connsiteX11" fmla="*/ 1732973 w 4497210"/>
                    <a:gd name="connsiteY11" fmla="*/ 1247306 h 2435306"/>
                    <a:gd name="connsiteX12" fmla="*/ 1380929 w 4497210"/>
                    <a:gd name="connsiteY12" fmla="*/ 1288454 h 2435306"/>
                    <a:gd name="connsiteX13" fmla="*/ 438912 w 4497210"/>
                    <a:gd name="connsiteY13" fmla="*/ 1833922 h 2435306"/>
                    <a:gd name="connsiteX14" fmla="*/ 210497 w 4497210"/>
                    <a:gd name="connsiteY14" fmla="*/ 904406 h 2435306"/>
                    <a:gd name="connsiteX15" fmla="*/ 0 w 4497210"/>
                    <a:gd name="connsiteY15" fmla="*/ 21450 h 2435306"/>
                    <a:gd name="connsiteX0" fmla="*/ 0 w 4497210"/>
                    <a:gd name="connsiteY0" fmla="*/ 21450 h 2435306"/>
                    <a:gd name="connsiteX1" fmla="*/ 2679960 w 4497210"/>
                    <a:gd name="connsiteY1" fmla="*/ 314328 h 2435306"/>
                    <a:gd name="connsiteX2" fmla="*/ 3148045 w 4497210"/>
                    <a:gd name="connsiteY2" fmla="*/ 74843 h 2435306"/>
                    <a:gd name="connsiteX3" fmla="*/ 3670531 w 4497210"/>
                    <a:gd name="connsiteY3" fmla="*/ 141224 h 2435306"/>
                    <a:gd name="connsiteX4" fmla="*/ 4394993 w 4497210"/>
                    <a:gd name="connsiteY4" fmla="*/ 934997 h 2435306"/>
                    <a:gd name="connsiteX5" fmla="*/ 4465217 w 4497210"/>
                    <a:gd name="connsiteY5" fmla="*/ 1348470 h 2435306"/>
                    <a:gd name="connsiteX6" fmla="*/ 4149532 w 4497210"/>
                    <a:gd name="connsiteY6" fmla="*/ 1725842 h 2435306"/>
                    <a:gd name="connsiteX7" fmla="*/ 3949958 w 4497210"/>
                    <a:gd name="connsiteY7" fmla="*/ 2324556 h 2435306"/>
                    <a:gd name="connsiteX8" fmla="*/ 3663300 w 4497210"/>
                    <a:gd name="connsiteY8" fmla="*/ 2408013 h 2435306"/>
                    <a:gd name="connsiteX9" fmla="*/ 2606225 w 4497210"/>
                    <a:gd name="connsiteY9" fmla="*/ 1401230 h 2435306"/>
                    <a:gd name="connsiteX10" fmla="*/ 2139881 w 4497210"/>
                    <a:gd name="connsiteY10" fmla="*/ 1302170 h 2435306"/>
                    <a:gd name="connsiteX11" fmla="*/ 1732973 w 4497210"/>
                    <a:gd name="connsiteY11" fmla="*/ 1247306 h 2435306"/>
                    <a:gd name="connsiteX12" fmla="*/ 1380929 w 4497210"/>
                    <a:gd name="connsiteY12" fmla="*/ 1288454 h 2435306"/>
                    <a:gd name="connsiteX13" fmla="*/ 438912 w 4497210"/>
                    <a:gd name="connsiteY13" fmla="*/ 1833922 h 2435306"/>
                    <a:gd name="connsiteX14" fmla="*/ 45905 w 4497210"/>
                    <a:gd name="connsiteY14" fmla="*/ 1393610 h 2435306"/>
                    <a:gd name="connsiteX15" fmla="*/ 0 w 4497210"/>
                    <a:gd name="connsiteY15" fmla="*/ 21450 h 2435306"/>
                    <a:gd name="connsiteX0" fmla="*/ 42359 w 4539569"/>
                    <a:gd name="connsiteY0" fmla="*/ 21450 h 2435306"/>
                    <a:gd name="connsiteX1" fmla="*/ 2722319 w 4539569"/>
                    <a:gd name="connsiteY1" fmla="*/ 314328 h 2435306"/>
                    <a:gd name="connsiteX2" fmla="*/ 3190404 w 4539569"/>
                    <a:gd name="connsiteY2" fmla="*/ 74843 h 2435306"/>
                    <a:gd name="connsiteX3" fmla="*/ 3712890 w 4539569"/>
                    <a:gd name="connsiteY3" fmla="*/ 141224 h 2435306"/>
                    <a:gd name="connsiteX4" fmla="*/ 4437352 w 4539569"/>
                    <a:gd name="connsiteY4" fmla="*/ 934997 h 2435306"/>
                    <a:gd name="connsiteX5" fmla="*/ 4507576 w 4539569"/>
                    <a:gd name="connsiteY5" fmla="*/ 1348470 h 2435306"/>
                    <a:gd name="connsiteX6" fmla="*/ 4191891 w 4539569"/>
                    <a:gd name="connsiteY6" fmla="*/ 1725842 h 2435306"/>
                    <a:gd name="connsiteX7" fmla="*/ 3992317 w 4539569"/>
                    <a:gd name="connsiteY7" fmla="*/ 2324556 h 2435306"/>
                    <a:gd name="connsiteX8" fmla="*/ 3705659 w 4539569"/>
                    <a:gd name="connsiteY8" fmla="*/ 2408013 h 2435306"/>
                    <a:gd name="connsiteX9" fmla="*/ 2648584 w 4539569"/>
                    <a:gd name="connsiteY9" fmla="*/ 1401230 h 2435306"/>
                    <a:gd name="connsiteX10" fmla="*/ 2182240 w 4539569"/>
                    <a:gd name="connsiteY10" fmla="*/ 1302170 h 2435306"/>
                    <a:gd name="connsiteX11" fmla="*/ 1775332 w 4539569"/>
                    <a:gd name="connsiteY11" fmla="*/ 1247306 h 2435306"/>
                    <a:gd name="connsiteX12" fmla="*/ 1423288 w 4539569"/>
                    <a:gd name="connsiteY12" fmla="*/ 1288454 h 2435306"/>
                    <a:gd name="connsiteX13" fmla="*/ 481271 w 4539569"/>
                    <a:gd name="connsiteY13" fmla="*/ 1833922 h 2435306"/>
                    <a:gd name="connsiteX14" fmla="*/ 88264 w 4539569"/>
                    <a:gd name="connsiteY14" fmla="*/ 1393610 h 2435306"/>
                    <a:gd name="connsiteX15" fmla="*/ 42359 w 4539569"/>
                    <a:gd name="connsiteY15" fmla="*/ 21450 h 2435306"/>
                    <a:gd name="connsiteX0" fmla="*/ 55431 w 4552641"/>
                    <a:gd name="connsiteY0" fmla="*/ 21450 h 2435306"/>
                    <a:gd name="connsiteX1" fmla="*/ 2735391 w 4552641"/>
                    <a:gd name="connsiteY1" fmla="*/ 314328 h 2435306"/>
                    <a:gd name="connsiteX2" fmla="*/ 3203476 w 4552641"/>
                    <a:gd name="connsiteY2" fmla="*/ 74843 h 2435306"/>
                    <a:gd name="connsiteX3" fmla="*/ 3725962 w 4552641"/>
                    <a:gd name="connsiteY3" fmla="*/ 141224 h 2435306"/>
                    <a:gd name="connsiteX4" fmla="*/ 4450424 w 4552641"/>
                    <a:gd name="connsiteY4" fmla="*/ 934997 h 2435306"/>
                    <a:gd name="connsiteX5" fmla="*/ 4520648 w 4552641"/>
                    <a:gd name="connsiteY5" fmla="*/ 1348470 h 2435306"/>
                    <a:gd name="connsiteX6" fmla="*/ 4204963 w 4552641"/>
                    <a:gd name="connsiteY6" fmla="*/ 1725842 h 2435306"/>
                    <a:gd name="connsiteX7" fmla="*/ 4005389 w 4552641"/>
                    <a:gd name="connsiteY7" fmla="*/ 2324556 h 2435306"/>
                    <a:gd name="connsiteX8" fmla="*/ 3718731 w 4552641"/>
                    <a:gd name="connsiteY8" fmla="*/ 2408013 h 2435306"/>
                    <a:gd name="connsiteX9" fmla="*/ 2661656 w 4552641"/>
                    <a:gd name="connsiteY9" fmla="*/ 1401230 h 2435306"/>
                    <a:gd name="connsiteX10" fmla="*/ 2195312 w 4552641"/>
                    <a:gd name="connsiteY10" fmla="*/ 1302170 h 2435306"/>
                    <a:gd name="connsiteX11" fmla="*/ 1788404 w 4552641"/>
                    <a:gd name="connsiteY11" fmla="*/ 1247306 h 2435306"/>
                    <a:gd name="connsiteX12" fmla="*/ 1436360 w 4552641"/>
                    <a:gd name="connsiteY12" fmla="*/ 1288454 h 2435306"/>
                    <a:gd name="connsiteX13" fmla="*/ 494343 w 4552641"/>
                    <a:gd name="connsiteY13" fmla="*/ 1833922 h 2435306"/>
                    <a:gd name="connsiteX14" fmla="*/ 101336 w 4552641"/>
                    <a:gd name="connsiteY14" fmla="*/ 1393610 h 2435306"/>
                    <a:gd name="connsiteX15" fmla="*/ 55431 w 4552641"/>
                    <a:gd name="connsiteY15" fmla="*/ 21450 h 2435306"/>
                    <a:gd name="connsiteX0" fmla="*/ 49771 w 4546981"/>
                    <a:gd name="connsiteY0" fmla="*/ 21450 h 2435306"/>
                    <a:gd name="connsiteX1" fmla="*/ 2729731 w 4546981"/>
                    <a:gd name="connsiteY1" fmla="*/ 314328 h 2435306"/>
                    <a:gd name="connsiteX2" fmla="*/ 3197816 w 4546981"/>
                    <a:gd name="connsiteY2" fmla="*/ 74843 h 2435306"/>
                    <a:gd name="connsiteX3" fmla="*/ 3720302 w 4546981"/>
                    <a:gd name="connsiteY3" fmla="*/ 141224 h 2435306"/>
                    <a:gd name="connsiteX4" fmla="*/ 4444764 w 4546981"/>
                    <a:gd name="connsiteY4" fmla="*/ 934997 h 2435306"/>
                    <a:gd name="connsiteX5" fmla="*/ 4514988 w 4546981"/>
                    <a:gd name="connsiteY5" fmla="*/ 1348470 h 2435306"/>
                    <a:gd name="connsiteX6" fmla="*/ 4199303 w 4546981"/>
                    <a:gd name="connsiteY6" fmla="*/ 1725842 h 2435306"/>
                    <a:gd name="connsiteX7" fmla="*/ 3999729 w 4546981"/>
                    <a:gd name="connsiteY7" fmla="*/ 2324556 h 2435306"/>
                    <a:gd name="connsiteX8" fmla="*/ 3713071 w 4546981"/>
                    <a:gd name="connsiteY8" fmla="*/ 2408013 h 2435306"/>
                    <a:gd name="connsiteX9" fmla="*/ 2655996 w 4546981"/>
                    <a:gd name="connsiteY9" fmla="*/ 1401230 h 2435306"/>
                    <a:gd name="connsiteX10" fmla="*/ 2189652 w 4546981"/>
                    <a:gd name="connsiteY10" fmla="*/ 1302170 h 2435306"/>
                    <a:gd name="connsiteX11" fmla="*/ 1782744 w 4546981"/>
                    <a:gd name="connsiteY11" fmla="*/ 1247306 h 2435306"/>
                    <a:gd name="connsiteX12" fmla="*/ 1430700 w 4546981"/>
                    <a:gd name="connsiteY12" fmla="*/ 1288454 h 2435306"/>
                    <a:gd name="connsiteX13" fmla="*/ 488683 w 4546981"/>
                    <a:gd name="connsiteY13" fmla="*/ 1833922 h 2435306"/>
                    <a:gd name="connsiteX14" fmla="*/ 95676 w 4546981"/>
                    <a:gd name="connsiteY14" fmla="*/ 1393610 h 2435306"/>
                    <a:gd name="connsiteX15" fmla="*/ 49771 w 4546981"/>
                    <a:gd name="connsiteY15" fmla="*/ 21450 h 2435306"/>
                    <a:gd name="connsiteX0" fmla="*/ 1508239 w 4546981"/>
                    <a:gd name="connsiteY0" fmla="*/ 332346 h 2435306"/>
                    <a:gd name="connsiteX1" fmla="*/ 2729731 w 4546981"/>
                    <a:gd name="connsiteY1" fmla="*/ 314328 h 2435306"/>
                    <a:gd name="connsiteX2" fmla="*/ 3197816 w 4546981"/>
                    <a:gd name="connsiteY2" fmla="*/ 74843 h 2435306"/>
                    <a:gd name="connsiteX3" fmla="*/ 3720302 w 4546981"/>
                    <a:gd name="connsiteY3" fmla="*/ 141224 h 2435306"/>
                    <a:gd name="connsiteX4" fmla="*/ 4444764 w 4546981"/>
                    <a:gd name="connsiteY4" fmla="*/ 934997 h 2435306"/>
                    <a:gd name="connsiteX5" fmla="*/ 4514988 w 4546981"/>
                    <a:gd name="connsiteY5" fmla="*/ 1348470 h 2435306"/>
                    <a:gd name="connsiteX6" fmla="*/ 4199303 w 4546981"/>
                    <a:gd name="connsiteY6" fmla="*/ 1725842 h 2435306"/>
                    <a:gd name="connsiteX7" fmla="*/ 3999729 w 4546981"/>
                    <a:gd name="connsiteY7" fmla="*/ 2324556 h 2435306"/>
                    <a:gd name="connsiteX8" fmla="*/ 3713071 w 4546981"/>
                    <a:gd name="connsiteY8" fmla="*/ 2408013 h 2435306"/>
                    <a:gd name="connsiteX9" fmla="*/ 2655996 w 4546981"/>
                    <a:gd name="connsiteY9" fmla="*/ 1401230 h 2435306"/>
                    <a:gd name="connsiteX10" fmla="*/ 2189652 w 4546981"/>
                    <a:gd name="connsiteY10" fmla="*/ 1302170 h 2435306"/>
                    <a:gd name="connsiteX11" fmla="*/ 1782744 w 4546981"/>
                    <a:gd name="connsiteY11" fmla="*/ 1247306 h 2435306"/>
                    <a:gd name="connsiteX12" fmla="*/ 1430700 w 4546981"/>
                    <a:gd name="connsiteY12" fmla="*/ 1288454 h 2435306"/>
                    <a:gd name="connsiteX13" fmla="*/ 488683 w 4546981"/>
                    <a:gd name="connsiteY13" fmla="*/ 1833922 h 2435306"/>
                    <a:gd name="connsiteX14" fmla="*/ 95676 w 4546981"/>
                    <a:gd name="connsiteY14" fmla="*/ 1393610 h 2435306"/>
                    <a:gd name="connsiteX15" fmla="*/ 1508239 w 4546981"/>
                    <a:gd name="connsiteY15" fmla="*/ 332346 h 2435306"/>
                    <a:gd name="connsiteX0" fmla="*/ 1252207 w 4546981"/>
                    <a:gd name="connsiteY0" fmla="*/ 483222 h 2435306"/>
                    <a:gd name="connsiteX1" fmla="*/ 2729731 w 4546981"/>
                    <a:gd name="connsiteY1" fmla="*/ 314328 h 2435306"/>
                    <a:gd name="connsiteX2" fmla="*/ 3197816 w 4546981"/>
                    <a:gd name="connsiteY2" fmla="*/ 74843 h 2435306"/>
                    <a:gd name="connsiteX3" fmla="*/ 3720302 w 4546981"/>
                    <a:gd name="connsiteY3" fmla="*/ 141224 h 2435306"/>
                    <a:gd name="connsiteX4" fmla="*/ 4444764 w 4546981"/>
                    <a:gd name="connsiteY4" fmla="*/ 934997 h 2435306"/>
                    <a:gd name="connsiteX5" fmla="*/ 4514988 w 4546981"/>
                    <a:gd name="connsiteY5" fmla="*/ 1348470 h 2435306"/>
                    <a:gd name="connsiteX6" fmla="*/ 4199303 w 4546981"/>
                    <a:gd name="connsiteY6" fmla="*/ 1725842 h 2435306"/>
                    <a:gd name="connsiteX7" fmla="*/ 3999729 w 4546981"/>
                    <a:gd name="connsiteY7" fmla="*/ 2324556 h 2435306"/>
                    <a:gd name="connsiteX8" fmla="*/ 3713071 w 4546981"/>
                    <a:gd name="connsiteY8" fmla="*/ 2408013 h 2435306"/>
                    <a:gd name="connsiteX9" fmla="*/ 2655996 w 4546981"/>
                    <a:gd name="connsiteY9" fmla="*/ 1401230 h 2435306"/>
                    <a:gd name="connsiteX10" fmla="*/ 2189652 w 4546981"/>
                    <a:gd name="connsiteY10" fmla="*/ 1302170 h 2435306"/>
                    <a:gd name="connsiteX11" fmla="*/ 1782744 w 4546981"/>
                    <a:gd name="connsiteY11" fmla="*/ 1247306 h 2435306"/>
                    <a:gd name="connsiteX12" fmla="*/ 1430700 w 4546981"/>
                    <a:gd name="connsiteY12" fmla="*/ 1288454 h 2435306"/>
                    <a:gd name="connsiteX13" fmla="*/ 488683 w 4546981"/>
                    <a:gd name="connsiteY13" fmla="*/ 1833922 h 2435306"/>
                    <a:gd name="connsiteX14" fmla="*/ 95676 w 4546981"/>
                    <a:gd name="connsiteY14" fmla="*/ 1393610 h 2435306"/>
                    <a:gd name="connsiteX15" fmla="*/ 1252207 w 4546981"/>
                    <a:gd name="connsiteY15" fmla="*/ 483222 h 2435306"/>
                    <a:gd name="connsiteX0" fmla="*/ 1252207 w 4546981"/>
                    <a:gd name="connsiteY0" fmla="*/ 483222 h 2435306"/>
                    <a:gd name="connsiteX1" fmla="*/ 2729731 w 4546981"/>
                    <a:gd name="connsiteY1" fmla="*/ 314328 h 2435306"/>
                    <a:gd name="connsiteX2" fmla="*/ 3197816 w 4546981"/>
                    <a:gd name="connsiteY2" fmla="*/ 74843 h 2435306"/>
                    <a:gd name="connsiteX3" fmla="*/ 3720302 w 4546981"/>
                    <a:gd name="connsiteY3" fmla="*/ 141224 h 2435306"/>
                    <a:gd name="connsiteX4" fmla="*/ 4444764 w 4546981"/>
                    <a:gd name="connsiteY4" fmla="*/ 934997 h 2435306"/>
                    <a:gd name="connsiteX5" fmla="*/ 4514988 w 4546981"/>
                    <a:gd name="connsiteY5" fmla="*/ 1348470 h 2435306"/>
                    <a:gd name="connsiteX6" fmla="*/ 4199303 w 4546981"/>
                    <a:gd name="connsiteY6" fmla="*/ 1725842 h 2435306"/>
                    <a:gd name="connsiteX7" fmla="*/ 3999729 w 4546981"/>
                    <a:gd name="connsiteY7" fmla="*/ 2324556 h 2435306"/>
                    <a:gd name="connsiteX8" fmla="*/ 3713071 w 4546981"/>
                    <a:gd name="connsiteY8" fmla="*/ 2408013 h 2435306"/>
                    <a:gd name="connsiteX9" fmla="*/ 2655996 w 4546981"/>
                    <a:gd name="connsiteY9" fmla="*/ 1401230 h 2435306"/>
                    <a:gd name="connsiteX10" fmla="*/ 2189652 w 4546981"/>
                    <a:gd name="connsiteY10" fmla="*/ 1302170 h 2435306"/>
                    <a:gd name="connsiteX11" fmla="*/ 1782744 w 4546981"/>
                    <a:gd name="connsiteY11" fmla="*/ 1247306 h 2435306"/>
                    <a:gd name="connsiteX12" fmla="*/ 1430700 w 4546981"/>
                    <a:gd name="connsiteY12" fmla="*/ 1288454 h 2435306"/>
                    <a:gd name="connsiteX13" fmla="*/ 488683 w 4546981"/>
                    <a:gd name="connsiteY13" fmla="*/ 1833922 h 2435306"/>
                    <a:gd name="connsiteX14" fmla="*/ 95676 w 4546981"/>
                    <a:gd name="connsiteY14" fmla="*/ 1393610 h 2435306"/>
                    <a:gd name="connsiteX15" fmla="*/ 1252207 w 4546981"/>
                    <a:gd name="connsiteY15" fmla="*/ 483222 h 2435306"/>
                    <a:gd name="connsiteX0" fmla="*/ 1252207 w 4546981"/>
                    <a:gd name="connsiteY0" fmla="*/ 483222 h 2435306"/>
                    <a:gd name="connsiteX1" fmla="*/ 2729731 w 4546981"/>
                    <a:gd name="connsiteY1" fmla="*/ 314328 h 2435306"/>
                    <a:gd name="connsiteX2" fmla="*/ 3197816 w 4546981"/>
                    <a:gd name="connsiteY2" fmla="*/ 74843 h 2435306"/>
                    <a:gd name="connsiteX3" fmla="*/ 3720302 w 4546981"/>
                    <a:gd name="connsiteY3" fmla="*/ 141224 h 2435306"/>
                    <a:gd name="connsiteX4" fmla="*/ 4444764 w 4546981"/>
                    <a:gd name="connsiteY4" fmla="*/ 934997 h 2435306"/>
                    <a:gd name="connsiteX5" fmla="*/ 4514988 w 4546981"/>
                    <a:gd name="connsiteY5" fmla="*/ 1348470 h 2435306"/>
                    <a:gd name="connsiteX6" fmla="*/ 4199303 w 4546981"/>
                    <a:gd name="connsiteY6" fmla="*/ 1725842 h 2435306"/>
                    <a:gd name="connsiteX7" fmla="*/ 3999729 w 4546981"/>
                    <a:gd name="connsiteY7" fmla="*/ 2324556 h 2435306"/>
                    <a:gd name="connsiteX8" fmla="*/ 3713071 w 4546981"/>
                    <a:gd name="connsiteY8" fmla="*/ 2408013 h 2435306"/>
                    <a:gd name="connsiteX9" fmla="*/ 2655996 w 4546981"/>
                    <a:gd name="connsiteY9" fmla="*/ 1401230 h 2435306"/>
                    <a:gd name="connsiteX10" fmla="*/ 2189652 w 4546981"/>
                    <a:gd name="connsiteY10" fmla="*/ 1302170 h 2435306"/>
                    <a:gd name="connsiteX11" fmla="*/ 1782744 w 4546981"/>
                    <a:gd name="connsiteY11" fmla="*/ 1247306 h 2435306"/>
                    <a:gd name="connsiteX12" fmla="*/ 1430700 w 4546981"/>
                    <a:gd name="connsiteY12" fmla="*/ 1288454 h 2435306"/>
                    <a:gd name="connsiteX13" fmla="*/ 488683 w 4546981"/>
                    <a:gd name="connsiteY13" fmla="*/ 1833922 h 2435306"/>
                    <a:gd name="connsiteX14" fmla="*/ 95676 w 4546981"/>
                    <a:gd name="connsiteY14" fmla="*/ 1393610 h 2435306"/>
                    <a:gd name="connsiteX15" fmla="*/ 1252207 w 4546981"/>
                    <a:gd name="connsiteY15" fmla="*/ 483222 h 2435306"/>
                    <a:gd name="connsiteX0" fmla="*/ 1252207 w 4546981"/>
                    <a:gd name="connsiteY0" fmla="*/ 483222 h 2435306"/>
                    <a:gd name="connsiteX1" fmla="*/ 2729731 w 4546981"/>
                    <a:gd name="connsiteY1" fmla="*/ 314328 h 2435306"/>
                    <a:gd name="connsiteX2" fmla="*/ 3197816 w 4546981"/>
                    <a:gd name="connsiteY2" fmla="*/ 74843 h 2435306"/>
                    <a:gd name="connsiteX3" fmla="*/ 3720302 w 4546981"/>
                    <a:gd name="connsiteY3" fmla="*/ 141224 h 2435306"/>
                    <a:gd name="connsiteX4" fmla="*/ 4444764 w 4546981"/>
                    <a:gd name="connsiteY4" fmla="*/ 934997 h 2435306"/>
                    <a:gd name="connsiteX5" fmla="*/ 4514988 w 4546981"/>
                    <a:gd name="connsiteY5" fmla="*/ 1348470 h 2435306"/>
                    <a:gd name="connsiteX6" fmla="*/ 4199303 w 4546981"/>
                    <a:gd name="connsiteY6" fmla="*/ 1725842 h 2435306"/>
                    <a:gd name="connsiteX7" fmla="*/ 3999729 w 4546981"/>
                    <a:gd name="connsiteY7" fmla="*/ 2324556 h 2435306"/>
                    <a:gd name="connsiteX8" fmla="*/ 3713071 w 4546981"/>
                    <a:gd name="connsiteY8" fmla="*/ 2408013 h 2435306"/>
                    <a:gd name="connsiteX9" fmla="*/ 2655996 w 4546981"/>
                    <a:gd name="connsiteY9" fmla="*/ 1401230 h 2435306"/>
                    <a:gd name="connsiteX10" fmla="*/ 2189652 w 4546981"/>
                    <a:gd name="connsiteY10" fmla="*/ 1302170 h 2435306"/>
                    <a:gd name="connsiteX11" fmla="*/ 1782744 w 4546981"/>
                    <a:gd name="connsiteY11" fmla="*/ 1247306 h 2435306"/>
                    <a:gd name="connsiteX12" fmla="*/ 1430700 w 4546981"/>
                    <a:gd name="connsiteY12" fmla="*/ 1288454 h 2435306"/>
                    <a:gd name="connsiteX13" fmla="*/ 488683 w 4546981"/>
                    <a:gd name="connsiteY13" fmla="*/ 1833922 h 2435306"/>
                    <a:gd name="connsiteX14" fmla="*/ 95676 w 4546981"/>
                    <a:gd name="connsiteY14" fmla="*/ 1393610 h 2435306"/>
                    <a:gd name="connsiteX15" fmla="*/ 1252207 w 4546981"/>
                    <a:gd name="connsiteY15" fmla="*/ 483222 h 2435306"/>
                    <a:gd name="connsiteX0" fmla="*/ 1232610 w 4527384"/>
                    <a:gd name="connsiteY0" fmla="*/ 483222 h 2435306"/>
                    <a:gd name="connsiteX1" fmla="*/ 2710134 w 4527384"/>
                    <a:gd name="connsiteY1" fmla="*/ 314328 h 2435306"/>
                    <a:gd name="connsiteX2" fmla="*/ 3178219 w 4527384"/>
                    <a:gd name="connsiteY2" fmla="*/ 74843 h 2435306"/>
                    <a:gd name="connsiteX3" fmla="*/ 3700705 w 4527384"/>
                    <a:gd name="connsiteY3" fmla="*/ 141224 h 2435306"/>
                    <a:gd name="connsiteX4" fmla="*/ 4425167 w 4527384"/>
                    <a:gd name="connsiteY4" fmla="*/ 934997 h 2435306"/>
                    <a:gd name="connsiteX5" fmla="*/ 4495391 w 4527384"/>
                    <a:gd name="connsiteY5" fmla="*/ 1348470 h 2435306"/>
                    <a:gd name="connsiteX6" fmla="*/ 4179706 w 4527384"/>
                    <a:gd name="connsiteY6" fmla="*/ 1725842 h 2435306"/>
                    <a:gd name="connsiteX7" fmla="*/ 3980132 w 4527384"/>
                    <a:gd name="connsiteY7" fmla="*/ 2324556 h 2435306"/>
                    <a:gd name="connsiteX8" fmla="*/ 3693474 w 4527384"/>
                    <a:gd name="connsiteY8" fmla="*/ 2408013 h 2435306"/>
                    <a:gd name="connsiteX9" fmla="*/ 2636399 w 4527384"/>
                    <a:gd name="connsiteY9" fmla="*/ 1401230 h 2435306"/>
                    <a:gd name="connsiteX10" fmla="*/ 2170055 w 4527384"/>
                    <a:gd name="connsiteY10" fmla="*/ 1302170 h 2435306"/>
                    <a:gd name="connsiteX11" fmla="*/ 1763147 w 4527384"/>
                    <a:gd name="connsiteY11" fmla="*/ 1247306 h 2435306"/>
                    <a:gd name="connsiteX12" fmla="*/ 1411103 w 4527384"/>
                    <a:gd name="connsiteY12" fmla="*/ 1288454 h 2435306"/>
                    <a:gd name="connsiteX13" fmla="*/ 469086 w 4527384"/>
                    <a:gd name="connsiteY13" fmla="*/ 1833922 h 2435306"/>
                    <a:gd name="connsiteX14" fmla="*/ 98939 w 4527384"/>
                    <a:gd name="connsiteY14" fmla="*/ 1347890 h 2435306"/>
                    <a:gd name="connsiteX15" fmla="*/ 1232610 w 4527384"/>
                    <a:gd name="connsiteY15" fmla="*/ 483222 h 2435306"/>
                    <a:gd name="connsiteX0" fmla="*/ 1247947 w 4542721"/>
                    <a:gd name="connsiteY0" fmla="*/ 483222 h 2435306"/>
                    <a:gd name="connsiteX1" fmla="*/ 2725471 w 4542721"/>
                    <a:gd name="connsiteY1" fmla="*/ 314328 h 2435306"/>
                    <a:gd name="connsiteX2" fmla="*/ 3193556 w 4542721"/>
                    <a:gd name="connsiteY2" fmla="*/ 74843 h 2435306"/>
                    <a:gd name="connsiteX3" fmla="*/ 3716042 w 4542721"/>
                    <a:gd name="connsiteY3" fmla="*/ 141224 h 2435306"/>
                    <a:gd name="connsiteX4" fmla="*/ 4440504 w 4542721"/>
                    <a:gd name="connsiteY4" fmla="*/ 934997 h 2435306"/>
                    <a:gd name="connsiteX5" fmla="*/ 4510728 w 4542721"/>
                    <a:gd name="connsiteY5" fmla="*/ 1348470 h 2435306"/>
                    <a:gd name="connsiteX6" fmla="*/ 4195043 w 4542721"/>
                    <a:gd name="connsiteY6" fmla="*/ 1725842 h 2435306"/>
                    <a:gd name="connsiteX7" fmla="*/ 3995469 w 4542721"/>
                    <a:gd name="connsiteY7" fmla="*/ 2324556 h 2435306"/>
                    <a:gd name="connsiteX8" fmla="*/ 3708811 w 4542721"/>
                    <a:gd name="connsiteY8" fmla="*/ 2408013 h 2435306"/>
                    <a:gd name="connsiteX9" fmla="*/ 2651736 w 4542721"/>
                    <a:gd name="connsiteY9" fmla="*/ 1401230 h 2435306"/>
                    <a:gd name="connsiteX10" fmla="*/ 2185392 w 4542721"/>
                    <a:gd name="connsiteY10" fmla="*/ 1302170 h 2435306"/>
                    <a:gd name="connsiteX11" fmla="*/ 1778484 w 4542721"/>
                    <a:gd name="connsiteY11" fmla="*/ 1247306 h 2435306"/>
                    <a:gd name="connsiteX12" fmla="*/ 1426440 w 4542721"/>
                    <a:gd name="connsiteY12" fmla="*/ 1288454 h 2435306"/>
                    <a:gd name="connsiteX13" fmla="*/ 484423 w 4542721"/>
                    <a:gd name="connsiteY13" fmla="*/ 1833922 h 2435306"/>
                    <a:gd name="connsiteX14" fmla="*/ 114276 w 4542721"/>
                    <a:gd name="connsiteY14" fmla="*/ 1347890 h 2435306"/>
                    <a:gd name="connsiteX15" fmla="*/ 1247947 w 4542721"/>
                    <a:gd name="connsiteY15" fmla="*/ 483222 h 2435306"/>
                    <a:gd name="connsiteX0" fmla="*/ 1246681 w 4541455"/>
                    <a:gd name="connsiteY0" fmla="*/ 483222 h 2435306"/>
                    <a:gd name="connsiteX1" fmla="*/ 2724205 w 4541455"/>
                    <a:gd name="connsiteY1" fmla="*/ 314328 h 2435306"/>
                    <a:gd name="connsiteX2" fmla="*/ 3192290 w 4541455"/>
                    <a:gd name="connsiteY2" fmla="*/ 74843 h 2435306"/>
                    <a:gd name="connsiteX3" fmla="*/ 3714776 w 4541455"/>
                    <a:gd name="connsiteY3" fmla="*/ 141224 h 2435306"/>
                    <a:gd name="connsiteX4" fmla="*/ 4439238 w 4541455"/>
                    <a:gd name="connsiteY4" fmla="*/ 934997 h 2435306"/>
                    <a:gd name="connsiteX5" fmla="*/ 4509462 w 4541455"/>
                    <a:gd name="connsiteY5" fmla="*/ 1348470 h 2435306"/>
                    <a:gd name="connsiteX6" fmla="*/ 4193777 w 4541455"/>
                    <a:gd name="connsiteY6" fmla="*/ 1725842 h 2435306"/>
                    <a:gd name="connsiteX7" fmla="*/ 3994203 w 4541455"/>
                    <a:gd name="connsiteY7" fmla="*/ 2324556 h 2435306"/>
                    <a:gd name="connsiteX8" fmla="*/ 3707545 w 4541455"/>
                    <a:gd name="connsiteY8" fmla="*/ 2408013 h 2435306"/>
                    <a:gd name="connsiteX9" fmla="*/ 2650470 w 4541455"/>
                    <a:gd name="connsiteY9" fmla="*/ 1401230 h 2435306"/>
                    <a:gd name="connsiteX10" fmla="*/ 2184126 w 4541455"/>
                    <a:gd name="connsiteY10" fmla="*/ 1302170 h 2435306"/>
                    <a:gd name="connsiteX11" fmla="*/ 1777218 w 4541455"/>
                    <a:gd name="connsiteY11" fmla="*/ 1247306 h 2435306"/>
                    <a:gd name="connsiteX12" fmla="*/ 1425174 w 4541455"/>
                    <a:gd name="connsiteY12" fmla="*/ 1288454 h 2435306"/>
                    <a:gd name="connsiteX13" fmla="*/ 483157 w 4541455"/>
                    <a:gd name="connsiteY13" fmla="*/ 1833922 h 2435306"/>
                    <a:gd name="connsiteX14" fmla="*/ 113010 w 4541455"/>
                    <a:gd name="connsiteY14" fmla="*/ 1347890 h 2435306"/>
                    <a:gd name="connsiteX15" fmla="*/ 1246681 w 4541455"/>
                    <a:gd name="connsiteY15" fmla="*/ 483222 h 2435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541455" h="2435306">
                      <a:moveTo>
                        <a:pt x="1246681" y="483222"/>
                      </a:moveTo>
                      <a:cubicBezTo>
                        <a:pt x="1835201" y="52020"/>
                        <a:pt x="2396289" y="311190"/>
                        <a:pt x="2724205" y="314328"/>
                      </a:cubicBezTo>
                      <a:cubicBezTo>
                        <a:pt x="2960062" y="331262"/>
                        <a:pt x="3047147" y="170395"/>
                        <a:pt x="3192290" y="74843"/>
                      </a:cubicBezTo>
                      <a:cubicBezTo>
                        <a:pt x="3383386" y="-77202"/>
                        <a:pt x="3592623" y="32011"/>
                        <a:pt x="3714776" y="141224"/>
                      </a:cubicBezTo>
                      <a:lnTo>
                        <a:pt x="4439238" y="934997"/>
                      </a:lnTo>
                      <a:cubicBezTo>
                        <a:pt x="4506189" y="1003878"/>
                        <a:pt x="4587654" y="1116304"/>
                        <a:pt x="4509462" y="1348470"/>
                      </a:cubicBezTo>
                      <a:cubicBezTo>
                        <a:pt x="4436891" y="1483937"/>
                        <a:pt x="4280862" y="1633916"/>
                        <a:pt x="4193777" y="1725842"/>
                      </a:cubicBezTo>
                      <a:cubicBezTo>
                        <a:pt x="4115158" y="1959280"/>
                        <a:pt x="4076451" y="2116518"/>
                        <a:pt x="3994203" y="2324556"/>
                      </a:cubicBezTo>
                      <a:cubicBezTo>
                        <a:pt x="3956707" y="2399546"/>
                        <a:pt x="3850270" y="2478166"/>
                        <a:pt x="3707545" y="2408013"/>
                      </a:cubicBezTo>
                      <a:lnTo>
                        <a:pt x="2650470" y="1401230"/>
                      </a:lnTo>
                      <a:cubicBezTo>
                        <a:pt x="2581890" y="1340778"/>
                        <a:pt x="2463018" y="1243750"/>
                        <a:pt x="2184126" y="1302170"/>
                      </a:cubicBezTo>
                      <a:cubicBezTo>
                        <a:pt x="2066778" y="1309282"/>
                        <a:pt x="1983720" y="1304456"/>
                        <a:pt x="1777218" y="1247306"/>
                      </a:cubicBezTo>
                      <a:cubicBezTo>
                        <a:pt x="1726164" y="1217588"/>
                        <a:pt x="1655329" y="1154109"/>
                        <a:pt x="1425174" y="1288454"/>
                      </a:cubicBezTo>
                      <a:cubicBezTo>
                        <a:pt x="932860" y="1563241"/>
                        <a:pt x="756015" y="1710011"/>
                        <a:pt x="483157" y="1833922"/>
                      </a:cubicBezTo>
                      <a:cubicBezTo>
                        <a:pt x="246999" y="1938611"/>
                        <a:pt x="-213188" y="1691257"/>
                        <a:pt x="113010" y="1347890"/>
                      </a:cubicBezTo>
                      <a:lnTo>
                        <a:pt x="1246681" y="483222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Rectangle 2">
                  <a:extLst>
                    <a:ext uri="{FF2B5EF4-FFF2-40B4-BE49-F238E27FC236}">
                      <a16:creationId xmlns="" xmlns:a16="http://schemas.microsoft.com/office/drawing/2014/main" id="{FE7C21FC-AC75-453E-924F-F5D778299EDE}"/>
                    </a:ext>
                  </a:extLst>
                </p:cNvPr>
                <p:cNvSpPr/>
                <p:nvPr/>
              </p:nvSpPr>
              <p:spPr>
                <a:xfrm>
                  <a:off x="7352478" y="1414236"/>
                  <a:ext cx="385353" cy="383102"/>
                </a:xfrm>
                <a:custGeom>
                  <a:avLst/>
                  <a:gdLst>
                    <a:gd name="connsiteX0" fmla="*/ 0 w 2013626"/>
                    <a:gd name="connsiteY0" fmla="*/ 0 h 1327826"/>
                    <a:gd name="connsiteX1" fmla="*/ 2013626 w 2013626"/>
                    <a:gd name="connsiteY1" fmla="*/ 0 h 1327826"/>
                    <a:gd name="connsiteX2" fmla="*/ 2013626 w 2013626"/>
                    <a:gd name="connsiteY2" fmla="*/ 1327826 h 1327826"/>
                    <a:gd name="connsiteX3" fmla="*/ 0 w 2013626"/>
                    <a:gd name="connsiteY3" fmla="*/ 1327826 h 1327826"/>
                    <a:gd name="connsiteX4" fmla="*/ 0 w 2013626"/>
                    <a:gd name="connsiteY4" fmla="*/ 0 h 1327826"/>
                    <a:gd name="connsiteX0" fmla="*/ 311285 w 2324911"/>
                    <a:gd name="connsiteY0" fmla="*/ 0 h 1347281"/>
                    <a:gd name="connsiteX1" fmla="*/ 2324911 w 2324911"/>
                    <a:gd name="connsiteY1" fmla="*/ 0 h 1347281"/>
                    <a:gd name="connsiteX2" fmla="*/ 2324911 w 2324911"/>
                    <a:gd name="connsiteY2" fmla="*/ 1327826 h 1347281"/>
                    <a:gd name="connsiteX3" fmla="*/ 0 w 2324911"/>
                    <a:gd name="connsiteY3" fmla="*/ 1347281 h 1347281"/>
                    <a:gd name="connsiteX4" fmla="*/ 311285 w 2324911"/>
                    <a:gd name="connsiteY4" fmla="*/ 0 h 1347281"/>
                    <a:gd name="connsiteX0" fmla="*/ 38911 w 2324911"/>
                    <a:gd name="connsiteY0" fmla="*/ 768486 h 1347281"/>
                    <a:gd name="connsiteX1" fmla="*/ 2324911 w 2324911"/>
                    <a:gd name="connsiteY1" fmla="*/ 0 h 1347281"/>
                    <a:gd name="connsiteX2" fmla="*/ 2324911 w 2324911"/>
                    <a:gd name="connsiteY2" fmla="*/ 1327826 h 1347281"/>
                    <a:gd name="connsiteX3" fmla="*/ 0 w 2324911"/>
                    <a:gd name="connsiteY3" fmla="*/ 1347281 h 1347281"/>
                    <a:gd name="connsiteX4" fmla="*/ 38911 w 2324911"/>
                    <a:gd name="connsiteY4" fmla="*/ 768486 h 1347281"/>
                    <a:gd name="connsiteX0" fmla="*/ 38911 w 2324911"/>
                    <a:gd name="connsiteY0" fmla="*/ 972767 h 1551562"/>
                    <a:gd name="connsiteX1" fmla="*/ 928992 w 2324911"/>
                    <a:gd name="connsiteY1" fmla="*/ 0 h 1551562"/>
                    <a:gd name="connsiteX2" fmla="*/ 2324911 w 2324911"/>
                    <a:gd name="connsiteY2" fmla="*/ 1532107 h 1551562"/>
                    <a:gd name="connsiteX3" fmla="*/ 0 w 2324911"/>
                    <a:gd name="connsiteY3" fmla="*/ 1551562 h 1551562"/>
                    <a:gd name="connsiteX4" fmla="*/ 38911 w 2324911"/>
                    <a:gd name="connsiteY4" fmla="*/ 972767 h 1551562"/>
                    <a:gd name="connsiteX0" fmla="*/ 38911 w 1585609"/>
                    <a:gd name="connsiteY0" fmla="*/ 982494 h 1561289"/>
                    <a:gd name="connsiteX1" fmla="*/ 928992 w 1585609"/>
                    <a:gd name="connsiteY1" fmla="*/ 9727 h 1561289"/>
                    <a:gd name="connsiteX2" fmla="*/ 1585609 w 1585609"/>
                    <a:gd name="connsiteY2" fmla="*/ 0 h 1561289"/>
                    <a:gd name="connsiteX3" fmla="*/ 0 w 1585609"/>
                    <a:gd name="connsiteY3" fmla="*/ 1561289 h 1561289"/>
                    <a:gd name="connsiteX4" fmla="*/ 38911 w 1585609"/>
                    <a:gd name="connsiteY4" fmla="*/ 982494 h 1561289"/>
                    <a:gd name="connsiteX0" fmla="*/ 38911 w 1585609"/>
                    <a:gd name="connsiteY0" fmla="*/ 982494 h 1561289"/>
                    <a:gd name="connsiteX1" fmla="*/ 928992 w 1585609"/>
                    <a:gd name="connsiteY1" fmla="*/ 9727 h 1561289"/>
                    <a:gd name="connsiteX2" fmla="*/ 1585609 w 1585609"/>
                    <a:gd name="connsiteY2" fmla="*/ 0 h 1561289"/>
                    <a:gd name="connsiteX3" fmla="*/ 1181912 w 1585609"/>
                    <a:gd name="connsiteY3" fmla="*/ 384243 h 1561289"/>
                    <a:gd name="connsiteX4" fmla="*/ 0 w 1585609"/>
                    <a:gd name="connsiteY4" fmla="*/ 1561289 h 1561289"/>
                    <a:gd name="connsiteX5" fmla="*/ 38911 w 1585609"/>
                    <a:gd name="connsiteY5" fmla="*/ 982494 h 1561289"/>
                    <a:gd name="connsiteX0" fmla="*/ 38911 w 2490282"/>
                    <a:gd name="connsiteY0" fmla="*/ 982494 h 1561289"/>
                    <a:gd name="connsiteX1" fmla="*/ 928992 w 2490282"/>
                    <a:gd name="connsiteY1" fmla="*/ 9727 h 1561289"/>
                    <a:gd name="connsiteX2" fmla="*/ 1585609 w 2490282"/>
                    <a:gd name="connsiteY2" fmla="*/ 0 h 1561289"/>
                    <a:gd name="connsiteX3" fmla="*/ 2490282 w 2490282"/>
                    <a:gd name="connsiteY3" fmla="*/ 131323 h 1561289"/>
                    <a:gd name="connsiteX4" fmla="*/ 0 w 2490282"/>
                    <a:gd name="connsiteY4" fmla="*/ 1561289 h 1561289"/>
                    <a:gd name="connsiteX5" fmla="*/ 38911 w 2490282"/>
                    <a:gd name="connsiteY5" fmla="*/ 982494 h 1561289"/>
                    <a:gd name="connsiteX0" fmla="*/ 38911 w 2490282"/>
                    <a:gd name="connsiteY0" fmla="*/ 982494 h 1561289"/>
                    <a:gd name="connsiteX1" fmla="*/ 928992 w 2490282"/>
                    <a:gd name="connsiteY1" fmla="*/ 9727 h 1561289"/>
                    <a:gd name="connsiteX2" fmla="*/ 1585609 w 2490282"/>
                    <a:gd name="connsiteY2" fmla="*/ 0 h 1561289"/>
                    <a:gd name="connsiteX3" fmla="*/ 2490282 w 2490282"/>
                    <a:gd name="connsiteY3" fmla="*/ 131323 h 1561289"/>
                    <a:gd name="connsiteX4" fmla="*/ 1347281 w 2490282"/>
                    <a:gd name="connsiteY4" fmla="*/ 792805 h 1561289"/>
                    <a:gd name="connsiteX5" fmla="*/ 0 w 2490282"/>
                    <a:gd name="connsiteY5" fmla="*/ 1561289 h 1561289"/>
                    <a:gd name="connsiteX6" fmla="*/ 38911 w 2490282"/>
                    <a:gd name="connsiteY6" fmla="*/ 982494 h 1561289"/>
                    <a:gd name="connsiteX0" fmla="*/ 38911 w 2490282"/>
                    <a:gd name="connsiteY0" fmla="*/ 982494 h 1561289"/>
                    <a:gd name="connsiteX1" fmla="*/ 928992 w 2490282"/>
                    <a:gd name="connsiteY1" fmla="*/ 9727 h 1561289"/>
                    <a:gd name="connsiteX2" fmla="*/ 1585609 w 2490282"/>
                    <a:gd name="connsiteY2" fmla="*/ 0 h 1561289"/>
                    <a:gd name="connsiteX3" fmla="*/ 2490282 w 2490282"/>
                    <a:gd name="connsiteY3" fmla="*/ 131323 h 1561289"/>
                    <a:gd name="connsiteX4" fmla="*/ 1488332 w 2490282"/>
                    <a:gd name="connsiteY4" fmla="*/ 355060 h 1561289"/>
                    <a:gd name="connsiteX5" fmla="*/ 0 w 2490282"/>
                    <a:gd name="connsiteY5" fmla="*/ 1561289 h 1561289"/>
                    <a:gd name="connsiteX6" fmla="*/ 38911 w 2490282"/>
                    <a:gd name="connsiteY6" fmla="*/ 982494 h 1561289"/>
                    <a:gd name="connsiteX0" fmla="*/ 38911 w 2490282"/>
                    <a:gd name="connsiteY0" fmla="*/ 982494 h 1561289"/>
                    <a:gd name="connsiteX1" fmla="*/ 928992 w 2490282"/>
                    <a:gd name="connsiteY1" fmla="*/ 9727 h 1561289"/>
                    <a:gd name="connsiteX2" fmla="*/ 1585609 w 2490282"/>
                    <a:gd name="connsiteY2" fmla="*/ 0 h 1561289"/>
                    <a:gd name="connsiteX3" fmla="*/ 2490282 w 2490282"/>
                    <a:gd name="connsiteY3" fmla="*/ 131323 h 1561289"/>
                    <a:gd name="connsiteX4" fmla="*/ 1488332 w 2490282"/>
                    <a:gd name="connsiteY4" fmla="*/ 355060 h 1561289"/>
                    <a:gd name="connsiteX5" fmla="*/ 787940 w 2490282"/>
                    <a:gd name="connsiteY5" fmla="*/ 914401 h 1561289"/>
                    <a:gd name="connsiteX6" fmla="*/ 0 w 2490282"/>
                    <a:gd name="connsiteY6" fmla="*/ 1561289 h 1561289"/>
                    <a:gd name="connsiteX7" fmla="*/ 38911 w 2490282"/>
                    <a:gd name="connsiteY7" fmla="*/ 982494 h 1561289"/>
                    <a:gd name="connsiteX0" fmla="*/ 38911 w 2490282"/>
                    <a:gd name="connsiteY0" fmla="*/ 982494 h 1561289"/>
                    <a:gd name="connsiteX1" fmla="*/ 928992 w 2490282"/>
                    <a:gd name="connsiteY1" fmla="*/ 9727 h 1561289"/>
                    <a:gd name="connsiteX2" fmla="*/ 1585609 w 2490282"/>
                    <a:gd name="connsiteY2" fmla="*/ 0 h 1561289"/>
                    <a:gd name="connsiteX3" fmla="*/ 2490282 w 2490282"/>
                    <a:gd name="connsiteY3" fmla="*/ 131323 h 1561289"/>
                    <a:gd name="connsiteX4" fmla="*/ 1488332 w 2490282"/>
                    <a:gd name="connsiteY4" fmla="*/ 355060 h 1561289"/>
                    <a:gd name="connsiteX5" fmla="*/ 1070042 w 2490282"/>
                    <a:gd name="connsiteY5" fmla="*/ 306422 h 1561289"/>
                    <a:gd name="connsiteX6" fmla="*/ 0 w 2490282"/>
                    <a:gd name="connsiteY6" fmla="*/ 1561289 h 1561289"/>
                    <a:gd name="connsiteX7" fmla="*/ 38911 w 2490282"/>
                    <a:gd name="connsiteY7" fmla="*/ 982494 h 1561289"/>
                    <a:gd name="connsiteX0" fmla="*/ 53503 w 2504874"/>
                    <a:gd name="connsiteY0" fmla="*/ 982494 h 1532106"/>
                    <a:gd name="connsiteX1" fmla="*/ 943584 w 2504874"/>
                    <a:gd name="connsiteY1" fmla="*/ 9727 h 1532106"/>
                    <a:gd name="connsiteX2" fmla="*/ 1600201 w 2504874"/>
                    <a:gd name="connsiteY2" fmla="*/ 0 h 1532106"/>
                    <a:gd name="connsiteX3" fmla="*/ 2504874 w 2504874"/>
                    <a:gd name="connsiteY3" fmla="*/ 131323 h 1532106"/>
                    <a:gd name="connsiteX4" fmla="*/ 1502924 w 2504874"/>
                    <a:gd name="connsiteY4" fmla="*/ 355060 h 1532106"/>
                    <a:gd name="connsiteX5" fmla="*/ 1084634 w 2504874"/>
                    <a:gd name="connsiteY5" fmla="*/ 306422 h 1532106"/>
                    <a:gd name="connsiteX6" fmla="*/ 0 w 2504874"/>
                    <a:gd name="connsiteY6" fmla="*/ 1532106 h 1532106"/>
                    <a:gd name="connsiteX7" fmla="*/ 53503 w 2504874"/>
                    <a:gd name="connsiteY7" fmla="*/ 982494 h 1532106"/>
                    <a:gd name="connsiteX0" fmla="*/ 53503 w 2504874"/>
                    <a:gd name="connsiteY0" fmla="*/ 982494 h 1532106"/>
                    <a:gd name="connsiteX1" fmla="*/ 943584 w 2504874"/>
                    <a:gd name="connsiteY1" fmla="*/ 9727 h 1532106"/>
                    <a:gd name="connsiteX2" fmla="*/ 1600201 w 2504874"/>
                    <a:gd name="connsiteY2" fmla="*/ 0 h 1532106"/>
                    <a:gd name="connsiteX3" fmla="*/ 2504874 w 2504874"/>
                    <a:gd name="connsiteY3" fmla="*/ 131323 h 1532106"/>
                    <a:gd name="connsiteX4" fmla="*/ 1502924 w 2504874"/>
                    <a:gd name="connsiteY4" fmla="*/ 355060 h 1532106"/>
                    <a:gd name="connsiteX5" fmla="*/ 1084634 w 2504874"/>
                    <a:gd name="connsiteY5" fmla="*/ 306422 h 1532106"/>
                    <a:gd name="connsiteX6" fmla="*/ 252920 w 2504874"/>
                    <a:gd name="connsiteY6" fmla="*/ 1245141 h 1532106"/>
                    <a:gd name="connsiteX7" fmla="*/ 0 w 2504874"/>
                    <a:gd name="connsiteY7" fmla="*/ 1532106 h 1532106"/>
                    <a:gd name="connsiteX8" fmla="*/ 53503 w 2504874"/>
                    <a:gd name="connsiteY8" fmla="*/ 982494 h 1532106"/>
                    <a:gd name="connsiteX0" fmla="*/ 53503 w 2504874"/>
                    <a:gd name="connsiteY0" fmla="*/ 982494 h 1532106"/>
                    <a:gd name="connsiteX1" fmla="*/ 943584 w 2504874"/>
                    <a:gd name="connsiteY1" fmla="*/ 9727 h 1532106"/>
                    <a:gd name="connsiteX2" fmla="*/ 1600201 w 2504874"/>
                    <a:gd name="connsiteY2" fmla="*/ 0 h 1532106"/>
                    <a:gd name="connsiteX3" fmla="*/ 2504874 w 2504874"/>
                    <a:gd name="connsiteY3" fmla="*/ 131323 h 1532106"/>
                    <a:gd name="connsiteX4" fmla="*/ 1502924 w 2504874"/>
                    <a:gd name="connsiteY4" fmla="*/ 355060 h 1532106"/>
                    <a:gd name="connsiteX5" fmla="*/ 1084634 w 2504874"/>
                    <a:gd name="connsiteY5" fmla="*/ 306422 h 1532106"/>
                    <a:gd name="connsiteX6" fmla="*/ 355060 w 2504874"/>
                    <a:gd name="connsiteY6" fmla="*/ 1425102 h 1532106"/>
                    <a:gd name="connsiteX7" fmla="*/ 0 w 2504874"/>
                    <a:gd name="connsiteY7" fmla="*/ 1532106 h 1532106"/>
                    <a:gd name="connsiteX8" fmla="*/ 53503 w 2504874"/>
                    <a:gd name="connsiteY8" fmla="*/ 982494 h 1532106"/>
                    <a:gd name="connsiteX0" fmla="*/ 53503 w 2504874"/>
                    <a:gd name="connsiteY0" fmla="*/ 982494 h 1532106"/>
                    <a:gd name="connsiteX1" fmla="*/ 943584 w 2504874"/>
                    <a:gd name="connsiteY1" fmla="*/ 9727 h 1532106"/>
                    <a:gd name="connsiteX2" fmla="*/ 1600201 w 2504874"/>
                    <a:gd name="connsiteY2" fmla="*/ 0 h 1532106"/>
                    <a:gd name="connsiteX3" fmla="*/ 2504874 w 2504874"/>
                    <a:gd name="connsiteY3" fmla="*/ 131323 h 1532106"/>
                    <a:gd name="connsiteX4" fmla="*/ 1502924 w 2504874"/>
                    <a:gd name="connsiteY4" fmla="*/ 355060 h 1532106"/>
                    <a:gd name="connsiteX5" fmla="*/ 1084634 w 2504874"/>
                    <a:gd name="connsiteY5" fmla="*/ 306422 h 1532106"/>
                    <a:gd name="connsiteX6" fmla="*/ 355060 w 2504874"/>
                    <a:gd name="connsiteY6" fmla="*/ 1118680 h 1532106"/>
                    <a:gd name="connsiteX7" fmla="*/ 0 w 2504874"/>
                    <a:gd name="connsiteY7" fmla="*/ 1532106 h 1532106"/>
                    <a:gd name="connsiteX8" fmla="*/ 53503 w 2504874"/>
                    <a:gd name="connsiteY8" fmla="*/ 982494 h 1532106"/>
                    <a:gd name="connsiteX0" fmla="*/ 93644 w 2545015"/>
                    <a:gd name="connsiteY0" fmla="*/ 982494 h 1532106"/>
                    <a:gd name="connsiteX1" fmla="*/ 983725 w 2545015"/>
                    <a:gd name="connsiteY1" fmla="*/ 9727 h 1532106"/>
                    <a:gd name="connsiteX2" fmla="*/ 1640342 w 2545015"/>
                    <a:gd name="connsiteY2" fmla="*/ 0 h 1532106"/>
                    <a:gd name="connsiteX3" fmla="*/ 2545015 w 2545015"/>
                    <a:gd name="connsiteY3" fmla="*/ 131323 h 1532106"/>
                    <a:gd name="connsiteX4" fmla="*/ 1543065 w 2545015"/>
                    <a:gd name="connsiteY4" fmla="*/ 355060 h 1532106"/>
                    <a:gd name="connsiteX5" fmla="*/ 1124775 w 2545015"/>
                    <a:gd name="connsiteY5" fmla="*/ 306422 h 1532106"/>
                    <a:gd name="connsiteX6" fmla="*/ 395201 w 2545015"/>
                    <a:gd name="connsiteY6" fmla="*/ 1118680 h 1532106"/>
                    <a:gd name="connsiteX7" fmla="*/ 40141 w 2545015"/>
                    <a:gd name="connsiteY7" fmla="*/ 1532106 h 1532106"/>
                    <a:gd name="connsiteX8" fmla="*/ 93644 w 2545015"/>
                    <a:gd name="connsiteY8" fmla="*/ 982494 h 1532106"/>
                    <a:gd name="connsiteX0" fmla="*/ 96072 w 2547443"/>
                    <a:gd name="connsiteY0" fmla="*/ 982494 h 1532106"/>
                    <a:gd name="connsiteX1" fmla="*/ 986153 w 2547443"/>
                    <a:gd name="connsiteY1" fmla="*/ 9727 h 1532106"/>
                    <a:gd name="connsiteX2" fmla="*/ 1642770 w 2547443"/>
                    <a:gd name="connsiteY2" fmla="*/ 0 h 1532106"/>
                    <a:gd name="connsiteX3" fmla="*/ 2547443 w 2547443"/>
                    <a:gd name="connsiteY3" fmla="*/ 131323 h 1532106"/>
                    <a:gd name="connsiteX4" fmla="*/ 1545493 w 2547443"/>
                    <a:gd name="connsiteY4" fmla="*/ 355060 h 1532106"/>
                    <a:gd name="connsiteX5" fmla="*/ 1127203 w 2547443"/>
                    <a:gd name="connsiteY5" fmla="*/ 306422 h 1532106"/>
                    <a:gd name="connsiteX6" fmla="*/ 397629 w 2547443"/>
                    <a:gd name="connsiteY6" fmla="*/ 1118680 h 1532106"/>
                    <a:gd name="connsiteX7" fmla="*/ 42569 w 2547443"/>
                    <a:gd name="connsiteY7" fmla="*/ 1532106 h 1532106"/>
                    <a:gd name="connsiteX8" fmla="*/ 96072 w 2547443"/>
                    <a:gd name="connsiteY8" fmla="*/ 982494 h 1532106"/>
                    <a:gd name="connsiteX0" fmla="*/ 96072 w 2547443"/>
                    <a:gd name="connsiteY0" fmla="*/ 982494 h 1677790"/>
                    <a:gd name="connsiteX1" fmla="*/ 986153 w 2547443"/>
                    <a:gd name="connsiteY1" fmla="*/ 9727 h 1677790"/>
                    <a:gd name="connsiteX2" fmla="*/ 1642770 w 2547443"/>
                    <a:gd name="connsiteY2" fmla="*/ 0 h 1677790"/>
                    <a:gd name="connsiteX3" fmla="*/ 2547443 w 2547443"/>
                    <a:gd name="connsiteY3" fmla="*/ 131323 h 1677790"/>
                    <a:gd name="connsiteX4" fmla="*/ 1545493 w 2547443"/>
                    <a:gd name="connsiteY4" fmla="*/ 355060 h 1677790"/>
                    <a:gd name="connsiteX5" fmla="*/ 1127203 w 2547443"/>
                    <a:gd name="connsiteY5" fmla="*/ 306422 h 1677790"/>
                    <a:gd name="connsiteX6" fmla="*/ 397629 w 2547443"/>
                    <a:gd name="connsiteY6" fmla="*/ 1118680 h 1677790"/>
                    <a:gd name="connsiteX7" fmla="*/ 42569 w 2547443"/>
                    <a:gd name="connsiteY7" fmla="*/ 1532106 h 1677790"/>
                    <a:gd name="connsiteX8" fmla="*/ 96072 w 2547443"/>
                    <a:gd name="connsiteY8" fmla="*/ 982494 h 1677790"/>
                    <a:gd name="connsiteX0" fmla="*/ 96072 w 2547443"/>
                    <a:gd name="connsiteY0" fmla="*/ 982494 h 1552660"/>
                    <a:gd name="connsiteX1" fmla="*/ 986153 w 2547443"/>
                    <a:gd name="connsiteY1" fmla="*/ 9727 h 1552660"/>
                    <a:gd name="connsiteX2" fmla="*/ 1642770 w 2547443"/>
                    <a:gd name="connsiteY2" fmla="*/ 0 h 1552660"/>
                    <a:gd name="connsiteX3" fmla="*/ 2547443 w 2547443"/>
                    <a:gd name="connsiteY3" fmla="*/ 131323 h 1552660"/>
                    <a:gd name="connsiteX4" fmla="*/ 1545493 w 2547443"/>
                    <a:gd name="connsiteY4" fmla="*/ 355060 h 1552660"/>
                    <a:gd name="connsiteX5" fmla="*/ 1127203 w 2547443"/>
                    <a:gd name="connsiteY5" fmla="*/ 306422 h 1552660"/>
                    <a:gd name="connsiteX6" fmla="*/ 397629 w 2547443"/>
                    <a:gd name="connsiteY6" fmla="*/ 1118680 h 1552660"/>
                    <a:gd name="connsiteX7" fmla="*/ 344128 w 2547443"/>
                    <a:gd name="connsiteY7" fmla="*/ 1405647 h 1552660"/>
                    <a:gd name="connsiteX8" fmla="*/ 42569 w 2547443"/>
                    <a:gd name="connsiteY8" fmla="*/ 1532106 h 1552660"/>
                    <a:gd name="connsiteX9" fmla="*/ 96072 w 2547443"/>
                    <a:gd name="connsiteY9" fmla="*/ 982494 h 1552660"/>
                    <a:gd name="connsiteX0" fmla="*/ 96072 w 2547443"/>
                    <a:gd name="connsiteY0" fmla="*/ 982494 h 1554370"/>
                    <a:gd name="connsiteX1" fmla="*/ 986153 w 2547443"/>
                    <a:gd name="connsiteY1" fmla="*/ 9727 h 1554370"/>
                    <a:gd name="connsiteX2" fmla="*/ 1642770 w 2547443"/>
                    <a:gd name="connsiteY2" fmla="*/ 0 h 1554370"/>
                    <a:gd name="connsiteX3" fmla="*/ 2547443 w 2547443"/>
                    <a:gd name="connsiteY3" fmla="*/ 131323 h 1554370"/>
                    <a:gd name="connsiteX4" fmla="*/ 1545493 w 2547443"/>
                    <a:gd name="connsiteY4" fmla="*/ 355060 h 1554370"/>
                    <a:gd name="connsiteX5" fmla="*/ 1127203 w 2547443"/>
                    <a:gd name="connsiteY5" fmla="*/ 306422 h 1554370"/>
                    <a:gd name="connsiteX6" fmla="*/ 397629 w 2547443"/>
                    <a:gd name="connsiteY6" fmla="*/ 1118680 h 1554370"/>
                    <a:gd name="connsiteX7" fmla="*/ 378175 w 2547443"/>
                    <a:gd name="connsiteY7" fmla="*/ 1420238 h 1554370"/>
                    <a:gd name="connsiteX8" fmla="*/ 42569 w 2547443"/>
                    <a:gd name="connsiteY8" fmla="*/ 1532106 h 1554370"/>
                    <a:gd name="connsiteX9" fmla="*/ 96072 w 2547443"/>
                    <a:gd name="connsiteY9" fmla="*/ 982494 h 1554370"/>
                    <a:gd name="connsiteX0" fmla="*/ 96072 w 2547443"/>
                    <a:gd name="connsiteY0" fmla="*/ 982494 h 1554370"/>
                    <a:gd name="connsiteX1" fmla="*/ 986153 w 2547443"/>
                    <a:gd name="connsiteY1" fmla="*/ 9727 h 1554370"/>
                    <a:gd name="connsiteX2" fmla="*/ 1642770 w 2547443"/>
                    <a:gd name="connsiteY2" fmla="*/ 0 h 1554370"/>
                    <a:gd name="connsiteX3" fmla="*/ 2547443 w 2547443"/>
                    <a:gd name="connsiteY3" fmla="*/ 131323 h 1554370"/>
                    <a:gd name="connsiteX4" fmla="*/ 1545493 w 2547443"/>
                    <a:gd name="connsiteY4" fmla="*/ 355060 h 1554370"/>
                    <a:gd name="connsiteX5" fmla="*/ 1127203 w 2547443"/>
                    <a:gd name="connsiteY5" fmla="*/ 306422 h 1554370"/>
                    <a:gd name="connsiteX6" fmla="*/ 397629 w 2547443"/>
                    <a:gd name="connsiteY6" fmla="*/ 1118680 h 1554370"/>
                    <a:gd name="connsiteX7" fmla="*/ 378175 w 2547443"/>
                    <a:gd name="connsiteY7" fmla="*/ 1420238 h 1554370"/>
                    <a:gd name="connsiteX8" fmla="*/ 42569 w 2547443"/>
                    <a:gd name="connsiteY8" fmla="*/ 1532106 h 1554370"/>
                    <a:gd name="connsiteX9" fmla="*/ 96072 w 2547443"/>
                    <a:gd name="connsiteY9" fmla="*/ 982494 h 1554370"/>
                    <a:gd name="connsiteX0" fmla="*/ 96072 w 2547443"/>
                    <a:gd name="connsiteY0" fmla="*/ 982494 h 1554370"/>
                    <a:gd name="connsiteX1" fmla="*/ 986153 w 2547443"/>
                    <a:gd name="connsiteY1" fmla="*/ 9727 h 1554370"/>
                    <a:gd name="connsiteX2" fmla="*/ 1642770 w 2547443"/>
                    <a:gd name="connsiteY2" fmla="*/ 0 h 1554370"/>
                    <a:gd name="connsiteX3" fmla="*/ 2547443 w 2547443"/>
                    <a:gd name="connsiteY3" fmla="*/ 131323 h 1554370"/>
                    <a:gd name="connsiteX4" fmla="*/ 1545493 w 2547443"/>
                    <a:gd name="connsiteY4" fmla="*/ 355060 h 1554370"/>
                    <a:gd name="connsiteX5" fmla="*/ 1127203 w 2547443"/>
                    <a:gd name="connsiteY5" fmla="*/ 306422 h 1554370"/>
                    <a:gd name="connsiteX6" fmla="*/ 397629 w 2547443"/>
                    <a:gd name="connsiteY6" fmla="*/ 1118680 h 1554370"/>
                    <a:gd name="connsiteX7" fmla="*/ 378175 w 2547443"/>
                    <a:gd name="connsiteY7" fmla="*/ 1420238 h 1554370"/>
                    <a:gd name="connsiteX8" fmla="*/ 42569 w 2547443"/>
                    <a:gd name="connsiteY8" fmla="*/ 1532106 h 1554370"/>
                    <a:gd name="connsiteX9" fmla="*/ 96072 w 2547443"/>
                    <a:gd name="connsiteY9" fmla="*/ 982494 h 1554370"/>
                    <a:gd name="connsiteX0" fmla="*/ 96072 w 2547443"/>
                    <a:gd name="connsiteY0" fmla="*/ 982494 h 1572098"/>
                    <a:gd name="connsiteX1" fmla="*/ 986153 w 2547443"/>
                    <a:gd name="connsiteY1" fmla="*/ 9727 h 1572098"/>
                    <a:gd name="connsiteX2" fmla="*/ 1642770 w 2547443"/>
                    <a:gd name="connsiteY2" fmla="*/ 0 h 1572098"/>
                    <a:gd name="connsiteX3" fmla="*/ 2547443 w 2547443"/>
                    <a:gd name="connsiteY3" fmla="*/ 131323 h 1572098"/>
                    <a:gd name="connsiteX4" fmla="*/ 1545493 w 2547443"/>
                    <a:gd name="connsiteY4" fmla="*/ 355060 h 1572098"/>
                    <a:gd name="connsiteX5" fmla="*/ 1127203 w 2547443"/>
                    <a:gd name="connsiteY5" fmla="*/ 306422 h 1572098"/>
                    <a:gd name="connsiteX6" fmla="*/ 397629 w 2547443"/>
                    <a:gd name="connsiteY6" fmla="*/ 1118680 h 1572098"/>
                    <a:gd name="connsiteX7" fmla="*/ 378175 w 2547443"/>
                    <a:gd name="connsiteY7" fmla="*/ 1420238 h 1572098"/>
                    <a:gd name="connsiteX8" fmla="*/ 246851 w 2547443"/>
                    <a:gd name="connsiteY8" fmla="*/ 1517516 h 1572098"/>
                    <a:gd name="connsiteX9" fmla="*/ 42569 w 2547443"/>
                    <a:gd name="connsiteY9" fmla="*/ 1532106 h 1572098"/>
                    <a:gd name="connsiteX10" fmla="*/ 96072 w 2547443"/>
                    <a:gd name="connsiteY10" fmla="*/ 982494 h 1572098"/>
                    <a:gd name="connsiteX0" fmla="*/ 96072 w 2547443"/>
                    <a:gd name="connsiteY0" fmla="*/ 982494 h 2135699"/>
                    <a:gd name="connsiteX1" fmla="*/ 986153 w 2547443"/>
                    <a:gd name="connsiteY1" fmla="*/ 9727 h 2135699"/>
                    <a:gd name="connsiteX2" fmla="*/ 1642770 w 2547443"/>
                    <a:gd name="connsiteY2" fmla="*/ 0 h 2135699"/>
                    <a:gd name="connsiteX3" fmla="*/ 2547443 w 2547443"/>
                    <a:gd name="connsiteY3" fmla="*/ 131323 h 2135699"/>
                    <a:gd name="connsiteX4" fmla="*/ 1545493 w 2547443"/>
                    <a:gd name="connsiteY4" fmla="*/ 355060 h 2135699"/>
                    <a:gd name="connsiteX5" fmla="*/ 1127203 w 2547443"/>
                    <a:gd name="connsiteY5" fmla="*/ 306422 h 2135699"/>
                    <a:gd name="connsiteX6" fmla="*/ 397629 w 2547443"/>
                    <a:gd name="connsiteY6" fmla="*/ 1118680 h 2135699"/>
                    <a:gd name="connsiteX7" fmla="*/ 378175 w 2547443"/>
                    <a:gd name="connsiteY7" fmla="*/ 1420238 h 2135699"/>
                    <a:gd name="connsiteX8" fmla="*/ 694323 w 2547443"/>
                    <a:gd name="connsiteY8" fmla="*/ 2135222 h 2135699"/>
                    <a:gd name="connsiteX9" fmla="*/ 42569 w 2547443"/>
                    <a:gd name="connsiteY9" fmla="*/ 1532106 h 2135699"/>
                    <a:gd name="connsiteX10" fmla="*/ 96072 w 2547443"/>
                    <a:gd name="connsiteY10" fmla="*/ 982494 h 2135699"/>
                    <a:gd name="connsiteX0" fmla="*/ 96072 w 2547443"/>
                    <a:gd name="connsiteY0" fmla="*/ 982494 h 2694798"/>
                    <a:gd name="connsiteX1" fmla="*/ 986153 w 2547443"/>
                    <a:gd name="connsiteY1" fmla="*/ 9727 h 2694798"/>
                    <a:gd name="connsiteX2" fmla="*/ 1642770 w 2547443"/>
                    <a:gd name="connsiteY2" fmla="*/ 0 h 2694798"/>
                    <a:gd name="connsiteX3" fmla="*/ 2547443 w 2547443"/>
                    <a:gd name="connsiteY3" fmla="*/ 131323 h 2694798"/>
                    <a:gd name="connsiteX4" fmla="*/ 1545493 w 2547443"/>
                    <a:gd name="connsiteY4" fmla="*/ 355060 h 2694798"/>
                    <a:gd name="connsiteX5" fmla="*/ 1127203 w 2547443"/>
                    <a:gd name="connsiteY5" fmla="*/ 306422 h 2694798"/>
                    <a:gd name="connsiteX6" fmla="*/ 397629 w 2547443"/>
                    <a:gd name="connsiteY6" fmla="*/ 1118680 h 2694798"/>
                    <a:gd name="connsiteX7" fmla="*/ 378175 w 2547443"/>
                    <a:gd name="connsiteY7" fmla="*/ 1420238 h 2694798"/>
                    <a:gd name="connsiteX8" fmla="*/ 694323 w 2547443"/>
                    <a:gd name="connsiteY8" fmla="*/ 2694562 h 2694798"/>
                    <a:gd name="connsiteX9" fmla="*/ 42569 w 2547443"/>
                    <a:gd name="connsiteY9" fmla="*/ 1532106 h 2694798"/>
                    <a:gd name="connsiteX10" fmla="*/ 96072 w 2547443"/>
                    <a:gd name="connsiteY10" fmla="*/ 982494 h 2694798"/>
                    <a:gd name="connsiteX0" fmla="*/ 96072 w 2547443"/>
                    <a:gd name="connsiteY0" fmla="*/ 982494 h 2765238"/>
                    <a:gd name="connsiteX1" fmla="*/ 986153 w 2547443"/>
                    <a:gd name="connsiteY1" fmla="*/ 9727 h 2765238"/>
                    <a:gd name="connsiteX2" fmla="*/ 1642770 w 2547443"/>
                    <a:gd name="connsiteY2" fmla="*/ 0 h 2765238"/>
                    <a:gd name="connsiteX3" fmla="*/ 2547443 w 2547443"/>
                    <a:gd name="connsiteY3" fmla="*/ 131323 h 2765238"/>
                    <a:gd name="connsiteX4" fmla="*/ 1545493 w 2547443"/>
                    <a:gd name="connsiteY4" fmla="*/ 355060 h 2765238"/>
                    <a:gd name="connsiteX5" fmla="*/ 1127203 w 2547443"/>
                    <a:gd name="connsiteY5" fmla="*/ 306422 h 2765238"/>
                    <a:gd name="connsiteX6" fmla="*/ 397629 w 2547443"/>
                    <a:gd name="connsiteY6" fmla="*/ 1118680 h 2765238"/>
                    <a:gd name="connsiteX7" fmla="*/ 378175 w 2547443"/>
                    <a:gd name="connsiteY7" fmla="*/ 1420238 h 2765238"/>
                    <a:gd name="connsiteX8" fmla="*/ 660277 w 2547443"/>
                    <a:gd name="connsiteY8" fmla="*/ 2504872 h 2765238"/>
                    <a:gd name="connsiteX9" fmla="*/ 694323 w 2547443"/>
                    <a:gd name="connsiteY9" fmla="*/ 2694562 h 2765238"/>
                    <a:gd name="connsiteX10" fmla="*/ 42569 w 2547443"/>
                    <a:gd name="connsiteY10" fmla="*/ 1532106 h 2765238"/>
                    <a:gd name="connsiteX11" fmla="*/ 96072 w 2547443"/>
                    <a:gd name="connsiteY11" fmla="*/ 982494 h 2765238"/>
                    <a:gd name="connsiteX0" fmla="*/ 96072 w 2547443"/>
                    <a:gd name="connsiteY0" fmla="*/ 982494 h 2765238"/>
                    <a:gd name="connsiteX1" fmla="*/ 986153 w 2547443"/>
                    <a:gd name="connsiteY1" fmla="*/ 9727 h 2765238"/>
                    <a:gd name="connsiteX2" fmla="*/ 1642770 w 2547443"/>
                    <a:gd name="connsiteY2" fmla="*/ 0 h 2765238"/>
                    <a:gd name="connsiteX3" fmla="*/ 2547443 w 2547443"/>
                    <a:gd name="connsiteY3" fmla="*/ 131323 h 2765238"/>
                    <a:gd name="connsiteX4" fmla="*/ 1545493 w 2547443"/>
                    <a:gd name="connsiteY4" fmla="*/ 355060 h 2765238"/>
                    <a:gd name="connsiteX5" fmla="*/ 1127203 w 2547443"/>
                    <a:gd name="connsiteY5" fmla="*/ 306422 h 2765238"/>
                    <a:gd name="connsiteX6" fmla="*/ 397629 w 2547443"/>
                    <a:gd name="connsiteY6" fmla="*/ 1118680 h 2765238"/>
                    <a:gd name="connsiteX7" fmla="*/ 378175 w 2547443"/>
                    <a:gd name="connsiteY7" fmla="*/ 1420238 h 2765238"/>
                    <a:gd name="connsiteX8" fmla="*/ 913196 w 2547443"/>
                    <a:gd name="connsiteY8" fmla="*/ 2504872 h 2765238"/>
                    <a:gd name="connsiteX9" fmla="*/ 694323 w 2547443"/>
                    <a:gd name="connsiteY9" fmla="*/ 2694562 h 2765238"/>
                    <a:gd name="connsiteX10" fmla="*/ 42569 w 2547443"/>
                    <a:gd name="connsiteY10" fmla="*/ 1532106 h 2765238"/>
                    <a:gd name="connsiteX11" fmla="*/ 96072 w 2547443"/>
                    <a:gd name="connsiteY11" fmla="*/ 982494 h 2765238"/>
                    <a:gd name="connsiteX0" fmla="*/ 96072 w 2547443"/>
                    <a:gd name="connsiteY0" fmla="*/ 982494 h 2751446"/>
                    <a:gd name="connsiteX1" fmla="*/ 986153 w 2547443"/>
                    <a:gd name="connsiteY1" fmla="*/ 9727 h 2751446"/>
                    <a:gd name="connsiteX2" fmla="*/ 1642770 w 2547443"/>
                    <a:gd name="connsiteY2" fmla="*/ 0 h 2751446"/>
                    <a:gd name="connsiteX3" fmla="*/ 2547443 w 2547443"/>
                    <a:gd name="connsiteY3" fmla="*/ 131323 h 2751446"/>
                    <a:gd name="connsiteX4" fmla="*/ 1545493 w 2547443"/>
                    <a:gd name="connsiteY4" fmla="*/ 355060 h 2751446"/>
                    <a:gd name="connsiteX5" fmla="*/ 1127203 w 2547443"/>
                    <a:gd name="connsiteY5" fmla="*/ 306422 h 2751446"/>
                    <a:gd name="connsiteX6" fmla="*/ 397629 w 2547443"/>
                    <a:gd name="connsiteY6" fmla="*/ 1118680 h 2751446"/>
                    <a:gd name="connsiteX7" fmla="*/ 378175 w 2547443"/>
                    <a:gd name="connsiteY7" fmla="*/ 1420238 h 2751446"/>
                    <a:gd name="connsiteX8" fmla="*/ 621366 w 2547443"/>
                    <a:gd name="connsiteY8" fmla="*/ 1921212 h 2751446"/>
                    <a:gd name="connsiteX9" fmla="*/ 913196 w 2547443"/>
                    <a:gd name="connsiteY9" fmla="*/ 2504872 h 2751446"/>
                    <a:gd name="connsiteX10" fmla="*/ 694323 w 2547443"/>
                    <a:gd name="connsiteY10" fmla="*/ 2694562 h 2751446"/>
                    <a:gd name="connsiteX11" fmla="*/ 42569 w 2547443"/>
                    <a:gd name="connsiteY11" fmla="*/ 1532106 h 2751446"/>
                    <a:gd name="connsiteX12" fmla="*/ 96072 w 2547443"/>
                    <a:gd name="connsiteY12" fmla="*/ 982494 h 2751446"/>
                    <a:gd name="connsiteX0" fmla="*/ 96072 w 2547443"/>
                    <a:gd name="connsiteY0" fmla="*/ 982494 h 2751446"/>
                    <a:gd name="connsiteX1" fmla="*/ 986153 w 2547443"/>
                    <a:gd name="connsiteY1" fmla="*/ 9727 h 2751446"/>
                    <a:gd name="connsiteX2" fmla="*/ 1642770 w 2547443"/>
                    <a:gd name="connsiteY2" fmla="*/ 0 h 2751446"/>
                    <a:gd name="connsiteX3" fmla="*/ 2547443 w 2547443"/>
                    <a:gd name="connsiteY3" fmla="*/ 131323 h 2751446"/>
                    <a:gd name="connsiteX4" fmla="*/ 1545493 w 2547443"/>
                    <a:gd name="connsiteY4" fmla="*/ 355060 h 2751446"/>
                    <a:gd name="connsiteX5" fmla="*/ 1127203 w 2547443"/>
                    <a:gd name="connsiteY5" fmla="*/ 306422 h 2751446"/>
                    <a:gd name="connsiteX6" fmla="*/ 397629 w 2547443"/>
                    <a:gd name="connsiteY6" fmla="*/ 1118680 h 2751446"/>
                    <a:gd name="connsiteX7" fmla="*/ 378175 w 2547443"/>
                    <a:gd name="connsiteY7" fmla="*/ 1420238 h 2751446"/>
                    <a:gd name="connsiteX8" fmla="*/ 738098 w 2547443"/>
                    <a:gd name="connsiteY8" fmla="*/ 1819072 h 2751446"/>
                    <a:gd name="connsiteX9" fmla="*/ 913196 w 2547443"/>
                    <a:gd name="connsiteY9" fmla="*/ 2504872 h 2751446"/>
                    <a:gd name="connsiteX10" fmla="*/ 694323 w 2547443"/>
                    <a:gd name="connsiteY10" fmla="*/ 2694562 h 2751446"/>
                    <a:gd name="connsiteX11" fmla="*/ 42569 w 2547443"/>
                    <a:gd name="connsiteY11" fmla="*/ 1532106 h 2751446"/>
                    <a:gd name="connsiteX12" fmla="*/ 96072 w 2547443"/>
                    <a:gd name="connsiteY12" fmla="*/ 982494 h 2751446"/>
                    <a:gd name="connsiteX0" fmla="*/ 96072 w 2547443"/>
                    <a:gd name="connsiteY0" fmla="*/ 982494 h 2751446"/>
                    <a:gd name="connsiteX1" fmla="*/ 986153 w 2547443"/>
                    <a:gd name="connsiteY1" fmla="*/ 9727 h 2751446"/>
                    <a:gd name="connsiteX2" fmla="*/ 1642770 w 2547443"/>
                    <a:gd name="connsiteY2" fmla="*/ 0 h 2751446"/>
                    <a:gd name="connsiteX3" fmla="*/ 2547443 w 2547443"/>
                    <a:gd name="connsiteY3" fmla="*/ 131323 h 2751446"/>
                    <a:gd name="connsiteX4" fmla="*/ 1545493 w 2547443"/>
                    <a:gd name="connsiteY4" fmla="*/ 355060 h 2751446"/>
                    <a:gd name="connsiteX5" fmla="*/ 1127203 w 2547443"/>
                    <a:gd name="connsiteY5" fmla="*/ 306422 h 2751446"/>
                    <a:gd name="connsiteX6" fmla="*/ 397629 w 2547443"/>
                    <a:gd name="connsiteY6" fmla="*/ 1118680 h 2751446"/>
                    <a:gd name="connsiteX7" fmla="*/ 378175 w 2547443"/>
                    <a:gd name="connsiteY7" fmla="*/ 1420238 h 2751446"/>
                    <a:gd name="connsiteX8" fmla="*/ 738098 w 2547443"/>
                    <a:gd name="connsiteY8" fmla="*/ 1819072 h 2751446"/>
                    <a:gd name="connsiteX9" fmla="*/ 913196 w 2547443"/>
                    <a:gd name="connsiteY9" fmla="*/ 2504872 h 2751446"/>
                    <a:gd name="connsiteX10" fmla="*/ 694323 w 2547443"/>
                    <a:gd name="connsiteY10" fmla="*/ 2694562 h 2751446"/>
                    <a:gd name="connsiteX11" fmla="*/ 42569 w 2547443"/>
                    <a:gd name="connsiteY11" fmla="*/ 1532106 h 2751446"/>
                    <a:gd name="connsiteX12" fmla="*/ 96072 w 2547443"/>
                    <a:gd name="connsiteY12" fmla="*/ 982494 h 2751446"/>
                    <a:gd name="connsiteX0" fmla="*/ 96072 w 2547443"/>
                    <a:gd name="connsiteY0" fmla="*/ 982494 h 2751446"/>
                    <a:gd name="connsiteX1" fmla="*/ 986153 w 2547443"/>
                    <a:gd name="connsiteY1" fmla="*/ 9727 h 2751446"/>
                    <a:gd name="connsiteX2" fmla="*/ 1642770 w 2547443"/>
                    <a:gd name="connsiteY2" fmla="*/ 0 h 2751446"/>
                    <a:gd name="connsiteX3" fmla="*/ 2547443 w 2547443"/>
                    <a:gd name="connsiteY3" fmla="*/ 131323 h 2751446"/>
                    <a:gd name="connsiteX4" fmla="*/ 1545493 w 2547443"/>
                    <a:gd name="connsiteY4" fmla="*/ 355060 h 2751446"/>
                    <a:gd name="connsiteX5" fmla="*/ 1127203 w 2547443"/>
                    <a:gd name="connsiteY5" fmla="*/ 306422 h 2751446"/>
                    <a:gd name="connsiteX6" fmla="*/ 397629 w 2547443"/>
                    <a:gd name="connsiteY6" fmla="*/ 1118680 h 2751446"/>
                    <a:gd name="connsiteX7" fmla="*/ 378175 w 2547443"/>
                    <a:gd name="connsiteY7" fmla="*/ 1420238 h 2751446"/>
                    <a:gd name="connsiteX8" fmla="*/ 738098 w 2547443"/>
                    <a:gd name="connsiteY8" fmla="*/ 1819072 h 2751446"/>
                    <a:gd name="connsiteX9" fmla="*/ 913196 w 2547443"/>
                    <a:gd name="connsiteY9" fmla="*/ 2504872 h 2751446"/>
                    <a:gd name="connsiteX10" fmla="*/ 694323 w 2547443"/>
                    <a:gd name="connsiteY10" fmla="*/ 2694562 h 2751446"/>
                    <a:gd name="connsiteX11" fmla="*/ 42569 w 2547443"/>
                    <a:gd name="connsiteY11" fmla="*/ 1532106 h 2751446"/>
                    <a:gd name="connsiteX12" fmla="*/ 96072 w 2547443"/>
                    <a:gd name="connsiteY12" fmla="*/ 982494 h 2751446"/>
                    <a:gd name="connsiteX0" fmla="*/ 96072 w 2547443"/>
                    <a:gd name="connsiteY0" fmla="*/ 982494 h 2751446"/>
                    <a:gd name="connsiteX1" fmla="*/ 986153 w 2547443"/>
                    <a:gd name="connsiteY1" fmla="*/ 9727 h 2751446"/>
                    <a:gd name="connsiteX2" fmla="*/ 1642770 w 2547443"/>
                    <a:gd name="connsiteY2" fmla="*/ 0 h 2751446"/>
                    <a:gd name="connsiteX3" fmla="*/ 2547443 w 2547443"/>
                    <a:gd name="connsiteY3" fmla="*/ 131323 h 2751446"/>
                    <a:gd name="connsiteX4" fmla="*/ 1545493 w 2547443"/>
                    <a:gd name="connsiteY4" fmla="*/ 355060 h 2751446"/>
                    <a:gd name="connsiteX5" fmla="*/ 1127203 w 2547443"/>
                    <a:gd name="connsiteY5" fmla="*/ 306422 h 2751446"/>
                    <a:gd name="connsiteX6" fmla="*/ 397629 w 2547443"/>
                    <a:gd name="connsiteY6" fmla="*/ 1118680 h 2751446"/>
                    <a:gd name="connsiteX7" fmla="*/ 378175 w 2547443"/>
                    <a:gd name="connsiteY7" fmla="*/ 1420238 h 2751446"/>
                    <a:gd name="connsiteX8" fmla="*/ 738098 w 2547443"/>
                    <a:gd name="connsiteY8" fmla="*/ 1819072 h 2751446"/>
                    <a:gd name="connsiteX9" fmla="*/ 913196 w 2547443"/>
                    <a:gd name="connsiteY9" fmla="*/ 2504872 h 2751446"/>
                    <a:gd name="connsiteX10" fmla="*/ 694323 w 2547443"/>
                    <a:gd name="connsiteY10" fmla="*/ 2694562 h 2751446"/>
                    <a:gd name="connsiteX11" fmla="*/ 42569 w 2547443"/>
                    <a:gd name="connsiteY11" fmla="*/ 1532106 h 2751446"/>
                    <a:gd name="connsiteX12" fmla="*/ 96072 w 2547443"/>
                    <a:gd name="connsiteY12" fmla="*/ 982494 h 2751446"/>
                    <a:gd name="connsiteX0" fmla="*/ 96072 w 2547443"/>
                    <a:gd name="connsiteY0" fmla="*/ 982494 h 2751446"/>
                    <a:gd name="connsiteX1" fmla="*/ 986153 w 2547443"/>
                    <a:gd name="connsiteY1" fmla="*/ 9727 h 2751446"/>
                    <a:gd name="connsiteX2" fmla="*/ 1642770 w 2547443"/>
                    <a:gd name="connsiteY2" fmla="*/ 0 h 2751446"/>
                    <a:gd name="connsiteX3" fmla="*/ 2547443 w 2547443"/>
                    <a:gd name="connsiteY3" fmla="*/ 131323 h 2751446"/>
                    <a:gd name="connsiteX4" fmla="*/ 1545493 w 2547443"/>
                    <a:gd name="connsiteY4" fmla="*/ 355060 h 2751446"/>
                    <a:gd name="connsiteX5" fmla="*/ 1127203 w 2547443"/>
                    <a:gd name="connsiteY5" fmla="*/ 306422 h 2751446"/>
                    <a:gd name="connsiteX6" fmla="*/ 397629 w 2547443"/>
                    <a:gd name="connsiteY6" fmla="*/ 1118680 h 2751446"/>
                    <a:gd name="connsiteX7" fmla="*/ 378175 w 2547443"/>
                    <a:gd name="connsiteY7" fmla="*/ 1420238 h 2751446"/>
                    <a:gd name="connsiteX8" fmla="*/ 738098 w 2547443"/>
                    <a:gd name="connsiteY8" fmla="*/ 1819072 h 2751446"/>
                    <a:gd name="connsiteX9" fmla="*/ 913196 w 2547443"/>
                    <a:gd name="connsiteY9" fmla="*/ 2504872 h 2751446"/>
                    <a:gd name="connsiteX10" fmla="*/ 694323 w 2547443"/>
                    <a:gd name="connsiteY10" fmla="*/ 2694562 h 2751446"/>
                    <a:gd name="connsiteX11" fmla="*/ 383039 w 2547443"/>
                    <a:gd name="connsiteY11" fmla="*/ 2178995 h 2751446"/>
                    <a:gd name="connsiteX12" fmla="*/ 42569 w 2547443"/>
                    <a:gd name="connsiteY12" fmla="*/ 1532106 h 2751446"/>
                    <a:gd name="connsiteX13" fmla="*/ 96072 w 2547443"/>
                    <a:gd name="connsiteY13" fmla="*/ 982494 h 2751446"/>
                    <a:gd name="connsiteX0" fmla="*/ 96072 w 2547443"/>
                    <a:gd name="connsiteY0" fmla="*/ 982494 h 2751446"/>
                    <a:gd name="connsiteX1" fmla="*/ 986153 w 2547443"/>
                    <a:gd name="connsiteY1" fmla="*/ 9727 h 2751446"/>
                    <a:gd name="connsiteX2" fmla="*/ 1642770 w 2547443"/>
                    <a:gd name="connsiteY2" fmla="*/ 0 h 2751446"/>
                    <a:gd name="connsiteX3" fmla="*/ 2547443 w 2547443"/>
                    <a:gd name="connsiteY3" fmla="*/ 131323 h 2751446"/>
                    <a:gd name="connsiteX4" fmla="*/ 1545493 w 2547443"/>
                    <a:gd name="connsiteY4" fmla="*/ 355060 h 2751446"/>
                    <a:gd name="connsiteX5" fmla="*/ 1127203 w 2547443"/>
                    <a:gd name="connsiteY5" fmla="*/ 306422 h 2751446"/>
                    <a:gd name="connsiteX6" fmla="*/ 397629 w 2547443"/>
                    <a:gd name="connsiteY6" fmla="*/ 1118680 h 2751446"/>
                    <a:gd name="connsiteX7" fmla="*/ 378175 w 2547443"/>
                    <a:gd name="connsiteY7" fmla="*/ 1420238 h 2751446"/>
                    <a:gd name="connsiteX8" fmla="*/ 738098 w 2547443"/>
                    <a:gd name="connsiteY8" fmla="*/ 1819072 h 2751446"/>
                    <a:gd name="connsiteX9" fmla="*/ 913196 w 2547443"/>
                    <a:gd name="connsiteY9" fmla="*/ 2504872 h 2751446"/>
                    <a:gd name="connsiteX10" fmla="*/ 694323 w 2547443"/>
                    <a:gd name="connsiteY10" fmla="*/ 2694562 h 2751446"/>
                    <a:gd name="connsiteX11" fmla="*/ 426814 w 2547443"/>
                    <a:gd name="connsiteY11" fmla="*/ 1969851 h 2751446"/>
                    <a:gd name="connsiteX12" fmla="*/ 42569 w 2547443"/>
                    <a:gd name="connsiteY12" fmla="*/ 1532106 h 2751446"/>
                    <a:gd name="connsiteX13" fmla="*/ 96072 w 2547443"/>
                    <a:gd name="connsiteY13" fmla="*/ 982494 h 2751446"/>
                    <a:gd name="connsiteX0" fmla="*/ 96072 w 2547443"/>
                    <a:gd name="connsiteY0" fmla="*/ 982494 h 2751446"/>
                    <a:gd name="connsiteX1" fmla="*/ 986153 w 2547443"/>
                    <a:gd name="connsiteY1" fmla="*/ 9727 h 2751446"/>
                    <a:gd name="connsiteX2" fmla="*/ 1642770 w 2547443"/>
                    <a:gd name="connsiteY2" fmla="*/ 0 h 2751446"/>
                    <a:gd name="connsiteX3" fmla="*/ 2547443 w 2547443"/>
                    <a:gd name="connsiteY3" fmla="*/ 131323 h 2751446"/>
                    <a:gd name="connsiteX4" fmla="*/ 1545493 w 2547443"/>
                    <a:gd name="connsiteY4" fmla="*/ 355060 h 2751446"/>
                    <a:gd name="connsiteX5" fmla="*/ 1127203 w 2547443"/>
                    <a:gd name="connsiteY5" fmla="*/ 306422 h 2751446"/>
                    <a:gd name="connsiteX6" fmla="*/ 397629 w 2547443"/>
                    <a:gd name="connsiteY6" fmla="*/ 1118680 h 2751446"/>
                    <a:gd name="connsiteX7" fmla="*/ 378175 w 2547443"/>
                    <a:gd name="connsiteY7" fmla="*/ 1420238 h 2751446"/>
                    <a:gd name="connsiteX8" fmla="*/ 738098 w 2547443"/>
                    <a:gd name="connsiteY8" fmla="*/ 1819072 h 2751446"/>
                    <a:gd name="connsiteX9" fmla="*/ 913196 w 2547443"/>
                    <a:gd name="connsiteY9" fmla="*/ 2504872 h 2751446"/>
                    <a:gd name="connsiteX10" fmla="*/ 694323 w 2547443"/>
                    <a:gd name="connsiteY10" fmla="*/ 2694562 h 2751446"/>
                    <a:gd name="connsiteX11" fmla="*/ 426814 w 2547443"/>
                    <a:gd name="connsiteY11" fmla="*/ 1969851 h 2751446"/>
                    <a:gd name="connsiteX12" fmla="*/ 42569 w 2547443"/>
                    <a:gd name="connsiteY12" fmla="*/ 1532106 h 2751446"/>
                    <a:gd name="connsiteX13" fmla="*/ 96072 w 2547443"/>
                    <a:gd name="connsiteY13" fmla="*/ 982494 h 2751446"/>
                    <a:gd name="connsiteX0" fmla="*/ 96072 w 2547443"/>
                    <a:gd name="connsiteY0" fmla="*/ 982494 h 2751446"/>
                    <a:gd name="connsiteX1" fmla="*/ 986153 w 2547443"/>
                    <a:gd name="connsiteY1" fmla="*/ 9727 h 2751446"/>
                    <a:gd name="connsiteX2" fmla="*/ 1642770 w 2547443"/>
                    <a:gd name="connsiteY2" fmla="*/ 0 h 2751446"/>
                    <a:gd name="connsiteX3" fmla="*/ 2547443 w 2547443"/>
                    <a:gd name="connsiteY3" fmla="*/ 131323 h 2751446"/>
                    <a:gd name="connsiteX4" fmla="*/ 1545493 w 2547443"/>
                    <a:gd name="connsiteY4" fmla="*/ 355060 h 2751446"/>
                    <a:gd name="connsiteX5" fmla="*/ 1127203 w 2547443"/>
                    <a:gd name="connsiteY5" fmla="*/ 306422 h 2751446"/>
                    <a:gd name="connsiteX6" fmla="*/ 397629 w 2547443"/>
                    <a:gd name="connsiteY6" fmla="*/ 1118680 h 2751446"/>
                    <a:gd name="connsiteX7" fmla="*/ 378175 w 2547443"/>
                    <a:gd name="connsiteY7" fmla="*/ 1420238 h 2751446"/>
                    <a:gd name="connsiteX8" fmla="*/ 738098 w 2547443"/>
                    <a:gd name="connsiteY8" fmla="*/ 1819072 h 2751446"/>
                    <a:gd name="connsiteX9" fmla="*/ 913196 w 2547443"/>
                    <a:gd name="connsiteY9" fmla="*/ 2504872 h 2751446"/>
                    <a:gd name="connsiteX10" fmla="*/ 694323 w 2547443"/>
                    <a:gd name="connsiteY10" fmla="*/ 2694562 h 2751446"/>
                    <a:gd name="connsiteX11" fmla="*/ 426814 w 2547443"/>
                    <a:gd name="connsiteY11" fmla="*/ 1969851 h 2751446"/>
                    <a:gd name="connsiteX12" fmla="*/ 42569 w 2547443"/>
                    <a:gd name="connsiteY12" fmla="*/ 1532106 h 2751446"/>
                    <a:gd name="connsiteX13" fmla="*/ 96072 w 2547443"/>
                    <a:gd name="connsiteY13" fmla="*/ 982494 h 2751446"/>
                    <a:gd name="connsiteX0" fmla="*/ 99995 w 2551366"/>
                    <a:gd name="connsiteY0" fmla="*/ 982494 h 2751446"/>
                    <a:gd name="connsiteX1" fmla="*/ 990076 w 2551366"/>
                    <a:gd name="connsiteY1" fmla="*/ 9727 h 2751446"/>
                    <a:gd name="connsiteX2" fmla="*/ 1646693 w 2551366"/>
                    <a:gd name="connsiteY2" fmla="*/ 0 h 2751446"/>
                    <a:gd name="connsiteX3" fmla="*/ 2551366 w 2551366"/>
                    <a:gd name="connsiteY3" fmla="*/ 131323 h 2751446"/>
                    <a:gd name="connsiteX4" fmla="*/ 1549416 w 2551366"/>
                    <a:gd name="connsiteY4" fmla="*/ 355060 h 2751446"/>
                    <a:gd name="connsiteX5" fmla="*/ 1131126 w 2551366"/>
                    <a:gd name="connsiteY5" fmla="*/ 306422 h 2751446"/>
                    <a:gd name="connsiteX6" fmla="*/ 401552 w 2551366"/>
                    <a:gd name="connsiteY6" fmla="*/ 1118680 h 2751446"/>
                    <a:gd name="connsiteX7" fmla="*/ 382098 w 2551366"/>
                    <a:gd name="connsiteY7" fmla="*/ 1420238 h 2751446"/>
                    <a:gd name="connsiteX8" fmla="*/ 742021 w 2551366"/>
                    <a:gd name="connsiteY8" fmla="*/ 1819072 h 2751446"/>
                    <a:gd name="connsiteX9" fmla="*/ 917119 w 2551366"/>
                    <a:gd name="connsiteY9" fmla="*/ 2504872 h 2751446"/>
                    <a:gd name="connsiteX10" fmla="*/ 698246 w 2551366"/>
                    <a:gd name="connsiteY10" fmla="*/ 2694562 h 2751446"/>
                    <a:gd name="connsiteX11" fmla="*/ 430737 w 2551366"/>
                    <a:gd name="connsiteY11" fmla="*/ 1969851 h 2751446"/>
                    <a:gd name="connsiteX12" fmla="*/ 41628 w 2551366"/>
                    <a:gd name="connsiteY12" fmla="*/ 1493195 h 2751446"/>
                    <a:gd name="connsiteX13" fmla="*/ 99995 w 2551366"/>
                    <a:gd name="connsiteY13" fmla="*/ 982494 h 2751446"/>
                    <a:gd name="connsiteX0" fmla="*/ 117001 w 2568372"/>
                    <a:gd name="connsiteY0" fmla="*/ 982494 h 2751446"/>
                    <a:gd name="connsiteX1" fmla="*/ 1007082 w 2568372"/>
                    <a:gd name="connsiteY1" fmla="*/ 9727 h 2751446"/>
                    <a:gd name="connsiteX2" fmla="*/ 1663699 w 2568372"/>
                    <a:gd name="connsiteY2" fmla="*/ 0 h 2751446"/>
                    <a:gd name="connsiteX3" fmla="*/ 2568372 w 2568372"/>
                    <a:gd name="connsiteY3" fmla="*/ 131323 h 2751446"/>
                    <a:gd name="connsiteX4" fmla="*/ 1566422 w 2568372"/>
                    <a:gd name="connsiteY4" fmla="*/ 355060 h 2751446"/>
                    <a:gd name="connsiteX5" fmla="*/ 1148132 w 2568372"/>
                    <a:gd name="connsiteY5" fmla="*/ 306422 h 2751446"/>
                    <a:gd name="connsiteX6" fmla="*/ 418558 w 2568372"/>
                    <a:gd name="connsiteY6" fmla="*/ 1118680 h 2751446"/>
                    <a:gd name="connsiteX7" fmla="*/ 399104 w 2568372"/>
                    <a:gd name="connsiteY7" fmla="*/ 1420238 h 2751446"/>
                    <a:gd name="connsiteX8" fmla="*/ 759027 w 2568372"/>
                    <a:gd name="connsiteY8" fmla="*/ 1819072 h 2751446"/>
                    <a:gd name="connsiteX9" fmla="*/ 934125 w 2568372"/>
                    <a:gd name="connsiteY9" fmla="*/ 2504872 h 2751446"/>
                    <a:gd name="connsiteX10" fmla="*/ 715252 w 2568372"/>
                    <a:gd name="connsiteY10" fmla="*/ 2694562 h 2751446"/>
                    <a:gd name="connsiteX11" fmla="*/ 447743 w 2568372"/>
                    <a:gd name="connsiteY11" fmla="*/ 1969851 h 2751446"/>
                    <a:gd name="connsiteX12" fmla="*/ 58634 w 2568372"/>
                    <a:gd name="connsiteY12" fmla="*/ 1493195 h 2751446"/>
                    <a:gd name="connsiteX13" fmla="*/ 117001 w 2568372"/>
                    <a:gd name="connsiteY13" fmla="*/ 982494 h 2751446"/>
                    <a:gd name="connsiteX0" fmla="*/ 117001 w 2568372"/>
                    <a:gd name="connsiteY0" fmla="*/ 982494 h 2751446"/>
                    <a:gd name="connsiteX1" fmla="*/ 1007082 w 2568372"/>
                    <a:gd name="connsiteY1" fmla="*/ 9727 h 2751446"/>
                    <a:gd name="connsiteX2" fmla="*/ 1663699 w 2568372"/>
                    <a:gd name="connsiteY2" fmla="*/ 0 h 2751446"/>
                    <a:gd name="connsiteX3" fmla="*/ 2568372 w 2568372"/>
                    <a:gd name="connsiteY3" fmla="*/ 131323 h 2751446"/>
                    <a:gd name="connsiteX4" fmla="*/ 1566422 w 2568372"/>
                    <a:gd name="connsiteY4" fmla="*/ 355060 h 2751446"/>
                    <a:gd name="connsiteX5" fmla="*/ 1148132 w 2568372"/>
                    <a:gd name="connsiteY5" fmla="*/ 306422 h 2751446"/>
                    <a:gd name="connsiteX6" fmla="*/ 418558 w 2568372"/>
                    <a:gd name="connsiteY6" fmla="*/ 1118680 h 2751446"/>
                    <a:gd name="connsiteX7" fmla="*/ 399104 w 2568372"/>
                    <a:gd name="connsiteY7" fmla="*/ 1420238 h 2751446"/>
                    <a:gd name="connsiteX8" fmla="*/ 759027 w 2568372"/>
                    <a:gd name="connsiteY8" fmla="*/ 1819072 h 2751446"/>
                    <a:gd name="connsiteX9" fmla="*/ 934125 w 2568372"/>
                    <a:gd name="connsiteY9" fmla="*/ 2504872 h 2751446"/>
                    <a:gd name="connsiteX10" fmla="*/ 715252 w 2568372"/>
                    <a:gd name="connsiteY10" fmla="*/ 2694562 h 2751446"/>
                    <a:gd name="connsiteX11" fmla="*/ 447743 w 2568372"/>
                    <a:gd name="connsiteY11" fmla="*/ 1969851 h 2751446"/>
                    <a:gd name="connsiteX12" fmla="*/ 58634 w 2568372"/>
                    <a:gd name="connsiteY12" fmla="*/ 1493195 h 2751446"/>
                    <a:gd name="connsiteX13" fmla="*/ 117001 w 2568372"/>
                    <a:gd name="connsiteY13" fmla="*/ 982494 h 2751446"/>
                    <a:gd name="connsiteX0" fmla="*/ 117001 w 2568372"/>
                    <a:gd name="connsiteY0" fmla="*/ 982494 h 2751446"/>
                    <a:gd name="connsiteX1" fmla="*/ 1007082 w 2568372"/>
                    <a:gd name="connsiteY1" fmla="*/ 9727 h 2751446"/>
                    <a:gd name="connsiteX2" fmla="*/ 1663699 w 2568372"/>
                    <a:gd name="connsiteY2" fmla="*/ 0 h 2751446"/>
                    <a:gd name="connsiteX3" fmla="*/ 2568372 w 2568372"/>
                    <a:gd name="connsiteY3" fmla="*/ 131323 h 2751446"/>
                    <a:gd name="connsiteX4" fmla="*/ 1566422 w 2568372"/>
                    <a:gd name="connsiteY4" fmla="*/ 355060 h 2751446"/>
                    <a:gd name="connsiteX5" fmla="*/ 1148132 w 2568372"/>
                    <a:gd name="connsiteY5" fmla="*/ 306422 h 2751446"/>
                    <a:gd name="connsiteX6" fmla="*/ 418558 w 2568372"/>
                    <a:gd name="connsiteY6" fmla="*/ 1118680 h 2751446"/>
                    <a:gd name="connsiteX7" fmla="*/ 399104 w 2568372"/>
                    <a:gd name="connsiteY7" fmla="*/ 1420238 h 2751446"/>
                    <a:gd name="connsiteX8" fmla="*/ 759027 w 2568372"/>
                    <a:gd name="connsiteY8" fmla="*/ 1819072 h 2751446"/>
                    <a:gd name="connsiteX9" fmla="*/ 934125 w 2568372"/>
                    <a:gd name="connsiteY9" fmla="*/ 2504872 h 2751446"/>
                    <a:gd name="connsiteX10" fmla="*/ 715252 w 2568372"/>
                    <a:gd name="connsiteY10" fmla="*/ 2694562 h 2751446"/>
                    <a:gd name="connsiteX11" fmla="*/ 472062 w 2568372"/>
                    <a:gd name="connsiteY11" fmla="*/ 1935804 h 2751446"/>
                    <a:gd name="connsiteX12" fmla="*/ 58634 w 2568372"/>
                    <a:gd name="connsiteY12" fmla="*/ 1493195 h 2751446"/>
                    <a:gd name="connsiteX13" fmla="*/ 117001 w 2568372"/>
                    <a:gd name="connsiteY13" fmla="*/ 982494 h 2751446"/>
                    <a:gd name="connsiteX0" fmla="*/ 117001 w 2568372"/>
                    <a:gd name="connsiteY0" fmla="*/ 982494 h 2751446"/>
                    <a:gd name="connsiteX1" fmla="*/ 1007082 w 2568372"/>
                    <a:gd name="connsiteY1" fmla="*/ 9727 h 2751446"/>
                    <a:gd name="connsiteX2" fmla="*/ 1663699 w 2568372"/>
                    <a:gd name="connsiteY2" fmla="*/ 0 h 2751446"/>
                    <a:gd name="connsiteX3" fmla="*/ 2568372 w 2568372"/>
                    <a:gd name="connsiteY3" fmla="*/ 131323 h 2751446"/>
                    <a:gd name="connsiteX4" fmla="*/ 1566422 w 2568372"/>
                    <a:gd name="connsiteY4" fmla="*/ 355060 h 2751446"/>
                    <a:gd name="connsiteX5" fmla="*/ 1148132 w 2568372"/>
                    <a:gd name="connsiteY5" fmla="*/ 306422 h 2751446"/>
                    <a:gd name="connsiteX6" fmla="*/ 418558 w 2568372"/>
                    <a:gd name="connsiteY6" fmla="*/ 1118680 h 2751446"/>
                    <a:gd name="connsiteX7" fmla="*/ 399104 w 2568372"/>
                    <a:gd name="connsiteY7" fmla="*/ 1420238 h 2751446"/>
                    <a:gd name="connsiteX8" fmla="*/ 759027 w 2568372"/>
                    <a:gd name="connsiteY8" fmla="*/ 1819072 h 2751446"/>
                    <a:gd name="connsiteX9" fmla="*/ 934125 w 2568372"/>
                    <a:gd name="connsiteY9" fmla="*/ 2504872 h 2751446"/>
                    <a:gd name="connsiteX10" fmla="*/ 715252 w 2568372"/>
                    <a:gd name="connsiteY10" fmla="*/ 2694562 h 2751446"/>
                    <a:gd name="connsiteX11" fmla="*/ 472062 w 2568372"/>
                    <a:gd name="connsiteY11" fmla="*/ 1935804 h 2751446"/>
                    <a:gd name="connsiteX12" fmla="*/ 58634 w 2568372"/>
                    <a:gd name="connsiteY12" fmla="*/ 1493195 h 2751446"/>
                    <a:gd name="connsiteX13" fmla="*/ 117001 w 2568372"/>
                    <a:gd name="connsiteY13" fmla="*/ 982494 h 2751446"/>
                    <a:gd name="connsiteX0" fmla="*/ 117001 w 2568372"/>
                    <a:gd name="connsiteY0" fmla="*/ 982494 h 2751446"/>
                    <a:gd name="connsiteX1" fmla="*/ 1007082 w 2568372"/>
                    <a:gd name="connsiteY1" fmla="*/ 9727 h 2751446"/>
                    <a:gd name="connsiteX2" fmla="*/ 1663699 w 2568372"/>
                    <a:gd name="connsiteY2" fmla="*/ 0 h 2751446"/>
                    <a:gd name="connsiteX3" fmla="*/ 2568372 w 2568372"/>
                    <a:gd name="connsiteY3" fmla="*/ 131323 h 2751446"/>
                    <a:gd name="connsiteX4" fmla="*/ 1566422 w 2568372"/>
                    <a:gd name="connsiteY4" fmla="*/ 355060 h 2751446"/>
                    <a:gd name="connsiteX5" fmla="*/ 1148132 w 2568372"/>
                    <a:gd name="connsiteY5" fmla="*/ 306422 h 2751446"/>
                    <a:gd name="connsiteX6" fmla="*/ 418558 w 2568372"/>
                    <a:gd name="connsiteY6" fmla="*/ 1118680 h 2751446"/>
                    <a:gd name="connsiteX7" fmla="*/ 399104 w 2568372"/>
                    <a:gd name="connsiteY7" fmla="*/ 1420238 h 2751446"/>
                    <a:gd name="connsiteX8" fmla="*/ 759027 w 2568372"/>
                    <a:gd name="connsiteY8" fmla="*/ 1819072 h 2751446"/>
                    <a:gd name="connsiteX9" fmla="*/ 934125 w 2568372"/>
                    <a:gd name="connsiteY9" fmla="*/ 2504872 h 2751446"/>
                    <a:gd name="connsiteX10" fmla="*/ 715252 w 2568372"/>
                    <a:gd name="connsiteY10" fmla="*/ 2694562 h 2751446"/>
                    <a:gd name="connsiteX11" fmla="*/ 452606 w 2568372"/>
                    <a:gd name="connsiteY11" fmla="*/ 1935804 h 2751446"/>
                    <a:gd name="connsiteX12" fmla="*/ 58634 w 2568372"/>
                    <a:gd name="connsiteY12" fmla="*/ 1493195 h 2751446"/>
                    <a:gd name="connsiteX13" fmla="*/ 117001 w 2568372"/>
                    <a:gd name="connsiteY13" fmla="*/ 982494 h 2751446"/>
                    <a:gd name="connsiteX0" fmla="*/ 117001 w 2568372"/>
                    <a:gd name="connsiteY0" fmla="*/ 982494 h 2751446"/>
                    <a:gd name="connsiteX1" fmla="*/ 1007082 w 2568372"/>
                    <a:gd name="connsiteY1" fmla="*/ 9727 h 2751446"/>
                    <a:gd name="connsiteX2" fmla="*/ 1663699 w 2568372"/>
                    <a:gd name="connsiteY2" fmla="*/ 0 h 2751446"/>
                    <a:gd name="connsiteX3" fmla="*/ 2568372 w 2568372"/>
                    <a:gd name="connsiteY3" fmla="*/ 131323 h 2751446"/>
                    <a:gd name="connsiteX4" fmla="*/ 1566422 w 2568372"/>
                    <a:gd name="connsiteY4" fmla="*/ 355060 h 2751446"/>
                    <a:gd name="connsiteX5" fmla="*/ 1148132 w 2568372"/>
                    <a:gd name="connsiteY5" fmla="*/ 306422 h 2751446"/>
                    <a:gd name="connsiteX6" fmla="*/ 418558 w 2568372"/>
                    <a:gd name="connsiteY6" fmla="*/ 1118680 h 2751446"/>
                    <a:gd name="connsiteX7" fmla="*/ 399104 w 2568372"/>
                    <a:gd name="connsiteY7" fmla="*/ 1420238 h 2751446"/>
                    <a:gd name="connsiteX8" fmla="*/ 759027 w 2568372"/>
                    <a:gd name="connsiteY8" fmla="*/ 1819072 h 2751446"/>
                    <a:gd name="connsiteX9" fmla="*/ 934125 w 2568372"/>
                    <a:gd name="connsiteY9" fmla="*/ 2504872 h 2751446"/>
                    <a:gd name="connsiteX10" fmla="*/ 715252 w 2568372"/>
                    <a:gd name="connsiteY10" fmla="*/ 2694562 h 2751446"/>
                    <a:gd name="connsiteX11" fmla="*/ 452606 w 2568372"/>
                    <a:gd name="connsiteY11" fmla="*/ 1935804 h 2751446"/>
                    <a:gd name="connsiteX12" fmla="*/ 58634 w 2568372"/>
                    <a:gd name="connsiteY12" fmla="*/ 1493195 h 2751446"/>
                    <a:gd name="connsiteX13" fmla="*/ 117001 w 2568372"/>
                    <a:gd name="connsiteY13" fmla="*/ 982494 h 2751446"/>
                    <a:gd name="connsiteX0" fmla="*/ 117001 w 2568372"/>
                    <a:gd name="connsiteY0" fmla="*/ 982494 h 2751446"/>
                    <a:gd name="connsiteX1" fmla="*/ 1007082 w 2568372"/>
                    <a:gd name="connsiteY1" fmla="*/ 9727 h 2751446"/>
                    <a:gd name="connsiteX2" fmla="*/ 1663699 w 2568372"/>
                    <a:gd name="connsiteY2" fmla="*/ 0 h 2751446"/>
                    <a:gd name="connsiteX3" fmla="*/ 2568372 w 2568372"/>
                    <a:gd name="connsiteY3" fmla="*/ 131323 h 2751446"/>
                    <a:gd name="connsiteX4" fmla="*/ 1566422 w 2568372"/>
                    <a:gd name="connsiteY4" fmla="*/ 355060 h 2751446"/>
                    <a:gd name="connsiteX5" fmla="*/ 1148132 w 2568372"/>
                    <a:gd name="connsiteY5" fmla="*/ 306422 h 2751446"/>
                    <a:gd name="connsiteX6" fmla="*/ 418558 w 2568372"/>
                    <a:gd name="connsiteY6" fmla="*/ 1118680 h 2751446"/>
                    <a:gd name="connsiteX7" fmla="*/ 399104 w 2568372"/>
                    <a:gd name="connsiteY7" fmla="*/ 1420238 h 2751446"/>
                    <a:gd name="connsiteX8" fmla="*/ 759027 w 2568372"/>
                    <a:gd name="connsiteY8" fmla="*/ 1819072 h 2751446"/>
                    <a:gd name="connsiteX9" fmla="*/ 934125 w 2568372"/>
                    <a:gd name="connsiteY9" fmla="*/ 2504872 h 2751446"/>
                    <a:gd name="connsiteX10" fmla="*/ 715252 w 2568372"/>
                    <a:gd name="connsiteY10" fmla="*/ 2694562 h 2751446"/>
                    <a:gd name="connsiteX11" fmla="*/ 452606 w 2568372"/>
                    <a:gd name="connsiteY11" fmla="*/ 1935804 h 2751446"/>
                    <a:gd name="connsiteX12" fmla="*/ 58634 w 2568372"/>
                    <a:gd name="connsiteY12" fmla="*/ 1493195 h 2751446"/>
                    <a:gd name="connsiteX13" fmla="*/ 117001 w 2568372"/>
                    <a:gd name="connsiteY13" fmla="*/ 982494 h 2751446"/>
                    <a:gd name="connsiteX0" fmla="*/ 117001 w 2568372"/>
                    <a:gd name="connsiteY0" fmla="*/ 982494 h 2708634"/>
                    <a:gd name="connsiteX1" fmla="*/ 1007082 w 2568372"/>
                    <a:gd name="connsiteY1" fmla="*/ 9727 h 2708634"/>
                    <a:gd name="connsiteX2" fmla="*/ 1663699 w 2568372"/>
                    <a:gd name="connsiteY2" fmla="*/ 0 h 2708634"/>
                    <a:gd name="connsiteX3" fmla="*/ 2568372 w 2568372"/>
                    <a:gd name="connsiteY3" fmla="*/ 131323 h 2708634"/>
                    <a:gd name="connsiteX4" fmla="*/ 1566422 w 2568372"/>
                    <a:gd name="connsiteY4" fmla="*/ 355060 h 2708634"/>
                    <a:gd name="connsiteX5" fmla="*/ 1148132 w 2568372"/>
                    <a:gd name="connsiteY5" fmla="*/ 306422 h 2708634"/>
                    <a:gd name="connsiteX6" fmla="*/ 418558 w 2568372"/>
                    <a:gd name="connsiteY6" fmla="*/ 1118680 h 2708634"/>
                    <a:gd name="connsiteX7" fmla="*/ 399104 w 2568372"/>
                    <a:gd name="connsiteY7" fmla="*/ 1420238 h 2708634"/>
                    <a:gd name="connsiteX8" fmla="*/ 759027 w 2568372"/>
                    <a:gd name="connsiteY8" fmla="*/ 1819072 h 2708634"/>
                    <a:gd name="connsiteX9" fmla="*/ 934125 w 2568372"/>
                    <a:gd name="connsiteY9" fmla="*/ 2504872 h 2708634"/>
                    <a:gd name="connsiteX10" fmla="*/ 715252 w 2568372"/>
                    <a:gd name="connsiteY10" fmla="*/ 2694562 h 2708634"/>
                    <a:gd name="connsiteX11" fmla="*/ 452606 w 2568372"/>
                    <a:gd name="connsiteY11" fmla="*/ 1935804 h 2708634"/>
                    <a:gd name="connsiteX12" fmla="*/ 58634 w 2568372"/>
                    <a:gd name="connsiteY12" fmla="*/ 1493195 h 2708634"/>
                    <a:gd name="connsiteX13" fmla="*/ 117001 w 2568372"/>
                    <a:gd name="connsiteY13" fmla="*/ 982494 h 2708634"/>
                    <a:gd name="connsiteX0" fmla="*/ 117001 w 2568372"/>
                    <a:gd name="connsiteY0" fmla="*/ 982494 h 2705878"/>
                    <a:gd name="connsiteX1" fmla="*/ 1007082 w 2568372"/>
                    <a:gd name="connsiteY1" fmla="*/ 9727 h 2705878"/>
                    <a:gd name="connsiteX2" fmla="*/ 1663699 w 2568372"/>
                    <a:gd name="connsiteY2" fmla="*/ 0 h 2705878"/>
                    <a:gd name="connsiteX3" fmla="*/ 2568372 w 2568372"/>
                    <a:gd name="connsiteY3" fmla="*/ 131323 h 2705878"/>
                    <a:gd name="connsiteX4" fmla="*/ 1566422 w 2568372"/>
                    <a:gd name="connsiteY4" fmla="*/ 355060 h 2705878"/>
                    <a:gd name="connsiteX5" fmla="*/ 1148132 w 2568372"/>
                    <a:gd name="connsiteY5" fmla="*/ 306422 h 2705878"/>
                    <a:gd name="connsiteX6" fmla="*/ 418558 w 2568372"/>
                    <a:gd name="connsiteY6" fmla="*/ 1118680 h 2705878"/>
                    <a:gd name="connsiteX7" fmla="*/ 399104 w 2568372"/>
                    <a:gd name="connsiteY7" fmla="*/ 1420238 h 2705878"/>
                    <a:gd name="connsiteX8" fmla="*/ 759027 w 2568372"/>
                    <a:gd name="connsiteY8" fmla="*/ 1819072 h 2705878"/>
                    <a:gd name="connsiteX9" fmla="*/ 934125 w 2568372"/>
                    <a:gd name="connsiteY9" fmla="*/ 2504872 h 2705878"/>
                    <a:gd name="connsiteX10" fmla="*/ 715252 w 2568372"/>
                    <a:gd name="connsiteY10" fmla="*/ 2694562 h 2705878"/>
                    <a:gd name="connsiteX11" fmla="*/ 452606 w 2568372"/>
                    <a:gd name="connsiteY11" fmla="*/ 1935804 h 2705878"/>
                    <a:gd name="connsiteX12" fmla="*/ 58634 w 2568372"/>
                    <a:gd name="connsiteY12" fmla="*/ 1493195 h 2705878"/>
                    <a:gd name="connsiteX13" fmla="*/ 117001 w 2568372"/>
                    <a:gd name="connsiteY13" fmla="*/ 982494 h 2705878"/>
                    <a:gd name="connsiteX0" fmla="*/ 117001 w 2568372"/>
                    <a:gd name="connsiteY0" fmla="*/ 982494 h 2705878"/>
                    <a:gd name="connsiteX1" fmla="*/ 1007082 w 2568372"/>
                    <a:gd name="connsiteY1" fmla="*/ 9727 h 2705878"/>
                    <a:gd name="connsiteX2" fmla="*/ 1663699 w 2568372"/>
                    <a:gd name="connsiteY2" fmla="*/ 0 h 2705878"/>
                    <a:gd name="connsiteX3" fmla="*/ 2568372 w 2568372"/>
                    <a:gd name="connsiteY3" fmla="*/ 131323 h 2705878"/>
                    <a:gd name="connsiteX4" fmla="*/ 1566422 w 2568372"/>
                    <a:gd name="connsiteY4" fmla="*/ 355060 h 2705878"/>
                    <a:gd name="connsiteX5" fmla="*/ 1148132 w 2568372"/>
                    <a:gd name="connsiteY5" fmla="*/ 306422 h 2705878"/>
                    <a:gd name="connsiteX6" fmla="*/ 418558 w 2568372"/>
                    <a:gd name="connsiteY6" fmla="*/ 1118680 h 2705878"/>
                    <a:gd name="connsiteX7" fmla="*/ 399104 w 2568372"/>
                    <a:gd name="connsiteY7" fmla="*/ 1420238 h 2705878"/>
                    <a:gd name="connsiteX8" fmla="*/ 768755 w 2568372"/>
                    <a:gd name="connsiteY8" fmla="*/ 1809344 h 2705878"/>
                    <a:gd name="connsiteX9" fmla="*/ 934125 w 2568372"/>
                    <a:gd name="connsiteY9" fmla="*/ 2504872 h 2705878"/>
                    <a:gd name="connsiteX10" fmla="*/ 715252 w 2568372"/>
                    <a:gd name="connsiteY10" fmla="*/ 2694562 h 2705878"/>
                    <a:gd name="connsiteX11" fmla="*/ 452606 w 2568372"/>
                    <a:gd name="connsiteY11" fmla="*/ 1935804 h 2705878"/>
                    <a:gd name="connsiteX12" fmla="*/ 58634 w 2568372"/>
                    <a:gd name="connsiteY12" fmla="*/ 1493195 h 2705878"/>
                    <a:gd name="connsiteX13" fmla="*/ 117001 w 2568372"/>
                    <a:gd name="connsiteY13" fmla="*/ 982494 h 2705878"/>
                    <a:gd name="connsiteX0" fmla="*/ 117001 w 2568372"/>
                    <a:gd name="connsiteY0" fmla="*/ 982494 h 2705878"/>
                    <a:gd name="connsiteX1" fmla="*/ 1007082 w 2568372"/>
                    <a:gd name="connsiteY1" fmla="*/ 9727 h 2705878"/>
                    <a:gd name="connsiteX2" fmla="*/ 1663699 w 2568372"/>
                    <a:gd name="connsiteY2" fmla="*/ 0 h 2705878"/>
                    <a:gd name="connsiteX3" fmla="*/ 2568372 w 2568372"/>
                    <a:gd name="connsiteY3" fmla="*/ 131323 h 2705878"/>
                    <a:gd name="connsiteX4" fmla="*/ 1566422 w 2568372"/>
                    <a:gd name="connsiteY4" fmla="*/ 355060 h 2705878"/>
                    <a:gd name="connsiteX5" fmla="*/ 1148132 w 2568372"/>
                    <a:gd name="connsiteY5" fmla="*/ 306422 h 2705878"/>
                    <a:gd name="connsiteX6" fmla="*/ 418558 w 2568372"/>
                    <a:gd name="connsiteY6" fmla="*/ 1118680 h 2705878"/>
                    <a:gd name="connsiteX7" fmla="*/ 399104 w 2568372"/>
                    <a:gd name="connsiteY7" fmla="*/ 1420238 h 2705878"/>
                    <a:gd name="connsiteX8" fmla="*/ 768755 w 2568372"/>
                    <a:gd name="connsiteY8" fmla="*/ 1809344 h 2705878"/>
                    <a:gd name="connsiteX9" fmla="*/ 934125 w 2568372"/>
                    <a:gd name="connsiteY9" fmla="*/ 2504872 h 2705878"/>
                    <a:gd name="connsiteX10" fmla="*/ 715252 w 2568372"/>
                    <a:gd name="connsiteY10" fmla="*/ 2694562 h 2705878"/>
                    <a:gd name="connsiteX11" fmla="*/ 452606 w 2568372"/>
                    <a:gd name="connsiteY11" fmla="*/ 1935804 h 2705878"/>
                    <a:gd name="connsiteX12" fmla="*/ 58634 w 2568372"/>
                    <a:gd name="connsiteY12" fmla="*/ 1493195 h 2705878"/>
                    <a:gd name="connsiteX13" fmla="*/ 117001 w 2568372"/>
                    <a:gd name="connsiteY13" fmla="*/ 982494 h 2705878"/>
                    <a:gd name="connsiteX0" fmla="*/ 117001 w 2568372"/>
                    <a:gd name="connsiteY0" fmla="*/ 982494 h 2705878"/>
                    <a:gd name="connsiteX1" fmla="*/ 1007082 w 2568372"/>
                    <a:gd name="connsiteY1" fmla="*/ 9727 h 2705878"/>
                    <a:gd name="connsiteX2" fmla="*/ 1663699 w 2568372"/>
                    <a:gd name="connsiteY2" fmla="*/ 0 h 2705878"/>
                    <a:gd name="connsiteX3" fmla="*/ 2568372 w 2568372"/>
                    <a:gd name="connsiteY3" fmla="*/ 131323 h 2705878"/>
                    <a:gd name="connsiteX4" fmla="*/ 1566422 w 2568372"/>
                    <a:gd name="connsiteY4" fmla="*/ 355060 h 2705878"/>
                    <a:gd name="connsiteX5" fmla="*/ 1148132 w 2568372"/>
                    <a:gd name="connsiteY5" fmla="*/ 306422 h 2705878"/>
                    <a:gd name="connsiteX6" fmla="*/ 418558 w 2568372"/>
                    <a:gd name="connsiteY6" fmla="*/ 1118680 h 2705878"/>
                    <a:gd name="connsiteX7" fmla="*/ 399104 w 2568372"/>
                    <a:gd name="connsiteY7" fmla="*/ 1420238 h 2705878"/>
                    <a:gd name="connsiteX8" fmla="*/ 768755 w 2568372"/>
                    <a:gd name="connsiteY8" fmla="*/ 1809344 h 2705878"/>
                    <a:gd name="connsiteX9" fmla="*/ 934125 w 2568372"/>
                    <a:gd name="connsiteY9" fmla="*/ 2504872 h 2705878"/>
                    <a:gd name="connsiteX10" fmla="*/ 715252 w 2568372"/>
                    <a:gd name="connsiteY10" fmla="*/ 2694562 h 2705878"/>
                    <a:gd name="connsiteX11" fmla="*/ 452606 w 2568372"/>
                    <a:gd name="connsiteY11" fmla="*/ 1935804 h 2705878"/>
                    <a:gd name="connsiteX12" fmla="*/ 58634 w 2568372"/>
                    <a:gd name="connsiteY12" fmla="*/ 1493195 h 2705878"/>
                    <a:gd name="connsiteX13" fmla="*/ 117001 w 2568372"/>
                    <a:gd name="connsiteY13" fmla="*/ 982494 h 2705878"/>
                    <a:gd name="connsiteX0" fmla="*/ 117001 w 2568372"/>
                    <a:gd name="connsiteY0" fmla="*/ 1079805 h 2803189"/>
                    <a:gd name="connsiteX1" fmla="*/ 1007082 w 2568372"/>
                    <a:gd name="connsiteY1" fmla="*/ 107038 h 2803189"/>
                    <a:gd name="connsiteX2" fmla="*/ 1663699 w 2568372"/>
                    <a:gd name="connsiteY2" fmla="*/ 97311 h 2803189"/>
                    <a:gd name="connsiteX3" fmla="*/ 2568372 w 2568372"/>
                    <a:gd name="connsiteY3" fmla="*/ 228634 h 2803189"/>
                    <a:gd name="connsiteX4" fmla="*/ 1566422 w 2568372"/>
                    <a:gd name="connsiteY4" fmla="*/ 452371 h 2803189"/>
                    <a:gd name="connsiteX5" fmla="*/ 1148132 w 2568372"/>
                    <a:gd name="connsiteY5" fmla="*/ 403733 h 2803189"/>
                    <a:gd name="connsiteX6" fmla="*/ 418558 w 2568372"/>
                    <a:gd name="connsiteY6" fmla="*/ 1215991 h 2803189"/>
                    <a:gd name="connsiteX7" fmla="*/ 399104 w 2568372"/>
                    <a:gd name="connsiteY7" fmla="*/ 1517549 h 2803189"/>
                    <a:gd name="connsiteX8" fmla="*/ 768755 w 2568372"/>
                    <a:gd name="connsiteY8" fmla="*/ 1906655 h 2803189"/>
                    <a:gd name="connsiteX9" fmla="*/ 934125 w 2568372"/>
                    <a:gd name="connsiteY9" fmla="*/ 2602183 h 2803189"/>
                    <a:gd name="connsiteX10" fmla="*/ 715252 w 2568372"/>
                    <a:gd name="connsiteY10" fmla="*/ 2791873 h 2803189"/>
                    <a:gd name="connsiteX11" fmla="*/ 452606 w 2568372"/>
                    <a:gd name="connsiteY11" fmla="*/ 2033115 h 2803189"/>
                    <a:gd name="connsiteX12" fmla="*/ 58634 w 2568372"/>
                    <a:gd name="connsiteY12" fmla="*/ 1590506 h 2803189"/>
                    <a:gd name="connsiteX13" fmla="*/ 117001 w 2568372"/>
                    <a:gd name="connsiteY13" fmla="*/ 1079805 h 2803189"/>
                    <a:gd name="connsiteX0" fmla="*/ 117001 w 2568372"/>
                    <a:gd name="connsiteY0" fmla="*/ 1091839 h 2815223"/>
                    <a:gd name="connsiteX1" fmla="*/ 1007082 w 2568372"/>
                    <a:gd name="connsiteY1" fmla="*/ 119072 h 2815223"/>
                    <a:gd name="connsiteX2" fmla="*/ 1663699 w 2568372"/>
                    <a:gd name="connsiteY2" fmla="*/ 109345 h 2815223"/>
                    <a:gd name="connsiteX3" fmla="*/ 2568372 w 2568372"/>
                    <a:gd name="connsiteY3" fmla="*/ 240668 h 2815223"/>
                    <a:gd name="connsiteX4" fmla="*/ 1566422 w 2568372"/>
                    <a:gd name="connsiteY4" fmla="*/ 464405 h 2815223"/>
                    <a:gd name="connsiteX5" fmla="*/ 1148132 w 2568372"/>
                    <a:gd name="connsiteY5" fmla="*/ 415767 h 2815223"/>
                    <a:gd name="connsiteX6" fmla="*/ 418558 w 2568372"/>
                    <a:gd name="connsiteY6" fmla="*/ 1228025 h 2815223"/>
                    <a:gd name="connsiteX7" fmla="*/ 399104 w 2568372"/>
                    <a:gd name="connsiteY7" fmla="*/ 1529583 h 2815223"/>
                    <a:gd name="connsiteX8" fmla="*/ 768755 w 2568372"/>
                    <a:gd name="connsiteY8" fmla="*/ 1918689 h 2815223"/>
                    <a:gd name="connsiteX9" fmla="*/ 934125 w 2568372"/>
                    <a:gd name="connsiteY9" fmla="*/ 2614217 h 2815223"/>
                    <a:gd name="connsiteX10" fmla="*/ 715252 w 2568372"/>
                    <a:gd name="connsiteY10" fmla="*/ 2803907 h 2815223"/>
                    <a:gd name="connsiteX11" fmla="*/ 452606 w 2568372"/>
                    <a:gd name="connsiteY11" fmla="*/ 2045149 h 2815223"/>
                    <a:gd name="connsiteX12" fmla="*/ 58634 w 2568372"/>
                    <a:gd name="connsiteY12" fmla="*/ 1602540 h 2815223"/>
                    <a:gd name="connsiteX13" fmla="*/ 117001 w 2568372"/>
                    <a:gd name="connsiteY13" fmla="*/ 1091839 h 2815223"/>
                    <a:gd name="connsiteX0" fmla="*/ 117001 w 2568372"/>
                    <a:gd name="connsiteY0" fmla="*/ 1091839 h 2815223"/>
                    <a:gd name="connsiteX1" fmla="*/ 1007082 w 2568372"/>
                    <a:gd name="connsiteY1" fmla="*/ 119072 h 2815223"/>
                    <a:gd name="connsiteX2" fmla="*/ 1663699 w 2568372"/>
                    <a:gd name="connsiteY2" fmla="*/ 109345 h 2815223"/>
                    <a:gd name="connsiteX3" fmla="*/ 2568372 w 2568372"/>
                    <a:gd name="connsiteY3" fmla="*/ 240668 h 2815223"/>
                    <a:gd name="connsiteX4" fmla="*/ 1566422 w 2568372"/>
                    <a:gd name="connsiteY4" fmla="*/ 464405 h 2815223"/>
                    <a:gd name="connsiteX5" fmla="*/ 1148132 w 2568372"/>
                    <a:gd name="connsiteY5" fmla="*/ 415767 h 2815223"/>
                    <a:gd name="connsiteX6" fmla="*/ 418558 w 2568372"/>
                    <a:gd name="connsiteY6" fmla="*/ 1228025 h 2815223"/>
                    <a:gd name="connsiteX7" fmla="*/ 399104 w 2568372"/>
                    <a:gd name="connsiteY7" fmla="*/ 1529583 h 2815223"/>
                    <a:gd name="connsiteX8" fmla="*/ 768755 w 2568372"/>
                    <a:gd name="connsiteY8" fmla="*/ 1918689 h 2815223"/>
                    <a:gd name="connsiteX9" fmla="*/ 934125 w 2568372"/>
                    <a:gd name="connsiteY9" fmla="*/ 2614217 h 2815223"/>
                    <a:gd name="connsiteX10" fmla="*/ 715252 w 2568372"/>
                    <a:gd name="connsiteY10" fmla="*/ 2803907 h 2815223"/>
                    <a:gd name="connsiteX11" fmla="*/ 452606 w 2568372"/>
                    <a:gd name="connsiteY11" fmla="*/ 2045149 h 2815223"/>
                    <a:gd name="connsiteX12" fmla="*/ 58634 w 2568372"/>
                    <a:gd name="connsiteY12" fmla="*/ 1602540 h 2815223"/>
                    <a:gd name="connsiteX13" fmla="*/ 117001 w 2568372"/>
                    <a:gd name="connsiteY13" fmla="*/ 1091839 h 2815223"/>
                    <a:gd name="connsiteX0" fmla="*/ 117001 w 2568372"/>
                    <a:gd name="connsiteY0" fmla="*/ 1091839 h 2815223"/>
                    <a:gd name="connsiteX1" fmla="*/ 1007082 w 2568372"/>
                    <a:gd name="connsiteY1" fmla="*/ 119072 h 2815223"/>
                    <a:gd name="connsiteX2" fmla="*/ 1663699 w 2568372"/>
                    <a:gd name="connsiteY2" fmla="*/ 109345 h 2815223"/>
                    <a:gd name="connsiteX3" fmla="*/ 2568372 w 2568372"/>
                    <a:gd name="connsiteY3" fmla="*/ 240668 h 2815223"/>
                    <a:gd name="connsiteX4" fmla="*/ 1566422 w 2568372"/>
                    <a:gd name="connsiteY4" fmla="*/ 464405 h 2815223"/>
                    <a:gd name="connsiteX5" fmla="*/ 1148132 w 2568372"/>
                    <a:gd name="connsiteY5" fmla="*/ 415767 h 2815223"/>
                    <a:gd name="connsiteX6" fmla="*/ 418558 w 2568372"/>
                    <a:gd name="connsiteY6" fmla="*/ 1228025 h 2815223"/>
                    <a:gd name="connsiteX7" fmla="*/ 399104 w 2568372"/>
                    <a:gd name="connsiteY7" fmla="*/ 1529583 h 2815223"/>
                    <a:gd name="connsiteX8" fmla="*/ 768755 w 2568372"/>
                    <a:gd name="connsiteY8" fmla="*/ 1918689 h 2815223"/>
                    <a:gd name="connsiteX9" fmla="*/ 934125 w 2568372"/>
                    <a:gd name="connsiteY9" fmla="*/ 2614217 h 2815223"/>
                    <a:gd name="connsiteX10" fmla="*/ 715252 w 2568372"/>
                    <a:gd name="connsiteY10" fmla="*/ 2803907 h 2815223"/>
                    <a:gd name="connsiteX11" fmla="*/ 452606 w 2568372"/>
                    <a:gd name="connsiteY11" fmla="*/ 2045149 h 2815223"/>
                    <a:gd name="connsiteX12" fmla="*/ 58634 w 2568372"/>
                    <a:gd name="connsiteY12" fmla="*/ 1602540 h 2815223"/>
                    <a:gd name="connsiteX13" fmla="*/ 117001 w 2568372"/>
                    <a:gd name="connsiteY13" fmla="*/ 1091839 h 2815223"/>
                    <a:gd name="connsiteX0" fmla="*/ 117001 w 2568372"/>
                    <a:gd name="connsiteY0" fmla="*/ 1091839 h 2815223"/>
                    <a:gd name="connsiteX1" fmla="*/ 1007082 w 2568372"/>
                    <a:gd name="connsiteY1" fmla="*/ 119072 h 2815223"/>
                    <a:gd name="connsiteX2" fmla="*/ 1663699 w 2568372"/>
                    <a:gd name="connsiteY2" fmla="*/ 109345 h 2815223"/>
                    <a:gd name="connsiteX3" fmla="*/ 2568372 w 2568372"/>
                    <a:gd name="connsiteY3" fmla="*/ 240668 h 2815223"/>
                    <a:gd name="connsiteX4" fmla="*/ 1566422 w 2568372"/>
                    <a:gd name="connsiteY4" fmla="*/ 464405 h 2815223"/>
                    <a:gd name="connsiteX5" fmla="*/ 1148132 w 2568372"/>
                    <a:gd name="connsiteY5" fmla="*/ 415767 h 2815223"/>
                    <a:gd name="connsiteX6" fmla="*/ 418558 w 2568372"/>
                    <a:gd name="connsiteY6" fmla="*/ 1228025 h 2815223"/>
                    <a:gd name="connsiteX7" fmla="*/ 399104 w 2568372"/>
                    <a:gd name="connsiteY7" fmla="*/ 1529583 h 2815223"/>
                    <a:gd name="connsiteX8" fmla="*/ 768755 w 2568372"/>
                    <a:gd name="connsiteY8" fmla="*/ 1918689 h 2815223"/>
                    <a:gd name="connsiteX9" fmla="*/ 934125 w 2568372"/>
                    <a:gd name="connsiteY9" fmla="*/ 2614217 h 2815223"/>
                    <a:gd name="connsiteX10" fmla="*/ 715252 w 2568372"/>
                    <a:gd name="connsiteY10" fmla="*/ 2803907 h 2815223"/>
                    <a:gd name="connsiteX11" fmla="*/ 452606 w 2568372"/>
                    <a:gd name="connsiteY11" fmla="*/ 2045149 h 2815223"/>
                    <a:gd name="connsiteX12" fmla="*/ 58634 w 2568372"/>
                    <a:gd name="connsiteY12" fmla="*/ 1602540 h 2815223"/>
                    <a:gd name="connsiteX13" fmla="*/ 117001 w 2568372"/>
                    <a:gd name="connsiteY13" fmla="*/ 1091839 h 2815223"/>
                    <a:gd name="connsiteX0" fmla="*/ 117001 w 2568372"/>
                    <a:gd name="connsiteY0" fmla="*/ 1091839 h 2815223"/>
                    <a:gd name="connsiteX1" fmla="*/ 1007082 w 2568372"/>
                    <a:gd name="connsiteY1" fmla="*/ 119072 h 2815223"/>
                    <a:gd name="connsiteX2" fmla="*/ 1663699 w 2568372"/>
                    <a:gd name="connsiteY2" fmla="*/ 109345 h 2815223"/>
                    <a:gd name="connsiteX3" fmla="*/ 2568372 w 2568372"/>
                    <a:gd name="connsiteY3" fmla="*/ 240668 h 2815223"/>
                    <a:gd name="connsiteX4" fmla="*/ 1566422 w 2568372"/>
                    <a:gd name="connsiteY4" fmla="*/ 464405 h 2815223"/>
                    <a:gd name="connsiteX5" fmla="*/ 1148132 w 2568372"/>
                    <a:gd name="connsiteY5" fmla="*/ 415767 h 2815223"/>
                    <a:gd name="connsiteX6" fmla="*/ 418558 w 2568372"/>
                    <a:gd name="connsiteY6" fmla="*/ 1228025 h 2815223"/>
                    <a:gd name="connsiteX7" fmla="*/ 399104 w 2568372"/>
                    <a:gd name="connsiteY7" fmla="*/ 1529583 h 2815223"/>
                    <a:gd name="connsiteX8" fmla="*/ 768755 w 2568372"/>
                    <a:gd name="connsiteY8" fmla="*/ 1918689 h 2815223"/>
                    <a:gd name="connsiteX9" fmla="*/ 934125 w 2568372"/>
                    <a:gd name="connsiteY9" fmla="*/ 2614217 h 2815223"/>
                    <a:gd name="connsiteX10" fmla="*/ 715252 w 2568372"/>
                    <a:gd name="connsiteY10" fmla="*/ 2803907 h 2815223"/>
                    <a:gd name="connsiteX11" fmla="*/ 452606 w 2568372"/>
                    <a:gd name="connsiteY11" fmla="*/ 2045149 h 2815223"/>
                    <a:gd name="connsiteX12" fmla="*/ 58634 w 2568372"/>
                    <a:gd name="connsiteY12" fmla="*/ 1602540 h 2815223"/>
                    <a:gd name="connsiteX13" fmla="*/ 117001 w 2568372"/>
                    <a:gd name="connsiteY13" fmla="*/ 1091839 h 2815223"/>
                    <a:gd name="connsiteX0" fmla="*/ 117001 w 2603282"/>
                    <a:gd name="connsiteY0" fmla="*/ 1091839 h 2815223"/>
                    <a:gd name="connsiteX1" fmla="*/ 1007082 w 2603282"/>
                    <a:gd name="connsiteY1" fmla="*/ 119072 h 2815223"/>
                    <a:gd name="connsiteX2" fmla="*/ 1663699 w 2603282"/>
                    <a:gd name="connsiteY2" fmla="*/ 109345 h 2815223"/>
                    <a:gd name="connsiteX3" fmla="*/ 2568372 w 2603282"/>
                    <a:gd name="connsiteY3" fmla="*/ 240668 h 2815223"/>
                    <a:gd name="connsiteX4" fmla="*/ 2334908 w 2603282"/>
                    <a:gd name="connsiteY4" fmla="*/ 483861 h 2815223"/>
                    <a:gd name="connsiteX5" fmla="*/ 1566422 w 2603282"/>
                    <a:gd name="connsiteY5" fmla="*/ 464405 h 2815223"/>
                    <a:gd name="connsiteX6" fmla="*/ 1148132 w 2603282"/>
                    <a:gd name="connsiteY6" fmla="*/ 415767 h 2815223"/>
                    <a:gd name="connsiteX7" fmla="*/ 418558 w 2603282"/>
                    <a:gd name="connsiteY7" fmla="*/ 1228025 h 2815223"/>
                    <a:gd name="connsiteX8" fmla="*/ 399104 w 2603282"/>
                    <a:gd name="connsiteY8" fmla="*/ 1529583 h 2815223"/>
                    <a:gd name="connsiteX9" fmla="*/ 768755 w 2603282"/>
                    <a:gd name="connsiteY9" fmla="*/ 1918689 h 2815223"/>
                    <a:gd name="connsiteX10" fmla="*/ 934125 w 2603282"/>
                    <a:gd name="connsiteY10" fmla="*/ 2614217 h 2815223"/>
                    <a:gd name="connsiteX11" fmla="*/ 715252 w 2603282"/>
                    <a:gd name="connsiteY11" fmla="*/ 2803907 h 2815223"/>
                    <a:gd name="connsiteX12" fmla="*/ 452606 w 2603282"/>
                    <a:gd name="connsiteY12" fmla="*/ 2045149 h 2815223"/>
                    <a:gd name="connsiteX13" fmla="*/ 58634 w 2603282"/>
                    <a:gd name="connsiteY13" fmla="*/ 1602540 h 2815223"/>
                    <a:gd name="connsiteX14" fmla="*/ 117001 w 2603282"/>
                    <a:gd name="connsiteY14" fmla="*/ 1091839 h 2815223"/>
                    <a:gd name="connsiteX0" fmla="*/ 117001 w 2704505"/>
                    <a:gd name="connsiteY0" fmla="*/ 1091839 h 2815223"/>
                    <a:gd name="connsiteX1" fmla="*/ 1007082 w 2704505"/>
                    <a:gd name="connsiteY1" fmla="*/ 119072 h 2815223"/>
                    <a:gd name="connsiteX2" fmla="*/ 1663699 w 2704505"/>
                    <a:gd name="connsiteY2" fmla="*/ 109345 h 2815223"/>
                    <a:gd name="connsiteX3" fmla="*/ 2568372 w 2704505"/>
                    <a:gd name="connsiteY3" fmla="*/ 240668 h 2815223"/>
                    <a:gd name="connsiteX4" fmla="*/ 2617010 w 2704505"/>
                    <a:gd name="connsiteY4" fmla="*/ 381721 h 2815223"/>
                    <a:gd name="connsiteX5" fmla="*/ 1566422 w 2704505"/>
                    <a:gd name="connsiteY5" fmla="*/ 464405 h 2815223"/>
                    <a:gd name="connsiteX6" fmla="*/ 1148132 w 2704505"/>
                    <a:gd name="connsiteY6" fmla="*/ 415767 h 2815223"/>
                    <a:gd name="connsiteX7" fmla="*/ 418558 w 2704505"/>
                    <a:gd name="connsiteY7" fmla="*/ 1228025 h 2815223"/>
                    <a:gd name="connsiteX8" fmla="*/ 399104 w 2704505"/>
                    <a:gd name="connsiteY8" fmla="*/ 1529583 h 2815223"/>
                    <a:gd name="connsiteX9" fmla="*/ 768755 w 2704505"/>
                    <a:gd name="connsiteY9" fmla="*/ 1918689 h 2815223"/>
                    <a:gd name="connsiteX10" fmla="*/ 934125 w 2704505"/>
                    <a:gd name="connsiteY10" fmla="*/ 2614217 h 2815223"/>
                    <a:gd name="connsiteX11" fmla="*/ 715252 w 2704505"/>
                    <a:gd name="connsiteY11" fmla="*/ 2803907 h 2815223"/>
                    <a:gd name="connsiteX12" fmla="*/ 452606 w 2704505"/>
                    <a:gd name="connsiteY12" fmla="*/ 2045149 h 2815223"/>
                    <a:gd name="connsiteX13" fmla="*/ 58634 w 2704505"/>
                    <a:gd name="connsiteY13" fmla="*/ 1602540 h 2815223"/>
                    <a:gd name="connsiteX14" fmla="*/ 117001 w 2704505"/>
                    <a:gd name="connsiteY14" fmla="*/ 1091839 h 2815223"/>
                    <a:gd name="connsiteX0" fmla="*/ 117001 w 2832040"/>
                    <a:gd name="connsiteY0" fmla="*/ 1091839 h 2815223"/>
                    <a:gd name="connsiteX1" fmla="*/ 1007082 w 2832040"/>
                    <a:gd name="connsiteY1" fmla="*/ 119072 h 2815223"/>
                    <a:gd name="connsiteX2" fmla="*/ 1663699 w 2832040"/>
                    <a:gd name="connsiteY2" fmla="*/ 109345 h 2815223"/>
                    <a:gd name="connsiteX3" fmla="*/ 2568372 w 2832040"/>
                    <a:gd name="connsiteY3" fmla="*/ 240668 h 2815223"/>
                    <a:gd name="connsiteX4" fmla="*/ 2617010 w 2832040"/>
                    <a:gd name="connsiteY4" fmla="*/ 381721 h 2815223"/>
                    <a:gd name="connsiteX5" fmla="*/ 1566422 w 2832040"/>
                    <a:gd name="connsiteY5" fmla="*/ 464405 h 2815223"/>
                    <a:gd name="connsiteX6" fmla="*/ 1148132 w 2832040"/>
                    <a:gd name="connsiteY6" fmla="*/ 415767 h 2815223"/>
                    <a:gd name="connsiteX7" fmla="*/ 418558 w 2832040"/>
                    <a:gd name="connsiteY7" fmla="*/ 1228025 h 2815223"/>
                    <a:gd name="connsiteX8" fmla="*/ 399104 w 2832040"/>
                    <a:gd name="connsiteY8" fmla="*/ 1529583 h 2815223"/>
                    <a:gd name="connsiteX9" fmla="*/ 768755 w 2832040"/>
                    <a:gd name="connsiteY9" fmla="*/ 1918689 h 2815223"/>
                    <a:gd name="connsiteX10" fmla="*/ 934125 w 2832040"/>
                    <a:gd name="connsiteY10" fmla="*/ 2614217 h 2815223"/>
                    <a:gd name="connsiteX11" fmla="*/ 715252 w 2832040"/>
                    <a:gd name="connsiteY11" fmla="*/ 2803907 h 2815223"/>
                    <a:gd name="connsiteX12" fmla="*/ 452606 w 2832040"/>
                    <a:gd name="connsiteY12" fmla="*/ 2045149 h 2815223"/>
                    <a:gd name="connsiteX13" fmla="*/ 58634 w 2832040"/>
                    <a:gd name="connsiteY13" fmla="*/ 1602540 h 2815223"/>
                    <a:gd name="connsiteX14" fmla="*/ 117001 w 2832040"/>
                    <a:gd name="connsiteY14" fmla="*/ 1091839 h 2815223"/>
                    <a:gd name="connsiteX0" fmla="*/ 117001 w 2832040"/>
                    <a:gd name="connsiteY0" fmla="*/ 1091839 h 2815223"/>
                    <a:gd name="connsiteX1" fmla="*/ 1007082 w 2832040"/>
                    <a:gd name="connsiteY1" fmla="*/ 119072 h 2815223"/>
                    <a:gd name="connsiteX2" fmla="*/ 1663699 w 2832040"/>
                    <a:gd name="connsiteY2" fmla="*/ 109345 h 2815223"/>
                    <a:gd name="connsiteX3" fmla="*/ 2568372 w 2832040"/>
                    <a:gd name="connsiteY3" fmla="*/ 240668 h 2815223"/>
                    <a:gd name="connsiteX4" fmla="*/ 2617010 w 2832040"/>
                    <a:gd name="connsiteY4" fmla="*/ 381721 h 2815223"/>
                    <a:gd name="connsiteX5" fmla="*/ 1566422 w 2832040"/>
                    <a:gd name="connsiteY5" fmla="*/ 464405 h 2815223"/>
                    <a:gd name="connsiteX6" fmla="*/ 1148132 w 2832040"/>
                    <a:gd name="connsiteY6" fmla="*/ 415767 h 2815223"/>
                    <a:gd name="connsiteX7" fmla="*/ 418558 w 2832040"/>
                    <a:gd name="connsiteY7" fmla="*/ 1228025 h 2815223"/>
                    <a:gd name="connsiteX8" fmla="*/ 399104 w 2832040"/>
                    <a:gd name="connsiteY8" fmla="*/ 1529583 h 2815223"/>
                    <a:gd name="connsiteX9" fmla="*/ 768755 w 2832040"/>
                    <a:gd name="connsiteY9" fmla="*/ 1918689 h 2815223"/>
                    <a:gd name="connsiteX10" fmla="*/ 934125 w 2832040"/>
                    <a:gd name="connsiteY10" fmla="*/ 2614217 h 2815223"/>
                    <a:gd name="connsiteX11" fmla="*/ 715252 w 2832040"/>
                    <a:gd name="connsiteY11" fmla="*/ 2803907 h 2815223"/>
                    <a:gd name="connsiteX12" fmla="*/ 452606 w 2832040"/>
                    <a:gd name="connsiteY12" fmla="*/ 2045149 h 2815223"/>
                    <a:gd name="connsiteX13" fmla="*/ 58634 w 2832040"/>
                    <a:gd name="connsiteY13" fmla="*/ 1602540 h 2815223"/>
                    <a:gd name="connsiteX14" fmla="*/ 117001 w 2832040"/>
                    <a:gd name="connsiteY14" fmla="*/ 1091839 h 2815223"/>
                    <a:gd name="connsiteX0" fmla="*/ 117001 w 2836680"/>
                    <a:gd name="connsiteY0" fmla="*/ 1091839 h 2815223"/>
                    <a:gd name="connsiteX1" fmla="*/ 1007082 w 2836680"/>
                    <a:gd name="connsiteY1" fmla="*/ 119072 h 2815223"/>
                    <a:gd name="connsiteX2" fmla="*/ 1663699 w 2836680"/>
                    <a:gd name="connsiteY2" fmla="*/ 109345 h 2815223"/>
                    <a:gd name="connsiteX3" fmla="*/ 2568372 w 2836680"/>
                    <a:gd name="connsiteY3" fmla="*/ 240668 h 2815223"/>
                    <a:gd name="connsiteX4" fmla="*/ 2617010 w 2836680"/>
                    <a:gd name="connsiteY4" fmla="*/ 381721 h 2815223"/>
                    <a:gd name="connsiteX5" fmla="*/ 1566422 w 2836680"/>
                    <a:gd name="connsiteY5" fmla="*/ 464405 h 2815223"/>
                    <a:gd name="connsiteX6" fmla="*/ 1148132 w 2836680"/>
                    <a:gd name="connsiteY6" fmla="*/ 415767 h 2815223"/>
                    <a:gd name="connsiteX7" fmla="*/ 418558 w 2836680"/>
                    <a:gd name="connsiteY7" fmla="*/ 1228025 h 2815223"/>
                    <a:gd name="connsiteX8" fmla="*/ 399104 w 2836680"/>
                    <a:gd name="connsiteY8" fmla="*/ 1529583 h 2815223"/>
                    <a:gd name="connsiteX9" fmla="*/ 768755 w 2836680"/>
                    <a:gd name="connsiteY9" fmla="*/ 1918689 h 2815223"/>
                    <a:gd name="connsiteX10" fmla="*/ 934125 w 2836680"/>
                    <a:gd name="connsiteY10" fmla="*/ 2614217 h 2815223"/>
                    <a:gd name="connsiteX11" fmla="*/ 715252 w 2836680"/>
                    <a:gd name="connsiteY11" fmla="*/ 2803907 h 2815223"/>
                    <a:gd name="connsiteX12" fmla="*/ 452606 w 2836680"/>
                    <a:gd name="connsiteY12" fmla="*/ 2045149 h 2815223"/>
                    <a:gd name="connsiteX13" fmla="*/ 58634 w 2836680"/>
                    <a:gd name="connsiteY13" fmla="*/ 1602540 h 2815223"/>
                    <a:gd name="connsiteX14" fmla="*/ 117001 w 2836680"/>
                    <a:gd name="connsiteY14" fmla="*/ 1091839 h 2815223"/>
                    <a:gd name="connsiteX0" fmla="*/ 117001 w 2836680"/>
                    <a:gd name="connsiteY0" fmla="*/ 1091839 h 2815223"/>
                    <a:gd name="connsiteX1" fmla="*/ 1007082 w 2836680"/>
                    <a:gd name="connsiteY1" fmla="*/ 119072 h 2815223"/>
                    <a:gd name="connsiteX2" fmla="*/ 1663699 w 2836680"/>
                    <a:gd name="connsiteY2" fmla="*/ 109345 h 2815223"/>
                    <a:gd name="connsiteX3" fmla="*/ 2568372 w 2836680"/>
                    <a:gd name="connsiteY3" fmla="*/ 240668 h 2815223"/>
                    <a:gd name="connsiteX4" fmla="*/ 2617010 w 2836680"/>
                    <a:gd name="connsiteY4" fmla="*/ 381721 h 2815223"/>
                    <a:gd name="connsiteX5" fmla="*/ 1566422 w 2836680"/>
                    <a:gd name="connsiteY5" fmla="*/ 464405 h 2815223"/>
                    <a:gd name="connsiteX6" fmla="*/ 1148132 w 2836680"/>
                    <a:gd name="connsiteY6" fmla="*/ 415767 h 2815223"/>
                    <a:gd name="connsiteX7" fmla="*/ 418558 w 2836680"/>
                    <a:gd name="connsiteY7" fmla="*/ 1228025 h 2815223"/>
                    <a:gd name="connsiteX8" fmla="*/ 399104 w 2836680"/>
                    <a:gd name="connsiteY8" fmla="*/ 1529583 h 2815223"/>
                    <a:gd name="connsiteX9" fmla="*/ 768755 w 2836680"/>
                    <a:gd name="connsiteY9" fmla="*/ 1918689 h 2815223"/>
                    <a:gd name="connsiteX10" fmla="*/ 934125 w 2836680"/>
                    <a:gd name="connsiteY10" fmla="*/ 2614217 h 2815223"/>
                    <a:gd name="connsiteX11" fmla="*/ 715252 w 2836680"/>
                    <a:gd name="connsiteY11" fmla="*/ 2803907 h 2815223"/>
                    <a:gd name="connsiteX12" fmla="*/ 452606 w 2836680"/>
                    <a:gd name="connsiteY12" fmla="*/ 2045149 h 2815223"/>
                    <a:gd name="connsiteX13" fmla="*/ 58634 w 2836680"/>
                    <a:gd name="connsiteY13" fmla="*/ 1602540 h 2815223"/>
                    <a:gd name="connsiteX14" fmla="*/ 117001 w 2836680"/>
                    <a:gd name="connsiteY14" fmla="*/ 1091839 h 2815223"/>
                    <a:gd name="connsiteX0" fmla="*/ 117001 w 2836680"/>
                    <a:gd name="connsiteY0" fmla="*/ 1091839 h 2815223"/>
                    <a:gd name="connsiteX1" fmla="*/ 1007082 w 2836680"/>
                    <a:gd name="connsiteY1" fmla="*/ 119072 h 2815223"/>
                    <a:gd name="connsiteX2" fmla="*/ 1663699 w 2836680"/>
                    <a:gd name="connsiteY2" fmla="*/ 109345 h 2815223"/>
                    <a:gd name="connsiteX3" fmla="*/ 2568372 w 2836680"/>
                    <a:gd name="connsiteY3" fmla="*/ 240668 h 2815223"/>
                    <a:gd name="connsiteX4" fmla="*/ 2617010 w 2836680"/>
                    <a:gd name="connsiteY4" fmla="*/ 381721 h 2815223"/>
                    <a:gd name="connsiteX5" fmla="*/ 1566422 w 2836680"/>
                    <a:gd name="connsiteY5" fmla="*/ 464405 h 2815223"/>
                    <a:gd name="connsiteX6" fmla="*/ 1148132 w 2836680"/>
                    <a:gd name="connsiteY6" fmla="*/ 415767 h 2815223"/>
                    <a:gd name="connsiteX7" fmla="*/ 418558 w 2836680"/>
                    <a:gd name="connsiteY7" fmla="*/ 1228025 h 2815223"/>
                    <a:gd name="connsiteX8" fmla="*/ 399104 w 2836680"/>
                    <a:gd name="connsiteY8" fmla="*/ 1529583 h 2815223"/>
                    <a:gd name="connsiteX9" fmla="*/ 768755 w 2836680"/>
                    <a:gd name="connsiteY9" fmla="*/ 1918689 h 2815223"/>
                    <a:gd name="connsiteX10" fmla="*/ 934125 w 2836680"/>
                    <a:gd name="connsiteY10" fmla="*/ 2614217 h 2815223"/>
                    <a:gd name="connsiteX11" fmla="*/ 715252 w 2836680"/>
                    <a:gd name="connsiteY11" fmla="*/ 2803907 h 2815223"/>
                    <a:gd name="connsiteX12" fmla="*/ 452606 w 2836680"/>
                    <a:gd name="connsiteY12" fmla="*/ 2045149 h 2815223"/>
                    <a:gd name="connsiteX13" fmla="*/ 58634 w 2836680"/>
                    <a:gd name="connsiteY13" fmla="*/ 1602540 h 2815223"/>
                    <a:gd name="connsiteX14" fmla="*/ 117001 w 2836680"/>
                    <a:gd name="connsiteY14" fmla="*/ 1091839 h 2815223"/>
                    <a:gd name="connsiteX0" fmla="*/ 117001 w 2836680"/>
                    <a:gd name="connsiteY0" fmla="*/ 1091839 h 2815223"/>
                    <a:gd name="connsiteX1" fmla="*/ 1007082 w 2836680"/>
                    <a:gd name="connsiteY1" fmla="*/ 119072 h 2815223"/>
                    <a:gd name="connsiteX2" fmla="*/ 1663699 w 2836680"/>
                    <a:gd name="connsiteY2" fmla="*/ 109345 h 2815223"/>
                    <a:gd name="connsiteX3" fmla="*/ 2568372 w 2836680"/>
                    <a:gd name="connsiteY3" fmla="*/ 240668 h 2815223"/>
                    <a:gd name="connsiteX4" fmla="*/ 2617010 w 2836680"/>
                    <a:gd name="connsiteY4" fmla="*/ 381721 h 2815223"/>
                    <a:gd name="connsiteX5" fmla="*/ 1566422 w 2836680"/>
                    <a:gd name="connsiteY5" fmla="*/ 464405 h 2815223"/>
                    <a:gd name="connsiteX6" fmla="*/ 1148132 w 2836680"/>
                    <a:gd name="connsiteY6" fmla="*/ 415767 h 2815223"/>
                    <a:gd name="connsiteX7" fmla="*/ 418558 w 2836680"/>
                    <a:gd name="connsiteY7" fmla="*/ 1228025 h 2815223"/>
                    <a:gd name="connsiteX8" fmla="*/ 399104 w 2836680"/>
                    <a:gd name="connsiteY8" fmla="*/ 1529583 h 2815223"/>
                    <a:gd name="connsiteX9" fmla="*/ 768755 w 2836680"/>
                    <a:gd name="connsiteY9" fmla="*/ 1918689 h 2815223"/>
                    <a:gd name="connsiteX10" fmla="*/ 934125 w 2836680"/>
                    <a:gd name="connsiteY10" fmla="*/ 2614217 h 2815223"/>
                    <a:gd name="connsiteX11" fmla="*/ 715252 w 2836680"/>
                    <a:gd name="connsiteY11" fmla="*/ 2803907 h 2815223"/>
                    <a:gd name="connsiteX12" fmla="*/ 452606 w 2836680"/>
                    <a:gd name="connsiteY12" fmla="*/ 2045149 h 2815223"/>
                    <a:gd name="connsiteX13" fmla="*/ 58634 w 2836680"/>
                    <a:gd name="connsiteY13" fmla="*/ 1602540 h 2815223"/>
                    <a:gd name="connsiteX14" fmla="*/ 117001 w 2836680"/>
                    <a:gd name="connsiteY14" fmla="*/ 1091839 h 2815223"/>
                    <a:gd name="connsiteX0" fmla="*/ 117001 w 2836680"/>
                    <a:gd name="connsiteY0" fmla="*/ 1091839 h 2815223"/>
                    <a:gd name="connsiteX1" fmla="*/ 1007082 w 2836680"/>
                    <a:gd name="connsiteY1" fmla="*/ 119072 h 2815223"/>
                    <a:gd name="connsiteX2" fmla="*/ 1663699 w 2836680"/>
                    <a:gd name="connsiteY2" fmla="*/ 109345 h 2815223"/>
                    <a:gd name="connsiteX3" fmla="*/ 2568372 w 2836680"/>
                    <a:gd name="connsiteY3" fmla="*/ 240668 h 2815223"/>
                    <a:gd name="connsiteX4" fmla="*/ 2617010 w 2836680"/>
                    <a:gd name="connsiteY4" fmla="*/ 381721 h 2815223"/>
                    <a:gd name="connsiteX5" fmla="*/ 1566422 w 2836680"/>
                    <a:gd name="connsiteY5" fmla="*/ 464405 h 2815223"/>
                    <a:gd name="connsiteX6" fmla="*/ 1148132 w 2836680"/>
                    <a:gd name="connsiteY6" fmla="*/ 415767 h 2815223"/>
                    <a:gd name="connsiteX7" fmla="*/ 418558 w 2836680"/>
                    <a:gd name="connsiteY7" fmla="*/ 1228025 h 2815223"/>
                    <a:gd name="connsiteX8" fmla="*/ 399104 w 2836680"/>
                    <a:gd name="connsiteY8" fmla="*/ 1529583 h 2815223"/>
                    <a:gd name="connsiteX9" fmla="*/ 768755 w 2836680"/>
                    <a:gd name="connsiteY9" fmla="*/ 1918689 h 2815223"/>
                    <a:gd name="connsiteX10" fmla="*/ 934125 w 2836680"/>
                    <a:gd name="connsiteY10" fmla="*/ 2614217 h 2815223"/>
                    <a:gd name="connsiteX11" fmla="*/ 715252 w 2836680"/>
                    <a:gd name="connsiteY11" fmla="*/ 2803907 h 2815223"/>
                    <a:gd name="connsiteX12" fmla="*/ 452606 w 2836680"/>
                    <a:gd name="connsiteY12" fmla="*/ 2045149 h 2815223"/>
                    <a:gd name="connsiteX13" fmla="*/ 58634 w 2836680"/>
                    <a:gd name="connsiteY13" fmla="*/ 1602540 h 2815223"/>
                    <a:gd name="connsiteX14" fmla="*/ 117001 w 2836680"/>
                    <a:gd name="connsiteY14" fmla="*/ 1091839 h 2815223"/>
                    <a:gd name="connsiteX0" fmla="*/ 117001 w 2836680"/>
                    <a:gd name="connsiteY0" fmla="*/ 1091839 h 2815223"/>
                    <a:gd name="connsiteX1" fmla="*/ 1007082 w 2836680"/>
                    <a:gd name="connsiteY1" fmla="*/ 119072 h 2815223"/>
                    <a:gd name="connsiteX2" fmla="*/ 1663699 w 2836680"/>
                    <a:gd name="connsiteY2" fmla="*/ 109345 h 2815223"/>
                    <a:gd name="connsiteX3" fmla="*/ 2568372 w 2836680"/>
                    <a:gd name="connsiteY3" fmla="*/ 240668 h 2815223"/>
                    <a:gd name="connsiteX4" fmla="*/ 2617010 w 2836680"/>
                    <a:gd name="connsiteY4" fmla="*/ 381721 h 2815223"/>
                    <a:gd name="connsiteX5" fmla="*/ 1566422 w 2836680"/>
                    <a:gd name="connsiteY5" fmla="*/ 464405 h 2815223"/>
                    <a:gd name="connsiteX6" fmla="*/ 1148132 w 2836680"/>
                    <a:gd name="connsiteY6" fmla="*/ 415767 h 2815223"/>
                    <a:gd name="connsiteX7" fmla="*/ 418558 w 2836680"/>
                    <a:gd name="connsiteY7" fmla="*/ 1228025 h 2815223"/>
                    <a:gd name="connsiteX8" fmla="*/ 399104 w 2836680"/>
                    <a:gd name="connsiteY8" fmla="*/ 1529583 h 2815223"/>
                    <a:gd name="connsiteX9" fmla="*/ 768755 w 2836680"/>
                    <a:gd name="connsiteY9" fmla="*/ 1918689 h 2815223"/>
                    <a:gd name="connsiteX10" fmla="*/ 934125 w 2836680"/>
                    <a:gd name="connsiteY10" fmla="*/ 2614217 h 2815223"/>
                    <a:gd name="connsiteX11" fmla="*/ 715252 w 2836680"/>
                    <a:gd name="connsiteY11" fmla="*/ 2803907 h 2815223"/>
                    <a:gd name="connsiteX12" fmla="*/ 452606 w 2836680"/>
                    <a:gd name="connsiteY12" fmla="*/ 2045149 h 2815223"/>
                    <a:gd name="connsiteX13" fmla="*/ 58634 w 2836680"/>
                    <a:gd name="connsiteY13" fmla="*/ 1602540 h 2815223"/>
                    <a:gd name="connsiteX14" fmla="*/ 117001 w 2836680"/>
                    <a:gd name="connsiteY14" fmla="*/ 1091839 h 2815223"/>
                    <a:gd name="connsiteX0" fmla="*/ 117001 w 2836680"/>
                    <a:gd name="connsiteY0" fmla="*/ 1091839 h 2815223"/>
                    <a:gd name="connsiteX1" fmla="*/ 1007082 w 2836680"/>
                    <a:gd name="connsiteY1" fmla="*/ 119072 h 2815223"/>
                    <a:gd name="connsiteX2" fmla="*/ 1663699 w 2836680"/>
                    <a:gd name="connsiteY2" fmla="*/ 109345 h 2815223"/>
                    <a:gd name="connsiteX3" fmla="*/ 2568372 w 2836680"/>
                    <a:gd name="connsiteY3" fmla="*/ 240668 h 2815223"/>
                    <a:gd name="connsiteX4" fmla="*/ 2617010 w 2836680"/>
                    <a:gd name="connsiteY4" fmla="*/ 381721 h 2815223"/>
                    <a:gd name="connsiteX5" fmla="*/ 1566422 w 2836680"/>
                    <a:gd name="connsiteY5" fmla="*/ 464405 h 2815223"/>
                    <a:gd name="connsiteX6" fmla="*/ 1148132 w 2836680"/>
                    <a:gd name="connsiteY6" fmla="*/ 415767 h 2815223"/>
                    <a:gd name="connsiteX7" fmla="*/ 418558 w 2836680"/>
                    <a:gd name="connsiteY7" fmla="*/ 1228025 h 2815223"/>
                    <a:gd name="connsiteX8" fmla="*/ 399104 w 2836680"/>
                    <a:gd name="connsiteY8" fmla="*/ 1529583 h 2815223"/>
                    <a:gd name="connsiteX9" fmla="*/ 768755 w 2836680"/>
                    <a:gd name="connsiteY9" fmla="*/ 1918689 h 2815223"/>
                    <a:gd name="connsiteX10" fmla="*/ 934125 w 2836680"/>
                    <a:gd name="connsiteY10" fmla="*/ 2614217 h 2815223"/>
                    <a:gd name="connsiteX11" fmla="*/ 715252 w 2836680"/>
                    <a:gd name="connsiteY11" fmla="*/ 2803907 h 2815223"/>
                    <a:gd name="connsiteX12" fmla="*/ 452606 w 2836680"/>
                    <a:gd name="connsiteY12" fmla="*/ 2045149 h 2815223"/>
                    <a:gd name="connsiteX13" fmla="*/ 58634 w 2836680"/>
                    <a:gd name="connsiteY13" fmla="*/ 1602540 h 2815223"/>
                    <a:gd name="connsiteX14" fmla="*/ 117001 w 2836680"/>
                    <a:gd name="connsiteY14" fmla="*/ 1091839 h 2815223"/>
                    <a:gd name="connsiteX0" fmla="*/ 117001 w 2846845"/>
                    <a:gd name="connsiteY0" fmla="*/ 1091839 h 2815223"/>
                    <a:gd name="connsiteX1" fmla="*/ 1007082 w 2846845"/>
                    <a:gd name="connsiteY1" fmla="*/ 119072 h 2815223"/>
                    <a:gd name="connsiteX2" fmla="*/ 1663699 w 2846845"/>
                    <a:gd name="connsiteY2" fmla="*/ 109345 h 2815223"/>
                    <a:gd name="connsiteX3" fmla="*/ 2568372 w 2846845"/>
                    <a:gd name="connsiteY3" fmla="*/ 240668 h 2815223"/>
                    <a:gd name="connsiteX4" fmla="*/ 2617010 w 2846845"/>
                    <a:gd name="connsiteY4" fmla="*/ 381721 h 2815223"/>
                    <a:gd name="connsiteX5" fmla="*/ 1566422 w 2846845"/>
                    <a:gd name="connsiteY5" fmla="*/ 464405 h 2815223"/>
                    <a:gd name="connsiteX6" fmla="*/ 1148132 w 2846845"/>
                    <a:gd name="connsiteY6" fmla="*/ 415767 h 2815223"/>
                    <a:gd name="connsiteX7" fmla="*/ 418558 w 2846845"/>
                    <a:gd name="connsiteY7" fmla="*/ 1228025 h 2815223"/>
                    <a:gd name="connsiteX8" fmla="*/ 399104 w 2846845"/>
                    <a:gd name="connsiteY8" fmla="*/ 1529583 h 2815223"/>
                    <a:gd name="connsiteX9" fmla="*/ 768755 w 2846845"/>
                    <a:gd name="connsiteY9" fmla="*/ 1918689 h 2815223"/>
                    <a:gd name="connsiteX10" fmla="*/ 934125 w 2846845"/>
                    <a:gd name="connsiteY10" fmla="*/ 2614217 h 2815223"/>
                    <a:gd name="connsiteX11" fmla="*/ 715252 w 2846845"/>
                    <a:gd name="connsiteY11" fmla="*/ 2803907 h 2815223"/>
                    <a:gd name="connsiteX12" fmla="*/ 452606 w 2846845"/>
                    <a:gd name="connsiteY12" fmla="*/ 2045149 h 2815223"/>
                    <a:gd name="connsiteX13" fmla="*/ 58634 w 2846845"/>
                    <a:gd name="connsiteY13" fmla="*/ 1602540 h 2815223"/>
                    <a:gd name="connsiteX14" fmla="*/ 117001 w 2846845"/>
                    <a:gd name="connsiteY14" fmla="*/ 1091839 h 2815223"/>
                    <a:gd name="connsiteX0" fmla="*/ 117001 w 2846845"/>
                    <a:gd name="connsiteY0" fmla="*/ 1091839 h 2815223"/>
                    <a:gd name="connsiteX1" fmla="*/ 1007082 w 2846845"/>
                    <a:gd name="connsiteY1" fmla="*/ 119072 h 2815223"/>
                    <a:gd name="connsiteX2" fmla="*/ 1663699 w 2846845"/>
                    <a:gd name="connsiteY2" fmla="*/ 109345 h 2815223"/>
                    <a:gd name="connsiteX3" fmla="*/ 2568372 w 2846845"/>
                    <a:gd name="connsiteY3" fmla="*/ 240668 h 2815223"/>
                    <a:gd name="connsiteX4" fmla="*/ 2617010 w 2846845"/>
                    <a:gd name="connsiteY4" fmla="*/ 381721 h 2815223"/>
                    <a:gd name="connsiteX5" fmla="*/ 1566422 w 2846845"/>
                    <a:gd name="connsiteY5" fmla="*/ 464405 h 2815223"/>
                    <a:gd name="connsiteX6" fmla="*/ 1148132 w 2846845"/>
                    <a:gd name="connsiteY6" fmla="*/ 415767 h 2815223"/>
                    <a:gd name="connsiteX7" fmla="*/ 418558 w 2846845"/>
                    <a:gd name="connsiteY7" fmla="*/ 1228025 h 2815223"/>
                    <a:gd name="connsiteX8" fmla="*/ 399104 w 2846845"/>
                    <a:gd name="connsiteY8" fmla="*/ 1529583 h 2815223"/>
                    <a:gd name="connsiteX9" fmla="*/ 768755 w 2846845"/>
                    <a:gd name="connsiteY9" fmla="*/ 1918689 h 2815223"/>
                    <a:gd name="connsiteX10" fmla="*/ 934125 w 2846845"/>
                    <a:gd name="connsiteY10" fmla="*/ 2614217 h 2815223"/>
                    <a:gd name="connsiteX11" fmla="*/ 715252 w 2846845"/>
                    <a:gd name="connsiteY11" fmla="*/ 2803907 h 2815223"/>
                    <a:gd name="connsiteX12" fmla="*/ 452606 w 2846845"/>
                    <a:gd name="connsiteY12" fmla="*/ 2045149 h 2815223"/>
                    <a:gd name="connsiteX13" fmla="*/ 58634 w 2846845"/>
                    <a:gd name="connsiteY13" fmla="*/ 1602540 h 2815223"/>
                    <a:gd name="connsiteX14" fmla="*/ 117001 w 2846845"/>
                    <a:gd name="connsiteY14" fmla="*/ 1091839 h 2815223"/>
                    <a:gd name="connsiteX0" fmla="*/ 117001 w 2846845"/>
                    <a:gd name="connsiteY0" fmla="*/ 1091839 h 2815223"/>
                    <a:gd name="connsiteX1" fmla="*/ 1007082 w 2846845"/>
                    <a:gd name="connsiteY1" fmla="*/ 119072 h 2815223"/>
                    <a:gd name="connsiteX2" fmla="*/ 1663699 w 2846845"/>
                    <a:gd name="connsiteY2" fmla="*/ 109345 h 2815223"/>
                    <a:gd name="connsiteX3" fmla="*/ 2568372 w 2846845"/>
                    <a:gd name="connsiteY3" fmla="*/ 240668 h 2815223"/>
                    <a:gd name="connsiteX4" fmla="*/ 2617010 w 2846845"/>
                    <a:gd name="connsiteY4" fmla="*/ 381721 h 2815223"/>
                    <a:gd name="connsiteX5" fmla="*/ 1566422 w 2846845"/>
                    <a:gd name="connsiteY5" fmla="*/ 464405 h 2815223"/>
                    <a:gd name="connsiteX6" fmla="*/ 1148132 w 2846845"/>
                    <a:gd name="connsiteY6" fmla="*/ 415767 h 2815223"/>
                    <a:gd name="connsiteX7" fmla="*/ 418558 w 2846845"/>
                    <a:gd name="connsiteY7" fmla="*/ 1228025 h 2815223"/>
                    <a:gd name="connsiteX8" fmla="*/ 399104 w 2846845"/>
                    <a:gd name="connsiteY8" fmla="*/ 1529583 h 2815223"/>
                    <a:gd name="connsiteX9" fmla="*/ 768755 w 2846845"/>
                    <a:gd name="connsiteY9" fmla="*/ 1918689 h 2815223"/>
                    <a:gd name="connsiteX10" fmla="*/ 934125 w 2846845"/>
                    <a:gd name="connsiteY10" fmla="*/ 2614217 h 2815223"/>
                    <a:gd name="connsiteX11" fmla="*/ 715252 w 2846845"/>
                    <a:gd name="connsiteY11" fmla="*/ 2803907 h 2815223"/>
                    <a:gd name="connsiteX12" fmla="*/ 452606 w 2846845"/>
                    <a:gd name="connsiteY12" fmla="*/ 2045149 h 2815223"/>
                    <a:gd name="connsiteX13" fmla="*/ 58634 w 2846845"/>
                    <a:gd name="connsiteY13" fmla="*/ 1602540 h 2815223"/>
                    <a:gd name="connsiteX14" fmla="*/ 117001 w 2846845"/>
                    <a:gd name="connsiteY14" fmla="*/ 1091839 h 2815223"/>
                    <a:gd name="connsiteX0" fmla="*/ 117001 w 2846845"/>
                    <a:gd name="connsiteY0" fmla="*/ 1099926 h 2823310"/>
                    <a:gd name="connsiteX1" fmla="*/ 1007082 w 2846845"/>
                    <a:gd name="connsiteY1" fmla="*/ 127159 h 2823310"/>
                    <a:gd name="connsiteX2" fmla="*/ 1663699 w 2846845"/>
                    <a:gd name="connsiteY2" fmla="*/ 117432 h 2823310"/>
                    <a:gd name="connsiteX3" fmla="*/ 2568372 w 2846845"/>
                    <a:gd name="connsiteY3" fmla="*/ 248755 h 2823310"/>
                    <a:gd name="connsiteX4" fmla="*/ 2617010 w 2846845"/>
                    <a:gd name="connsiteY4" fmla="*/ 389808 h 2823310"/>
                    <a:gd name="connsiteX5" fmla="*/ 1566422 w 2846845"/>
                    <a:gd name="connsiteY5" fmla="*/ 472492 h 2823310"/>
                    <a:gd name="connsiteX6" fmla="*/ 1148132 w 2846845"/>
                    <a:gd name="connsiteY6" fmla="*/ 423854 h 2823310"/>
                    <a:gd name="connsiteX7" fmla="*/ 418558 w 2846845"/>
                    <a:gd name="connsiteY7" fmla="*/ 1236112 h 2823310"/>
                    <a:gd name="connsiteX8" fmla="*/ 399104 w 2846845"/>
                    <a:gd name="connsiteY8" fmla="*/ 1537670 h 2823310"/>
                    <a:gd name="connsiteX9" fmla="*/ 768755 w 2846845"/>
                    <a:gd name="connsiteY9" fmla="*/ 1926776 h 2823310"/>
                    <a:gd name="connsiteX10" fmla="*/ 934125 w 2846845"/>
                    <a:gd name="connsiteY10" fmla="*/ 2622304 h 2823310"/>
                    <a:gd name="connsiteX11" fmla="*/ 715252 w 2846845"/>
                    <a:gd name="connsiteY11" fmla="*/ 2811994 h 2823310"/>
                    <a:gd name="connsiteX12" fmla="*/ 452606 w 2846845"/>
                    <a:gd name="connsiteY12" fmla="*/ 2053236 h 2823310"/>
                    <a:gd name="connsiteX13" fmla="*/ 58634 w 2846845"/>
                    <a:gd name="connsiteY13" fmla="*/ 1610627 h 2823310"/>
                    <a:gd name="connsiteX14" fmla="*/ 117001 w 2846845"/>
                    <a:gd name="connsiteY14" fmla="*/ 1099926 h 2823310"/>
                    <a:gd name="connsiteX0" fmla="*/ 117001 w 2846845"/>
                    <a:gd name="connsiteY0" fmla="*/ 1095802 h 2819186"/>
                    <a:gd name="connsiteX1" fmla="*/ 1007082 w 2846845"/>
                    <a:gd name="connsiteY1" fmla="*/ 123035 h 2819186"/>
                    <a:gd name="connsiteX2" fmla="*/ 1663699 w 2846845"/>
                    <a:gd name="connsiteY2" fmla="*/ 113308 h 2819186"/>
                    <a:gd name="connsiteX3" fmla="*/ 2568372 w 2846845"/>
                    <a:gd name="connsiteY3" fmla="*/ 244631 h 2819186"/>
                    <a:gd name="connsiteX4" fmla="*/ 2617010 w 2846845"/>
                    <a:gd name="connsiteY4" fmla="*/ 385684 h 2819186"/>
                    <a:gd name="connsiteX5" fmla="*/ 1566422 w 2846845"/>
                    <a:gd name="connsiteY5" fmla="*/ 468368 h 2819186"/>
                    <a:gd name="connsiteX6" fmla="*/ 1148132 w 2846845"/>
                    <a:gd name="connsiteY6" fmla="*/ 419730 h 2819186"/>
                    <a:gd name="connsiteX7" fmla="*/ 418558 w 2846845"/>
                    <a:gd name="connsiteY7" fmla="*/ 1231988 h 2819186"/>
                    <a:gd name="connsiteX8" fmla="*/ 399104 w 2846845"/>
                    <a:gd name="connsiteY8" fmla="*/ 1533546 h 2819186"/>
                    <a:gd name="connsiteX9" fmla="*/ 768755 w 2846845"/>
                    <a:gd name="connsiteY9" fmla="*/ 1922652 h 2819186"/>
                    <a:gd name="connsiteX10" fmla="*/ 934125 w 2846845"/>
                    <a:gd name="connsiteY10" fmla="*/ 2618180 h 2819186"/>
                    <a:gd name="connsiteX11" fmla="*/ 715252 w 2846845"/>
                    <a:gd name="connsiteY11" fmla="*/ 2807870 h 2819186"/>
                    <a:gd name="connsiteX12" fmla="*/ 452606 w 2846845"/>
                    <a:gd name="connsiteY12" fmla="*/ 2049112 h 2819186"/>
                    <a:gd name="connsiteX13" fmla="*/ 58634 w 2846845"/>
                    <a:gd name="connsiteY13" fmla="*/ 1606503 h 2819186"/>
                    <a:gd name="connsiteX14" fmla="*/ 117001 w 2846845"/>
                    <a:gd name="connsiteY14" fmla="*/ 1095802 h 2819186"/>
                    <a:gd name="connsiteX0" fmla="*/ 117001 w 2846845"/>
                    <a:gd name="connsiteY0" fmla="*/ 1083122 h 2806506"/>
                    <a:gd name="connsiteX1" fmla="*/ 1007082 w 2846845"/>
                    <a:gd name="connsiteY1" fmla="*/ 110355 h 2806506"/>
                    <a:gd name="connsiteX2" fmla="*/ 1663699 w 2846845"/>
                    <a:gd name="connsiteY2" fmla="*/ 100628 h 2806506"/>
                    <a:gd name="connsiteX3" fmla="*/ 2568372 w 2846845"/>
                    <a:gd name="connsiteY3" fmla="*/ 231951 h 2806506"/>
                    <a:gd name="connsiteX4" fmla="*/ 2617010 w 2846845"/>
                    <a:gd name="connsiteY4" fmla="*/ 373004 h 2806506"/>
                    <a:gd name="connsiteX5" fmla="*/ 1566422 w 2846845"/>
                    <a:gd name="connsiteY5" fmla="*/ 455688 h 2806506"/>
                    <a:gd name="connsiteX6" fmla="*/ 1148132 w 2846845"/>
                    <a:gd name="connsiteY6" fmla="*/ 407050 h 2806506"/>
                    <a:gd name="connsiteX7" fmla="*/ 418558 w 2846845"/>
                    <a:gd name="connsiteY7" fmla="*/ 1219308 h 2806506"/>
                    <a:gd name="connsiteX8" fmla="*/ 399104 w 2846845"/>
                    <a:gd name="connsiteY8" fmla="*/ 1520866 h 2806506"/>
                    <a:gd name="connsiteX9" fmla="*/ 768755 w 2846845"/>
                    <a:gd name="connsiteY9" fmla="*/ 1909972 h 2806506"/>
                    <a:gd name="connsiteX10" fmla="*/ 934125 w 2846845"/>
                    <a:gd name="connsiteY10" fmla="*/ 2605500 h 2806506"/>
                    <a:gd name="connsiteX11" fmla="*/ 715252 w 2846845"/>
                    <a:gd name="connsiteY11" fmla="*/ 2795190 h 2806506"/>
                    <a:gd name="connsiteX12" fmla="*/ 452606 w 2846845"/>
                    <a:gd name="connsiteY12" fmla="*/ 2036432 h 2806506"/>
                    <a:gd name="connsiteX13" fmla="*/ 58634 w 2846845"/>
                    <a:gd name="connsiteY13" fmla="*/ 1593823 h 2806506"/>
                    <a:gd name="connsiteX14" fmla="*/ 117001 w 2846845"/>
                    <a:gd name="connsiteY14" fmla="*/ 1083122 h 2806506"/>
                    <a:gd name="connsiteX0" fmla="*/ 117001 w 2846845"/>
                    <a:gd name="connsiteY0" fmla="*/ 1083122 h 2806506"/>
                    <a:gd name="connsiteX1" fmla="*/ 1007082 w 2846845"/>
                    <a:gd name="connsiteY1" fmla="*/ 110355 h 2806506"/>
                    <a:gd name="connsiteX2" fmla="*/ 1639380 w 2846845"/>
                    <a:gd name="connsiteY2" fmla="*/ 100628 h 2806506"/>
                    <a:gd name="connsiteX3" fmla="*/ 2568372 w 2846845"/>
                    <a:gd name="connsiteY3" fmla="*/ 231951 h 2806506"/>
                    <a:gd name="connsiteX4" fmla="*/ 2617010 w 2846845"/>
                    <a:gd name="connsiteY4" fmla="*/ 373004 h 2806506"/>
                    <a:gd name="connsiteX5" fmla="*/ 1566422 w 2846845"/>
                    <a:gd name="connsiteY5" fmla="*/ 455688 h 2806506"/>
                    <a:gd name="connsiteX6" fmla="*/ 1148132 w 2846845"/>
                    <a:gd name="connsiteY6" fmla="*/ 407050 h 2806506"/>
                    <a:gd name="connsiteX7" fmla="*/ 418558 w 2846845"/>
                    <a:gd name="connsiteY7" fmla="*/ 1219308 h 2806506"/>
                    <a:gd name="connsiteX8" fmla="*/ 399104 w 2846845"/>
                    <a:gd name="connsiteY8" fmla="*/ 1520866 h 2806506"/>
                    <a:gd name="connsiteX9" fmla="*/ 768755 w 2846845"/>
                    <a:gd name="connsiteY9" fmla="*/ 1909972 h 2806506"/>
                    <a:gd name="connsiteX10" fmla="*/ 934125 w 2846845"/>
                    <a:gd name="connsiteY10" fmla="*/ 2605500 h 2806506"/>
                    <a:gd name="connsiteX11" fmla="*/ 715252 w 2846845"/>
                    <a:gd name="connsiteY11" fmla="*/ 2795190 h 2806506"/>
                    <a:gd name="connsiteX12" fmla="*/ 452606 w 2846845"/>
                    <a:gd name="connsiteY12" fmla="*/ 2036432 h 2806506"/>
                    <a:gd name="connsiteX13" fmla="*/ 58634 w 2846845"/>
                    <a:gd name="connsiteY13" fmla="*/ 1593823 h 2806506"/>
                    <a:gd name="connsiteX14" fmla="*/ 117001 w 2846845"/>
                    <a:gd name="connsiteY14" fmla="*/ 1083122 h 2806506"/>
                    <a:gd name="connsiteX0" fmla="*/ 117001 w 2846845"/>
                    <a:gd name="connsiteY0" fmla="*/ 1083122 h 2806506"/>
                    <a:gd name="connsiteX1" fmla="*/ 1007082 w 2846845"/>
                    <a:gd name="connsiteY1" fmla="*/ 110355 h 2806506"/>
                    <a:gd name="connsiteX2" fmla="*/ 1639380 w 2846845"/>
                    <a:gd name="connsiteY2" fmla="*/ 100628 h 2806506"/>
                    <a:gd name="connsiteX3" fmla="*/ 2568372 w 2846845"/>
                    <a:gd name="connsiteY3" fmla="*/ 231951 h 2806506"/>
                    <a:gd name="connsiteX4" fmla="*/ 2617010 w 2846845"/>
                    <a:gd name="connsiteY4" fmla="*/ 373004 h 2806506"/>
                    <a:gd name="connsiteX5" fmla="*/ 1566422 w 2846845"/>
                    <a:gd name="connsiteY5" fmla="*/ 455688 h 2806506"/>
                    <a:gd name="connsiteX6" fmla="*/ 1148132 w 2846845"/>
                    <a:gd name="connsiteY6" fmla="*/ 407050 h 2806506"/>
                    <a:gd name="connsiteX7" fmla="*/ 418558 w 2846845"/>
                    <a:gd name="connsiteY7" fmla="*/ 1219308 h 2806506"/>
                    <a:gd name="connsiteX8" fmla="*/ 399104 w 2846845"/>
                    <a:gd name="connsiteY8" fmla="*/ 1520866 h 2806506"/>
                    <a:gd name="connsiteX9" fmla="*/ 768755 w 2846845"/>
                    <a:gd name="connsiteY9" fmla="*/ 1909972 h 2806506"/>
                    <a:gd name="connsiteX10" fmla="*/ 934125 w 2846845"/>
                    <a:gd name="connsiteY10" fmla="*/ 2605500 h 2806506"/>
                    <a:gd name="connsiteX11" fmla="*/ 715252 w 2846845"/>
                    <a:gd name="connsiteY11" fmla="*/ 2795190 h 2806506"/>
                    <a:gd name="connsiteX12" fmla="*/ 452606 w 2846845"/>
                    <a:gd name="connsiteY12" fmla="*/ 2036432 h 2806506"/>
                    <a:gd name="connsiteX13" fmla="*/ 58634 w 2846845"/>
                    <a:gd name="connsiteY13" fmla="*/ 1593823 h 2806506"/>
                    <a:gd name="connsiteX14" fmla="*/ 117001 w 2846845"/>
                    <a:gd name="connsiteY14" fmla="*/ 1083122 h 2806506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768755 w 2846845"/>
                    <a:gd name="connsiteY9" fmla="*/ 1915683 h 2812217"/>
                    <a:gd name="connsiteX10" fmla="*/ 934125 w 2846845"/>
                    <a:gd name="connsiteY10" fmla="*/ 2611211 h 2812217"/>
                    <a:gd name="connsiteX11" fmla="*/ 715252 w 2846845"/>
                    <a:gd name="connsiteY11" fmla="*/ 2800901 h 2812217"/>
                    <a:gd name="connsiteX12" fmla="*/ 452606 w 2846845"/>
                    <a:gd name="connsiteY12" fmla="*/ 2042143 h 2812217"/>
                    <a:gd name="connsiteX13" fmla="*/ 58634 w 2846845"/>
                    <a:gd name="connsiteY13" fmla="*/ 1599534 h 2812217"/>
                    <a:gd name="connsiteX14" fmla="*/ 117001 w 2846845"/>
                    <a:gd name="connsiteY14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768755 w 2846845"/>
                    <a:gd name="connsiteY9" fmla="*/ 1915683 h 2812217"/>
                    <a:gd name="connsiteX10" fmla="*/ 934125 w 2846845"/>
                    <a:gd name="connsiteY10" fmla="*/ 2611211 h 2812217"/>
                    <a:gd name="connsiteX11" fmla="*/ 715252 w 2846845"/>
                    <a:gd name="connsiteY11" fmla="*/ 2800901 h 2812217"/>
                    <a:gd name="connsiteX12" fmla="*/ 452606 w 2846845"/>
                    <a:gd name="connsiteY12" fmla="*/ 2042143 h 2812217"/>
                    <a:gd name="connsiteX13" fmla="*/ 58634 w 2846845"/>
                    <a:gd name="connsiteY13" fmla="*/ 1599534 h 2812217"/>
                    <a:gd name="connsiteX14" fmla="*/ 117001 w 2846845"/>
                    <a:gd name="connsiteY14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768755 w 2846845"/>
                    <a:gd name="connsiteY9" fmla="*/ 1915683 h 2812217"/>
                    <a:gd name="connsiteX10" fmla="*/ 827120 w 2846845"/>
                    <a:gd name="connsiteY10" fmla="*/ 2202651 h 2812217"/>
                    <a:gd name="connsiteX11" fmla="*/ 934125 w 2846845"/>
                    <a:gd name="connsiteY11" fmla="*/ 2611211 h 2812217"/>
                    <a:gd name="connsiteX12" fmla="*/ 715252 w 2846845"/>
                    <a:gd name="connsiteY12" fmla="*/ 2800901 h 2812217"/>
                    <a:gd name="connsiteX13" fmla="*/ 452606 w 2846845"/>
                    <a:gd name="connsiteY13" fmla="*/ 2042143 h 2812217"/>
                    <a:gd name="connsiteX14" fmla="*/ 58634 w 2846845"/>
                    <a:gd name="connsiteY14" fmla="*/ 1599534 h 2812217"/>
                    <a:gd name="connsiteX15" fmla="*/ 117001 w 2846845"/>
                    <a:gd name="connsiteY15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690934 w 2846845"/>
                    <a:gd name="connsiteY9" fmla="*/ 1832998 h 2812217"/>
                    <a:gd name="connsiteX10" fmla="*/ 827120 w 2846845"/>
                    <a:gd name="connsiteY10" fmla="*/ 2202651 h 2812217"/>
                    <a:gd name="connsiteX11" fmla="*/ 934125 w 2846845"/>
                    <a:gd name="connsiteY11" fmla="*/ 2611211 h 2812217"/>
                    <a:gd name="connsiteX12" fmla="*/ 715252 w 2846845"/>
                    <a:gd name="connsiteY12" fmla="*/ 2800901 h 2812217"/>
                    <a:gd name="connsiteX13" fmla="*/ 452606 w 2846845"/>
                    <a:gd name="connsiteY13" fmla="*/ 2042143 h 2812217"/>
                    <a:gd name="connsiteX14" fmla="*/ 58634 w 2846845"/>
                    <a:gd name="connsiteY14" fmla="*/ 1599534 h 2812217"/>
                    <a:gd name="connsiteX15" fmla="*/ 117001 w 2846845"/>
                    <a:gd name="connsiteY15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690934 w 2846845"/>
                    <a:gd name="connsiteY9" fmla="*/ 1832998 h 2812217"/>
                    <a:gd name="connsiteX10" fmla="*/ 827120 w 2846845"/>
                    <a:gd name="connsiteY10" fmla="*/ 2202651 h 2812217"/>
                    <a:gd name="connsiteX11" fmla="*/ 934125 w 2846845"/>
                    <a:gd name="connsiteY11" fmla="*/ 2611211 h 2812217"/>
                    <a:gd name="connsiteX12" fmla="*/ 715252 w 2846845"/>
                    <a:gd name="connsiteY12" fmla="*/ 2800901 h 2812217"/>
                    <a:gd name="connsiteX13" fmla="*/ 452606 w 2846845"/>
                    <a:gd name="connsiteY13" fmla="*/ 2042143 h 2812217"/>
                    <a:gd name="connsiteX14" fmla="*/ 58634 w 2846845"/>
                    <a:gd name="connsiteY14" fmla="*/ 1599534 h 2812217"/>
                    <a:gd name="connsiteX15" fmla="*/ 117001 w 2846845"/>
                    <a:gd name="connsiteY15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690934 w 2846845"/>
                    <a:gd name="connsiteY9" fmla="*/ 1832998 h 2812217"/>
                    <a:gd name="connsiteX10" fmla="*/ 827120 w 2846845"/>
                    <a:gd name="connsiteY10" fmla="*/ 2202651 h 2812217"/>
                    <a:gd name="connsiteX11" fmla="*/ 934125 w 2846845"/>
                    <a:gd name="connsiteY11" fmla="*/ 2611211 h 2812217"/>
                    <a:gd name="connsiteX12" fmla="*/ 715252 w 2846845"/>
                    <a:gd name="connsiteY12" fmla="*/ 2800901 h 2812217"/>
                    <a:gd name="connsiteX13" fmla="*/ 452606 w 2846845"/>
                    <a:gd name="connsiteY13" fmla="*/ 2042143 h 2812217"/>
                    <a:gd name="connsiteX14" fmla="*/ 58634 w 2846845"/>
                    <a:gd name="connsiteY14" fmla="*/ 1599534 h 2812217"/>
                    <a:gd name="connsiteX15" fmla="*/ 117001 w 2846845"/>
                    <a:gd name="connsiteY15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690934 w 2846845"/>
                    <a:gd name="connsiteY9" fmla="*/ 1832998 h 2812217"/>
                    <a:gd name="connsiteX10" fmla="*/ 827120 w 2846845"/>
                    <a:gd name="connsiteY10" fmla="*/ 2202651 h 2812217"/>
                    <a:gd name="connsiteX11" fmla="*/ 934125 w 2846845"/>
                    <a:gd name="connsiteY11" fmla="*/ 2611211 h 2812217"/>
                    <a:gd name="connsiteX12" fmla="*/ 715252 w 2846845"/>
                    <a:gd name="connsiteY12" fmla="*/ 2800901 h 2812217"/>
                    <a:gd name="connsiteX13" fmla="*/ 452606 w 2846845"/>
                    <a:gd name="connsiteY13" fmla="*/ 2042143 h 2812217"/>
                    <a:gd name="connsiteX14" fmla="*/ 58634 w 2846845"/>
                    <a:gd name="connsiteY14" fmla="*/ 1599534 h 2812217"/>
                    <a:gd name="connsiteX15" fmla="*/ 117001 w 2846845"/>
                    <a:gd name="connsiteY15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690934 w 2846845"/>
                    <a:gd name="connsiteY9" fmla="*/ 1832998 h 2812217"/>
                    <a:gd name="connsiteX10" fmla="*/ 827120 w 2846845"/>
                    <a:gd name="connsiteY10" fmla="*/ 2202651 h 2812217"/>
                    <a:gd name="connsiteX11" fmla="*/ 934125 w 2846845"/>
                    <a:gd name="connsiteY11" fmla="*/ 2611211 h 2812217"/>
                    <a:gd name="connsiteX12" fmla="*/ 715252 w 2846845"/>
                    <a:gd name="connsiteY12" fmla="*/ 2800901 h 2812217"/>
                    <a:gd name="connsiteX13" fmla="*/ 452606 w 2846845"/>
                    <a:gd name="connsiteY13" fmla="*/ 2042143 h 2812217"/>
                    <a:gd name="connsiteX14" fmla="*/ 58634 w 2846845"/>
                    <a:gd name="connsiteY14" fmla="*/ 1599534 h 2812217"/>
                    <a:gd name="connsiteX15" fmla="*/ 117001 w 2846845"/>
                    <a:gd name="connsiteY15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690934 w 2846845"/>
                    <a:gd name="connsiteY9" fmla="*/ 1832998 h 2812217"/>
                    <a:gd name="connsiteX10" fmla="*/ 827120 w 2846845"/>
                    <a:gd name="connsiteY10" fmla="*/ 2202651 h 2812217"/>
                    <a:gd name="connsiteX11" fmla="*/ 934125 w 2846845"/>
                    <a:gd name="connsiteY11" fmla="*/ 2611211 h 2812217"/>
                    <a:gd name="connsiteX12" fmla="*/ 715252 w 2846845"/>
                    <a:gd name="connsiteY12" fmla="*/ 2800901 h 2812217"/>
                    <a:gd name="connsiteX13" fmla="*/ 452606 w 2846845"/>
                    <a:gd name="connsiteY13" fmla="*/ 2042143 h 2812217"/>
                    <a:gd name="connsiteX14" fmla="*/ 58634 w 2846845"/>
                    <a:gd name="connsiteY14" fmla="*/ 1599534 h 2812217"/>
                    <a:gd name="connsiteX15" fmla="*/ 117001 w 2846845"/>
                    <a:gd name="connsiteY15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690934 w 2846845"/>
                    <a:gd name="connsiteY9" fmla="*/ 1832998 h 2812217"/>
                    <a:gd name="connsiteX10" fmla="*/ 827120 w 2846845"/>
                    <a:gd name="connsiteY10" fmla="*/ 2202651 h 2812217"/>
                    <a:gd name="connsiteX11" fmla="*/ 934125 w 2846845"/>
                    <a:gd name="connsiteY11" fmla="*/ 2611211 h 2812217"/>
                    <a:gd name="connsiteX12" fmla="*/ 715252 w 2846845"/>
                    <a:gd name="connsiteY12" fmla="*/ 2800901 h 2812217"/>
                    <a:gd name="connsiteX13" fmla="*/ 452606 w 2846845"/>
                    <a:gd name="connsiteY13" fmla="*/ 2042143 h 2812217"/>
                    <a:gd name="connsiteX14" fmla="*/ 316418 w 2846845"/>
                    <a:gd name="connsiteY14" fmla="*/ 1891366 h 2812217"/>
                    <a:gd name="connsiteX15" fmla="*/ 58634 w 2846845"/>
                    <a:gd name="connsiteY15" fmla="*/ 1599534 h 2812217"/>
                    <a:gd name="connsiteX16" fmla="*/ 117001 w 2846845"/>
                    <a:gd name="connsiteY16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690934 w 2846845"/>
                    <a:gd name="connsiteY9" fmla="*/ 1832998 h 2812217"/>
                    <a:gd name="connsiteX10" fmla="*/ 827120 w 2846845"/>
                    <a:gd name="connsiteY10" fmla="*/ 2202651 h 2812217"/>
                    <a:gd name="connsiteX11" fmla="*/ 934125 w 2846845"/>
                    <a:gd name="connsiteY11" fmla="*/ 2611211 h 2812217"/>
                    <a:gd name="connsiteX12" fmla="*/ 715252 w 2846845"/>
                    <a:gd name="connsiteY12" fmla="*/ 2800901 h 2812217"/>
                    <a:gd name="connsiteX13" fmla="*/ 520699 w 2846845"/>
                    <a:gd name="connsiteY13" fmla="*/ 2304792 h 2812217"/>
                    <a:gd name="connsiteX14" fmla="*/ 452606 w 2846845"/>
                    <a:gd name="connsiteY14" fmla="*/ 2042143 h 2812217"/>
                    <a:gd name="connsiteX15" fmla="*/ 316418 w 2846845"/>
                    <a:gd name="connsiteY15" fmla="*/ 1891366 h 2812217"/>
                    <a:gd name="connsiteX16" fmla="*/ 58634 w 2846845"/>
                    <a:gd name="connsiteY16" fmla="*/ 1599534 h 2812217"/>
                    <a:gd name="connsiteX17" fmla="*/ 117001 w 2846845"/>
                    <a:gd name="connsiteY17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690934 w 2846845"/>
                    <a:gd name="connsiteY9" fmla="*/ 1832998 h 2812217"/>
                    <a:gd name="connsiteX10" fmla="*/ 827120 w 2846845"/>
                    <a:gd name="connsiteY10" fmla="*/ 2202651 h 2812217"/>
                    <a:gd name="connsiteX11" fmla="*/ 934125 w 2846845"/>
                    <a:gd name="connsiteY11" fmla="*/ 2611211 h 2812217"/>
                    <a:gd name="connsiteX12" fmla="*/ 715252 w 2846845"/>
                    <a:gd name="connsiteY12" fmla="*/ 2800901 h 2812217"/>
                    <a:gd name="connsiteX13" fmla="*/ 520699 w 2846845"/>
                    <a:gd name="connsiteY13" fmla="*/ 2304792 h 2812217"/>
                    <a:gd name="connsiteX14" fmla="*/ 316418 w 2846845"/>
                    <a:gd name="connsiteY14" fmla="*/ 1891366 h 2812217"/>
                    <a:gd name="connsiteX15" fmla="*/ 58634 w 2846845"/>
                    <a:gd name="connsiteY15" fmla="*/ 1599534 h 2812217"/>
                    <a:gd name="connsiteX16" fmla="*/ 117001 w 2846845"/>
                    <a:gd name="connsiteY16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690934 w 2846845"/>
                    <a:gd name="connsiteY9" fmla="*/ 1832998 h 2812217"/>
                    <a:gd name="connsiteX10" fmla="*/ 827120 w 2846845"/>
                    <a:gd name="connsiteY10" fmla="*/ 2202651 h 2812217"/>
                    <a:gd name="connsiteX11" fmla="*/ 934125 w 2846845"/>
                    <a:gd name="connsiteY11" fmla="*/ 2611211 h 2812217"/>
                    <a:gd name="connsiteX12" fmla="*/ 715252 w 2846845"/>
                    <a:gd name="connsiteY12" fmla="*/ 2800901 h 2812217"/>
                    <a:gd name="connsiteX13" fmla="*/ 520699 w 2846845"/>
                    <a:gd name="connsiteY13" fmla="*/ 2304792 h 2812217"/>
                    <a:gd name="connsiteX14" fmla="*/ 316418 w 2846845"/>
                    <a:gd name="connsiteY14" fmla="*/ 1891366 h 2812217"/>
                    <a:gd name="connsiteX15" fmla="*/ 58634 w 2846845"/>
                    <a:gd name="connsiteY15" fmla="*/ 1599534 h 2812217"/>
                    <a:gd name="connsiteX16" fmla="*/ 117001 w 2846845"/>
                    <a:gd name="connsiteY16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690934 w 2846845"/>
                    <a:gd name="connsiteY9" fmla="*/ 1832998 h 2812217"/>
                    <a:gd name="connsiteX10" fmla="*/ 827120 w 2846845"/>
                    <a:gd name="connsiteY10" fmla="*/ 2202651 h 2812217"/>
                    <a:gd name="connsiteX11" fmla="*/ 934125 w 2846845"/>
                    <a:gd name="connsiteY11" fmla="*/ 2611211 h 2812217"/>
                    <a:gd name="connsiteX12" fmla="*/ 715252 w 2846845"/>
                    <a:gd name="connsiteY12" fmla="*/ 2800901 h 2812217"/>
                    <a:gd name="connsiteX13" fmla="*/ 520699 w 2846845"/>
                    <a:gd name="connsiteY13" fmla="*/ 2304792 h 2812217"/>
                    <a:gd name="connsiteX14" fmla="*/ 316418 w 2846845"/>
                    <a:gd name="connsiteY14" fmla="*/ 1891366 h 2812217"/>
                    <a:gd name="connsiteX15" fmla="*/ 58634 w 2846845"/>
                    <a:gd name="connsiteY15" fmla="*/ 1599534 h 2812217"/>
                    <a:gd name="connsiteX16" fmla="*/ 117001 w 2846845"/>
                    <a:gd name="connsiteY16" fmla="*/ 1088833 h 2812217"/>
                    <a:gd name="connsiteX0" fmla="*/ 117001 w 2846845"/>
                    <a:gd name="connsiteY0" fmla="*/ 1088833 h 2812217"/>
                    <a:gd name="connsiteX1" fmla="*/ 1007082 w 2846845"/>
                    <a:gd name="connsiteY1" fmla="*/ 116066 h 2812217"/>
                    <a:gd name="connsiteX2" fmla="*/ 1639380 w 2846845"/>
                    <a:gd name="connsiteY2" fmla="*/ 106339 h 2812217"/>
                    <a:gd name="connsiteX3" fmla="*/ 2568372 w 2846845"/>
                    <a:gd name="connsiteY3" fmla="*/ 237662 h 2812217"/>
                    <a:gd name="connsiteX4" fmla="*/ 2617010 w 2846845"/>
                    <a:gd name="connsiteY4" fmla="*/ 378715 h 2812217"/>
                    <a:gd name="connsiteX5" fmla="*/ 1566422 w 2846845"/>
                    <a:gd name="connsiteY5" fmla="*/ 461399 h 2812217"/>
                    <a:gd name="connsiteX6" fmla="*/ 1148132 w 2846845"/>
                    <a:gd name="connsiteY6" fmla="*/ 412761 h 2812217"/>
                    <a:gd name="connsiteX7" fmla="*/ 418558 w 2846845"/>
                    <a:gd name="connsiteY7" fmla="*/ 1225019 h 2812217"/>
                    <a:gd name="connsiteX8" fmla="*/ 399104 w 2846845"/>
                    <a:gd name="connsiteY8" fmla="*/ 1526577 h 2812217"/>
                    <a:gd name="connsiteX9" fmla="*/ 690934 w 2846845"/>
                    <a:gd name="connsiteY9" fmla="*/ 1832998 h 2812217"/>
                    <a:gd name="connsiteX10" fmla="*/ 827120 w 2846845"/>
                    <a:gd name="connsiteY10" fmla="*/ 2202651 h 2812217"/>
                    <a:gd name="connsiteX11" fmla="*/ 934125 w 2846845"/>
                    <a:gd name="connsiteY11" fmla="*/ 2611211 h 2812217"/>
                    <a:gd name="connsiteX12" fmla="*/ 715252 w 2846845"/>
                    <a:gd name="connsiteY12" fmla="*/ 2800901 h 2812217"/>
                    <a:gd name="connsiteX13" fmla="*/ 520699 w 2846845"/>
                    <a:gd name="connsiteY13" fmla="*/ 2304792 h 2812217"/>
                    <a:gd name="connsiteX14" fmla="*/ 296962 w 2846845"/>
                    <a:gd name="connsiteY14" fmla="*/ 1891366 h 2812217"/>
                    <a:gd name="connsiteX15" fmla="*/ 58634 w 2846845"/>
                    <a:gd name="connsiteY15" fmla="*/ 1599534 h 2812217"/>
                    <a:gd name="connsiteX16" fmla="*/ 117001 w 2846845"/>
                    <a:gd name="connsiteY16" fmla="*/ 1088833 h 2812217"/>
                    <a:gd name="connsiteX0" fmla="*/ 33194 w 2763038"/>
                    <a:gd name="connsiteY0" fmla="*/ 1088833 h 2812217"/>
                    <a:gd name="connsiteX1" fmla="*/ 923275 w 2763038"/>
                    <a:gd name="connsiteY1" fmla="*/ 116066 h 2812217"/>
                    <a:gd name="connsiteX2" fmla="*/ 1555573 w 2763038"/>
                    <a:gd name="connsiteY2" fmla="*/ 106339 h 2812217"/>
                    <a:gd name="connsiteX3" fmla="*/ 2484565 w 2763038"/>
                    <a:gd name="connsiteY3" fmla="*/ 237662 h 2812217"/>
                    <a:gd name="connsiteX4" fmla="*/ 2533203 w 2763038"/>
                    <a:gd name="connsiteY4" fmla="*/ 378715 h 2812217"/>
                    <a:gd name="connsiteX5" fmla="*/ 1482615 w 2763038"/>
                    <a:gd name="connsiteY5" fmla="*/ 461399 h 2812217"/>
                    <a:gd name="connsiteX6" fmla="*/ 1064325 w 2763038"/>
                    <a:gd name="connsiteY6" fmla="*/ 412761 h 2812217"/>
                    <a:gd name="connsiteX7" fmla="*/ 334751 w 2763038"/>
                    <a:gd name="connsiteY7" fmla="*/ 1225019 h 2812217"/>
                    <a:gd name="connsiteX8" fmla="*/ 315297 w 2763038"/>
                    <a:gd name="connsiteY8" fmla="*/ 1526577 h 2812217"/>
                    <a:gd name="connsiteX9" fmla="*/ 607127 w 2763038"/>
                    <a:gd name="connsiteY9" fmla="*/ 1832998 h 2812217"/>
                    <a:gd name="connsiteX10" fmla="*/ 743313 w 2763038"/>
                    <a:gd name="connsiteY10" fmla="*/ 2202651 h 2812217"/>
                    <a:gd name="connsiteX11" fmla="*/ 850318 w 2763038"/>
                    <a:gd name="connsiteY11" fmla="*/ 2611211 h 2812217"/>
                    <a:gd name="connsiteX12" fmla="*/ 631445 w 2763038"/>
                    <a:gd name="connsiteY12" fmla="*/ 2800901 h 2812217"/>
                    <a:gd name="connsiteX13" fmla="*/ 436892 w 2763038"/>
                    <a:gd name="connsiteY13" fmla="*/ 2304792 h 2812217"/>
                    <a:gd name="connsiteX14" fmla="*/ 213155 w 2763038"/>
                    <a:gd name="connsiteY14" fmla="*/ 1891366 h 2812217"/>
                    <a:gd name="connsiteX15" fmla="*/ 33194 w 2763038"/>
                    <a:gd name="connsiteY15" fmla="*/ 1088833 h 2812217"/>
                    <a:gd name="connsiteX0" fmla="*/ 95096 w 2824940"/>
                    <a:gd name="connsiteY0" fmla="*/ 1088833 h 2812217"/>
                    <a:gd name="connsiteX1" fmla="*/ 985177 w 2824940"/>
                    <a:gd name="connsiteY1" fmla="*/ 116066 h 2812217"/>
                    <a:gd name="connsiteX2" fmla="*/ 1617475 w 2824940"/>
                    <a:gd name="connsiteY2" fmla="*/ 106339 h 2812217"/>
                    <a:gd name="connsiteX3" fmla="*/ 2546467 w 2824940"/>
                    <a:gd name="connsiteY3" fmla="*/ 237662 h 2812217"/>
                    <a:gd name="connsiteX4" fmla="*/ 2595105 w 2824940"/>
                    <a:gd name="connsiteY4" fmla="*/ 378715 h 2812217"/>
                    <a:gd name="connsiteX5" fmla="*/ 1544517 w 2824940"/>
                    <a:gd name="connsiteY5" fmla="*/ 461399 h 2812217"/>
                    <a:gd name="connsiteX6" fmla="*/ 1126227 w 2824940"/>
                    <a:gd name="connsiteY6" fmla="*/ 412761 h 2812217"/>
                    <a:gd name="connsiteX7" fmla="*/ 396653 w 2824940"/>
                    <a:gd name="connsiteY7" fmla="*/ 1225019 h 2812217"/>
                    <a:gd name="connsiteX8" fmla="*/ 377199 w 2824940"/>
                    <a:gd name="connsiteY8" fmla="*/ 1526577 h 2812217"/>
                    <a:gd name="connsiteX9" fmla="*/ 669029 w 2824940"/>
                    <a:gd name="connsiteY9" fmla="*/ 1832998 h 2812217"/>
                    <a:gd name="connsiteX10" fmla="*/ 805215 w 2824940"/>
                    <a:gd name="connsiteY10" fmla="*/ 2202651 h 2812217"/>
                    <a:gd name="connsiteX11" fmla="*/ 912220 w 2824940"/>
                    <a:gd name="connsiteY11" fmla="*/ 2611211 h 2812217"/>
                    <a:gd name="connsiteX12" fmla="*/ 693347 w 2824940"/>
                    <a:gd name="connsiteY12" fmla="*/ 2800901 h 2812217"/>
                    <a:gd name="connsiteX13" fmla="*/ 498794 w 2824940"/>
                    <a:gd name="connsiteY13" fmla="*/ 2304792 h 2812217"/>
                    <a:gd name="connsiteX14" fmla="*/ 275057 w 2824940"/>
                    <a:gd name="connsiteY14" fmla="*/ 1891366 h 2812217"/>
                    <a:gd name="connsiteX15" fmla="*/ 95096 w 2824940"/>
                    <a:gd name="connsiteY15" fmla="*/ 1088833 h 2812217"/>
                    <a:gd name="connsiteX0" fmla="*/ 121910 w 2851754"/>
                    <a:gd name="connsiteY0" fmla="*/ 1088833 h 2812217"/>
                    <a:gd name="connsiteX1" fmla="*/ 1011991 w 2851754"/>
                    <a:gd name="connsiteY1" fmla="*/ 116066 h 2812217"/>
                    <a:gd name="connsiteX2" fmla="*/ 1644289 w 2851754"/>
                    <a:gd name="connsiteY2" fmla="*/ 106339 h 2812217"/>
                    <a:gd name="connsiteX3" fmla="*/ 2573281 w 2851754"/>
                    <a:gd name="connsiteY3" fmla="*/ 237662 h 2812217"/>
                    <a:gd name="connsiteX4" fmla="*/ 2621919 w 2851754"/>
                    <a:gd name="connsiteY4" fmla="*/ 378715 h 2812217"/>
                    <a:gd name="connsiteX5" fmla="*/ 1571331 w 2851754"/>
                    <a:gd name="connsiteY5" fmla="*/ 461399 h 2812217"/>
                    <a:gd name="connsiteX6" fmla="*/ 1153041 w 2851754"/>
                    <a:gd name="connsiteY6" fmla="*/ 412761 h 2812217"/>
                    <a:gd name="connsiteX7" fmla="*/ 423467 w 2851754"/>
                    <a:gd name="connsiteY7" fmla="*/ 1225019 h 2812217"/>
                    <a:gd name="connsiteX8" fmla="*/ 404013 w 2851754"/>
                    <a:gd name="connsiteY8" fmla="*/ 1526577 h 2812217"/>
                    <a:gd name="connsiteX9" fmla="*/ 695843 w 2851754"/>
                    <a:gd name="connsiteY9" fmla="*/ 1832998 h 2812217"/>
                    <a:gd name="connsiteX10" fmla="*/ 832029 w 2851754"/>
                    <a:gd name="connsiteY10" fmla="*/ 2202651 h 2812217"/>
                    <a:gd name="connsiteX11" fmla="*/ 939034 w 2851754"/>
                    <a:gd name="connsiteY11" fmla="*/ 2611211 h 2812217"/>
                    <a:gd name="connsiteX12" fmla="*/ 720161 w 2851754"/>
                    <a:gd name="connsiteY12" fmla="*/ 2800901 h 2812217"/>
                    <a:gd name="connsiteX13" fmla="*/ 525608 w 2851754"/>
                    <a:gd name="connsiteY13" fmla="*/ 2304792 h 2812217"/>
                    <a:gd name="connsiteX14" fmla="*/ 243505 w 2851754"/>
                    <a:gd name="connsiteY14" fmla="*/ 1842728 h 2812217"/>
                    <a:gd name="connsiteX15" fmla="*/ 121910 w 2851754"/>
                    <a:gd name="connsiteY15" fmla="*/ 1088833 h 2812217"/>
                    <a:gd name="connsiteX0" fmla="*/ 121910 w 2851754"/>
                    <a:gd name="connsiteY0" fmla="*/ 1088833 h 2812217"/>
                    <a:gd name="connsiteX1" fmla="*/ 1011991 w 2851754"/>
                    <a:gd name="connsiteY1" fmla="*/ 116066 h 2812217"/>
                    <a:gd name="connsiteX2" fmla="*/ 1644289 w 2851754"/>
                    <a:gd name="connsiteY2" fmla="*/ 106339 h 2812217"/>
                    <a:gd name="connsiteX3" fmla="*/ 2573281 w 2851754"/>
                    <a:gd name="connsiteY3" fmla="*/ 237662 h 2812217"/>
                    <a:gd name="connsiteX4" fmla="*/ 2621919 w 2851754"/>
                    <a:gd name="connsiteY4" fmla="*/ 378715 h 2812217"/>
                    <a:gd name="connsiteX5" fmla="*/ 1571331 w 2851754"/>
                    <a:gd name="connsiteY5" fmla="*/ 461399 h 2812217"/>
                    <a:gd name="connsiteX6" fmla="*/ 1153041 w 2851754"/>
                    <a:gd name="connsiteY6" fmla="*/ 412761 h 2812217"/>
                    <a:gd name="connsiteX7" fmla="*/ 423467 w 2851754"/>
                    <a:gd name="connsiteY7" fmla="*/ 1225019 h 2812217"/>
                    <a:gd name="connsiteX8" fmla="*/ 404013 w 2851754"/>
                    <a:gd name="connsiteY8" fmla="*/ 1526577 h 2812217"/>
                    <a:gd name="connsiteX9" fmla="*/ 695843 w 2851754"/>
                    <a:gd name="connsiteY9" fmla="*/ 1832998 h 2812217"/>
                    <a:gd name="connsiteX10" fmla="*/ 832029 w 2851754"/>
                    <a:gd name="connsiteY10" fmla="*/ 2202651 h 2812217"/>
                    <a:gd name="connsiteX11" fmla="*/ 939034 w 2851754"/>
                    <a:gd name="connsiteY11" fmla="*/ 2611211 h 2812217"/>
                    <a:gd name="connsiteX12" fmla="*/ 720161 w 2851754"/>
                    <a:gd name="connsiteY12" fmla="*/ 2800901 h 2812217"/>
                    <a:gd name="connsiteX13" fmla="*/ 525608 w 2851754"/>
                    <a:gd name="connsiteY13" fmla="*/ 2304792 h 2812217"/>
                    <a:gd name="connsiteX14" fmla="*/ 243505 w 2851754"/>
                    <a:gd name="connsiteY14" fmla="*/ 1823273 h 2812217"/>
                    <a:gd name="connsiteX15" fmla="*/ 121910 w 2851754"/>
                    <a:gd name="connsiteY15" fmla="*/ 1088833 h 2812217"/>
                    <a:gd name="connsiteX0" fmla="*/ 98893 w 2828737"/>
                    <a:gd name="connsiteY0" fmla="*/ 1088833 h 2812217"/>
                    <a:gd name="connsiteX1" fmla="*/ 988974 w 2828737"/>
                    <a:gd name="connsiteY1" fmla="*/ 116066 h 2812217"/>
                    <a:gd name="connsiteX2" fmla="*/ 1621272 w 2828737"/>
                    <a:gd name="connsiteY2" fmla="*/ 106339 h 2812217"/>
                    <a:gd name="connsiteX3" fmla="*/ 2550264 w 2828737"/>
                    <a:gd name="connsiteY3" fmla="*/ 237662 h 2812217"/>
                    <a:gd name="connsiteX4" fmla="*/ 2598902 w 2828737"/>
                    <a:gd name="connsiteY4" fmla="*/ 378715 h 2812217"/>
                    <a:gd name="connsiteX5" fmla="*/ 1548314 w 2828737"/>
                    <a:gd name="connsiteY5" fmla="*/ 461399 h 2812217"/>
                    <a:gd name="connsiteX6" fmla="*/ 1130024 w 2828737"/>
                    <a:gd name="connsiteY6" fmla="*/ 412761 h 2812217"/>
                    <a:gd name="connsiteX7" fmla="*/ 400450 w 2828737"/>
                    <a:gd name="connsiteY7" fmla="*/ 1225019 h 2812217"/>
                    <a:gd name="connsiteX8" fmla="*/ 380996 w 2828737"/>
                    <a:gd name="connsiteY8" fmla="*/ 1526577 h 2812217"/>
                    <a:gd name="connsiteX9" fmla="*/ 672826 w 2828737"/>
                    <a:gd name="connsiteY9" fmla="*/ 1832998 h 2812217"/>
                    <a:gd name="connsiteX10" fmla="*/ 809012 w 2828737"/>
                    <a:gd name="connsiteY10" fmla="*/ 2202651 h 2812217"/>
                    <a:gd name="connsiteX11" fmla="*/ 916017 w 2828737"/>
                    <a:gd name="connsiteY11" fmla="*/ 2611211 h 2812217"/>
                    <a:gd name="connsiteX12" fmla="*/ 697144 w 2828737"/>
                    <a:gd name="connsiteY12" fmla="*/ 2800901 h 2812217"/>
                    <a:gd name="connsiteX13" fmla="*/ 502591 w 2828737"/>
                    <a:gd name="connsiteY13" fmla="*/ 2304792 h 2812217"/>
                    <a:gd name="connsiteX14" fmla="*/ 220488 w 2828737"/>
                    <a:gd name="connsiteY14" fmla="*/ 1823273 h 2812217"/>
                    <a:gd name="connsiteX15" fmla="*/ 98893 w 2828737"/>
                    <a:gd name="connsiteY15" fmla="*/ 1088833 h 2812217"/>
                    <a:gd name="connsiteX0" fmla="*/ 98893 w 2828737"/>
                    <a:gd name="connsiteY0" fmla="*/ 1088833 h 2812217"/>
                    <a:gd name="connsiteX1" fmla="*/ 988974 w 2828737"/>
                    <a:gd name="connsiteY1" fmla="*/ 116066 h 2812217"/>
                    <a:gd name="connsiteX2" fmla="*/ 1621272 w 2828737"/>
                    <a:gd name="connsiteY2" fmla="*/ 106339 h 2812217"/>
                    <a:gd name="connsiteX3" fmla="*/ 2550264 w 2828737"/>
                    <a:gd name="connsiteY3" fmla="*/ 237662 h 2812217"/>
                    <a:gd name="connsiteX4" fmla="*/ 2598902 w 2828737"/>
                    <a:gd name="connsiteY4" fmla="*/ 378715 h 2812217"/>
                    <a:gd name="connsiteX5" fmla="*/ 1548314 w 2828737"/>
                    <a:gd name="connsiteY5" fmla="*/ 461399 h 2812217"/>
                    <a:gd name="connsiteX6" fmla="*/ 1130024 w 2828737"/>
                    <a:gd name="connsiteY6" fmla="*/ 412761 h 2812217"/>
                    <a:gd name="connsiteX7" fmla="*/ 400450 w 2828737"/>
                    <a:gd name="connsiteY7" fmla="*/ 1225019 h 2812217"/>
                    <a:gd name="connsiteX8" fmla="*/ 380996 w 2828737"/>
                    <a:gd name="connsiteY8" fmla="*/ 1526577 h 2812217"/>
                    <a:gd name="connsiteX9" fmla="*/ 672826 w 2828737"/>
                    <a:gd name="connsiteY9" fmla="*/ 1832998 h 2812217"/>
                    <a:gd name="connsiteX10" fmla="*/ 809012 w 2828737"/>
                    <a:gd name="connsiteY10" fmla="*/ 2202651 h 2812217"/>
                    <a:gd name="connsiteX11" fmla="*/ 916017 w 2828737"/>
                    <a:gd name="connsiteY11" fmla="*/ 2611211 h 2812217"/>
                    <a:gd name="connsiteX12" fmla="*/ 697144 w 2828737"/>
                    <a:gd name="connsiteY12" fmla="*/ 2800901 h 2812217"/>
                    <a:gd name="connsiteX13" fmla="*/ 502591 w 2828737"/>
                    <a:gd name="connsiteY13" fmla="*/ 2304792 h 2812217"/>
                    <a:gd name="connsiteX14" fmla="*/ 220488 w 2828737"/>
                    <a:gd name="connsiteY14" fmla="*/ 1823273 h 2812217"/>
                    <a:gd name="connsiteX15" fmla="*/ 98893 w 2828737"/>
                    <a:gd name="connsiteY15" fmla="*/ 1088833 h 2812217"/>
                    <a:gd name="connsiteX0" fmla="*/ 98893 w 2828737"/>
                    <a:gd name="connsiteY0" fmla="*/ 1088833 h 2812217"/>
                    <a:gd name="connsiteX1" fmla="*/ 988974 w 2828737"/>
                    <a:gd name="connsiteY1" fmla="*/ 116066 h 2812217"/>
                    <a:gd name="connsiteX2" fmla="*/ 1621272 w 2828737"/>
                    <a:gd name="connsiteY2" fmla="*/ 106339 h 2812217"/>
                    <a:gd name="connsiteX3" fmla="*/ 2550264 w 2828737"/>
                    <a:gd name="connsiteY3" fmla="*/ 237662 h 2812217"/>
                    <a:gd name="connsiteX4" fmla="*/ 2598902 w 2828737"/>
                    <a:gd name="connsiteY4" fmla="*/ 378715 h 2812217"/>
                    <a:gd name="connsiteX5" fmla="*/ 1548314 w 2828737"/>
                    <a:gd name="connsiteY5" fmla="*/ 461399 h 2812217"/>
                    <a:gd name="connsiteX6" fmla="*/ 1130024 w 2828737"/>
                    <a:gd name="connsiteY6" fmla="*/ 412761 h 2812217"/>
                    <a:gd name="connsiteX7" fmla="*/ 400450 w 2828737"/>
                    <a:gd name="connsiteY7" fmla="*/ 1225019 h 2812217"/>
                    <a:gd name="connsiteX8" fmla="*/ 380996 w 2828737"/>
                    <a:gd name="connsiteY8" fmla="*/ 1526577 h 2812217"/>
                    <a:gd name="connsiteX9" fmla="*/ 672826 w 2828737"/>
                    <a:gd name="connsiteY9" fmla="*/ 1832998 h 2812217"/>
                    <a:gd name="connsiteX10" fmla="*/ 809012 w 2828737"/>
                    <a:gd name="connsiteY10" fmla="*/ 2202651 h 2812217"/>
                    <a:gd name="connsiteX11" fmla="*/ 916017 w 2828737"/>
                    <a:gd name="connsiteY11" fmla="*/ 2611211 h 2812217"/>
                    <a:gd name="connsiteX12" fmla="*/ 697144 w 2828737"/>
                    <a:gd name="connsiteY12" fmla="*/ 2800901 h 2812217"/>
                    <a:gd name="connsiteX13" fmla="*/ 502591 w 2828737"/>
                    <a:gd name="connsiteY13" fmla="*/ 2304792 h 2812217"/>
                    <a:gd name="connsiteX14" fmla="*/ 220488 w 2828737"/>
                    <a:gd name="connsiteY14" fmla="*/ 1823273 h 2812217"/>
                    <a:gd name="connsiteX15" fmla="*/ 98893 w 2828737"/>
                    <a:gd name="connsiteY15" fmla="*/ 1088833 h 2812217"/>
                    <a:gd name="connsiteX0" fmla="*/ 98893 w 2828737"/>
                    <a:gd name="connsiteY0" fmla="*/ 1088833 h 2812217"/>
                    <a:gd name="connsiteX1" fmla="*/ 988974 w 2828737"/>
                    <a:gd name="connsiteY1" fmla="*/ 116066 h 2812217"/>
                    <a:gd name="connsiteX2" fmla="*/ 1621272 w 2828737"/>
                    <a:gd name="connsiteY2" fmla="*/ 106339 h 2812217"/>
                    <a:gd name="connsiteX3" fmla="*/ 2550264 w 2828737"/>
                    <a:gd name="connsiteY3" fmla="*/ 237662 h 2812217"/>
                    <a:gd name="connsiteX4" fmla="*/ 2598902 w 2828737"/>
                    <a:gd name="connsiteY4" fmla="*/ 378715 h 2812217"/>
                    <a:gd name="connsiteX5" fmla="*/ 1548314 w 2828737"/>
                    <a:gd name="connsiteY5" fmla="*/ 461399 h 2812217"/>
                    <a:gd name="connsiteX6" fmla="*/ 1130024 w 2828737"/>
                    <a:gd name="connsiteY6" fmla="*/ 412761 h 2812217"/>
                    <a:gd name="connsiteX7" fmla="*/ 400450 w 2828737"/>
                    <a:gd name="connsiteY7" fmla="*/ 1225019 h 2812217"/>
                    <a:gd name="connsiteX8" fmla="*/ 380996 w 2828737"/>
                    <a:gd name="connsiteY8" fmla="*/ 1526577 h 2812217"/>
                    <a:gd name="connsiteX9" fmla="*/ 672826 w 2828737"/>
                    <a:gd name="connsiteY9" fmla="*/ 1832998 h 2812217"/>
                    <a:gd name="connsiteX10" fmla="*/ 809012 w 2828737"/>
                    <a:gd name="connsiteY10" fmla="*/ 2202651 h 2812217"/>
                    <a:gd name="connsiteX11" fmla="*/ 916017 w 2828737"/>
                    <a:gd name="connsiteY11" fmla="*/ 2611211 h 2812217"/>
                    <a:gd name="connsiteX12" fmla="*/ 697144 w 2828737"/>
                    <a:gd name="connsiteY12" fmla="*/ 2800901 h 2812217"/>
                    <a:gd name="connsiteX13" fmla="*/ 502591 w 2828737"/>
                    <a:gd name="connsiteY13" fmla="*/ 2304792 h 2812217"/>
                    <a:gd name="connsiteX14" fmla="*/ 220488 w 2828737"/>
                    <a:gd name="connsiteY14" fmla="*/ 1823273 h 2812217"/>
                    <a:gd name="connsiteX15" fmla="*/ 98893 w 2828737"/>
                    <a:gd name="connsiteY15" fmla="*/ 1088833 h 2812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28737" h="2812217">
                      <a:moveTo>
                        <a:pt x="98893" y="1088833"/>
                      </a:moveTo>
                      <a:lnTo>
                        <a:pt x="988974" y="116066"/>
                      </a:lnTo>
                      <a:cubicBezTo>
                        <a:pt x="1237028" y="-91457"/>
                        <a:pt x="1475359" y="26896"/>
                        <a:pt x="1621272" y="106339"/>
                      </a:cubicBezTo>
                      <a:cubicBezTo>
                        <a:pt x="1810961" y="223070"/>
                        <a:pt x="1859599" y="480854"/>
                        <a:pt x="2550264" y="237662"/>
                      </a:cubicBezTo>
                      <a:cubicBezTo>
                        <a:pt x="3031783" y="163893"/>
                        <a:pt x="2780485" y="263604"/>
                        <a:pt x="2598902" y="378715"/>
                      </a:cubicBezTo>
                      <a:cubicBezTo>
                        <a:pt x="2388135" y="493827"/>
                        <a:pt x="2276268" y="900764"/>
                        <a:pt x="1548314" y="461399"/>
                      </a:cubicBezTo>
                      <a:cubicBezTo>
                        <a:pt x="1345654" y="231178"/>
                        <a:pt x="1191633" y="331698"/>
                        <a:pt x="1130024" y="412761"/>
                      </a:cubicBezTo>
                      <a:lnTo>
                        <a:pt x="400450" y="1225019"/>
                      </a:lnTo>
                      <a:cubicBezTo>
                        <a:pt x="269938" y="1340129"/>
                        <a:pt x="328305" y="1447946"/>
                        <a:pt x="380996" y="1526577"/>
                      </a:cubicBezTo>
                      <a:cubicBezTo>
                        <a:pt x="462061" y="1650605"/>
                        <a:pt x="544746" y="1661953"/>
                        <a:pt x="672826" y="1832998"/>
                      </a:cubicBezTo>
                      <a:cubicBezTo>
                        <a:pt x="812256" y="1950541"/>
                        <a:pt x="781450" y="2086730"/>
                        <a:pt x="809012" y="2202651"/>
                      </a:cubicBezTo>
                      <a:cubicBezTo>
                        <a:pt x="831709" y="2401257"/>
                        <a:pt x="895751" y="2530959"/>
                        <a:pt x="916017" y="2611211"/>
                      </a:cubicBezTo>
                      <a:cubicBezTo>
                        <a:pt x="821171" y="2696329"/>
                        <a:pt x="678499" y="2856024"/>
                        <a:pt x="697144" y="2800901"/>
                      </a:cubicBezTo>
                      <a:cubicBezTo>
                        <a:pt x="628240" y="2749831"/>
                        <a:pt x="554471" y="2548794"/>
                        <a:pt x="502591" y="2304792"/>
                      </a:cubicBezTo>
                      <a:cubicBezTo>
                        <a:pt x="513940" y="1968378"/>
                        <a:pt x="326682" y="1955407"/>
                        <a:pt x="220488" y="1823273"/>
                      </a:cubicBezTo>
                      <a:cubicBezTo>
                        <a:pt x="-85124" y="1523337"/>
                        <a:pt x="-19460" y="1384716"/>
                        <a:pt x="98893" y="108883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Freeform 44">
                  <a:extLst>
                    <a:ext uri="{FF2B5EF4-FFF2-40B4-BE49-F238E27FC236}">
                      <a16:creationId xmlns="" xmlns:a16="http://schemas.microsoft.com/office/drawing/2014/main" id="{7F784295-E89C-489B-A362-5A30C6A39149}"/>
                    </a:ext>
                  </a:extLst>
                </p:cNvPr>
                <p:cNvSpPr/>
                <p:nvPr/>
              </p:nvSpPr>
              <p:spPr>
                <a:xfrm rot="13561719">
                  <a:off x="7418586" y="1869442"/>
                  <a:ext cx="413362" cy="187108"/>
                </a:xfrm>
                <a:custGeom>
                  <a:avLst/>
                  <a:gdLst>
                    <a:gd name="connsiteX0" fmla="*/ 2919340 w 3034342"/>
                    <a:gd name="connsiteY0" fmla="*/ 983691 h 1373490"/>
                    <a:gd name="connsiteX1" fmla="*/ 2641702 w 3034342"/>
                    <a:gd name="connsiteY1" fmla="*/ 1098692 h 1373490"/>
                    <a:gd name="connsiteX2" fmla="*/ 2641703 w 3034342"/>
                    <a:gd name="connsiteY2" fmla="*/ 1098691 h 1373490"/>
                    <a:gd name="connsiteX3" fmla="*/ 2279920 w 3034342"/>
                    <a:gd name="connsiteY3" fmla="*/ 858885 h 1373490"/>
                    <a:gd name="connsiteX4" fmla="*/ 2265342 w 3034342"/>
                    <a:gd name="connsiteY4" fmla="*/ 811923 h 1373490"/>
                    <a:gd name="connsiteX5" fmla="*/ 2261956 w 3034342"/>
                    <a:gd name="connsiteY5" fmla="*/ 822831 h 1373490"/>
                    <a:gd name="connsiteX6" fmla="*/ 2174458 w 3034342"/>
                    <a:gd name="connsiteY6" fmla="*/ 952607 h 1373490"/>
                    <a:gd name="connsiteX7" fmla="*/ 1885762 w 3034342"/>
                    <a:gd name="connsiteY7" fmla="*/ 1072190 h 1373490"/>
                    <a:gd name="connsiteX8" fmla="*/ 1885762 w 3034342"/>
                    <a:gd name="connsiteY8" fmla="*/ 1072189 h 1373490"/>
                    <a:gd name="connsiteX9" fmla="*/ 1547211 w 3034342"/>
                    <a:gd name="connsiteY9" fmla="*/ 892182 h 1373490"/>
                    <a:gd name="connsiteX10" fmla="*/ 1543596 w 3034342"/>
                    <a:gd name="connsiteY10" fmla="*/ 885521 h 1373490"/>
                    <a:gd name="connsiteX11" fmla="*/ 1540499 w 3034342"/>
                    <a:gd name="connsiteY11" fmla="*/ 916235 h 1373490"/>
                    <a:gd name="connsiteX12" fmla="*/ 1433405 w 3034342"/>
                    <a:gd name="connsiteY12" fmla="*/ 1114872 h 1373490"/>
                    <a:gd name="connsiteX13" fmla="*/ 1155585 w 3034342"/>
                    <a:gd name="connsiteY13" fmla="*/ 1229949 h 1373490"/>
                    <a:gd name="connsiteX14" fmla="*/ 1114820 w 3034342"/>
                    <a:gd name="connsiteY14" fmla="*/ 1229949 h 1373490"/>
                    <a:gd name="connsiteX15" fmla="*/ 789023 w 3034342"/>
                    <a:gd name="connsiteY15" fmla="*/ 1056724 h 1373490"/>
                    <a:gd name="connsiteX16" fmla="*/ 787530 w 3034342"/>
                    <a:gd name="connsiteY16" fmla="*/ 1053973 h 1373490"/>
                    <a:gd name="connsiteX17" fmla="*/ 768370 w 3034342"/>
                    <a:gd name="connsiteY17" fmla="*/ 1118431 h 1373490"/>
                    <a:gd name="connsiteX18" fmla="*/ 399898 w 3034342"/>
                    <a:gd name="connsiteY18" fmla="*/ 1373490 h 1373490"/>
                    <a:gd name="connsiteX19" fmla="*/ 0 w 3034342"/>
                    <a:gd name="connsiteY19" fmla="*/ 955877 h 1373490"/>
                    <a:gd name="connsiteX20" fmla="*/ 399898 w 3034342"/>
                    <a:gd name="connsiteY20" fmla="*/ 538264 h 1373490"/>
                    <a:gd name="connsiteX21" fmla="*/ 682669 w 3034342"/>
                    <a:gd name="connsiteY21" fmla="*/ 660580 h 1373490"/>
                    <a:gd name="connsiteX22" fmla="*/ 721923 w 3034342"/>
                    <a:gd name="connsiteY22" fmla="*/ 710264 h 1373490"/>
                    <a:gd name="connsiteX23" fmla="*/ 721923 w 3034342"/>
                    <a:gd name="connsiteY23" fmla="*/ 662287 h 1373490"/>
                    <a:gd name="connsiteX24" fmla="*/ 1114820 w 3034342"/>
                    <a:gd name="connsiteY24" fmla="*/ 269390 h 1373490"/>
                    <a:gd name="connsiteX25" fmla="*/ 1155585 w 3034342"/>
                    <a:gd name="connsiteY25" fmla="*/ 269390 h 1373490"/>
                    <a:gd name="connsiteX26" fmla="*/ 1433405 w 3034342"/>
                    <a:gd name="connsiteY26" fmla="*/ 384467 h 1373490"/>
                    <a:gd name="connsiteX27" fmla="*/ 1477483 w 3034342"/>
                    <a:gd name="connsiteY27" fmla="*/ 437891 h 1373490"/>
                    <a:gd name="connsiteX28" fmla="*/ 1477483 w 3034342"/>
                    <a:gd name="connsiteY28" fmla="*/ 408279 h 1373490"/>
                    <a:gd name="connsiteX29" fmla="*/ 1885762 w 3034342"/>
                    <a:gd name="connsiteY29" fmla="*/ 0 h 1373490"/>
                    <a:gd name="connsiteX30" fmla="*/ 2285747 w 3034342"/>
                    <a:gd name="connsiteY30" fmla="*/ 325996 h 1373490"/>
                    <a:gd name="connsiteX31" fmla="*/ 2290609 w 3034342"/>
                    <a:gd name="connsiteY31" fmla="*/ 374229 h 1373490"/>
                    <a:gd name="connsiteX32" fmla="*/ 2316121 w 3034342"/>
                    <a:gd name="connsiteY32" fmla="*/ 327227 h 1373490"/>
                    <a:gd name="connsiteX33" fmla="*/ 2641703 w 3034342"/>
                    <a:gd name="connsiteY33" fmla="*/ 154117 h 1373490"/>
                    <a:gd name="connsiteX34" fmla="*/ 3034342 w 3034342"/>
                    <a:gd name="connsiteY34" fmla="*/ 546756 h 1373490"/>
                    <a:gd name="connsiteX35" fmla="*/ 3034341 w 3034342"/>
                    <a:gd name="connsiteY35" fmla="*/ 706053 h 1373490"/>
                    <a:gd name="connsiteX36" fmla="*/ 2919340 w 3034342"/>
                    <a:gd name="connsiteY36" fmla="*/ 983691 h 137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3034342" h="1373490">
                      <a:moveTo>
                        <a:pt x="2919340" y="983691"/>
                      </a:moveTo>
                      <a:cubicBezTo>
                        <a:pt x="2848286" y="1054744"/>
                        <a:pt x="2750127" y="1098692"/>
                        <a:pt x="2641702" y="1098692"/>
                      </a:cubicBezTo>
                      <a:lnTo>
                        <a:pt x="2641703" y="1098691"/>
                      </a:lnTo>
                      <a:cubicBezTo>
                        <a:pt x="2479067" y="1098691"/>
                        <a:pt x="2339525" y="999809"/>
                        <a:pt x="2279920" y="858885"/>
                      </a:cubicBezTo>
                      <a:lnTo>
                        <a:pt x="2265342" y="811923"/>
                      </a:lnTo>
                      <a:lnTo>
                        <a:pt x="2261956" y="822831"/>
                      </a:lnTo>
                      <a:cubicBezTo>
                        <a:pt x="2241296" y="871677"/>
                        <a:pt x="2211400" y="915665"/>
                        <a:pt x="2174458" y="952607"/>
                      </a:cubicBezTo>
                      <a:cubicBezTo>
                        <a:pt x="2100574" y="1026491"/>
                        <a:pt x="1998504" y="1072190"/>
                        <a:pt x="1885762" y="1072190"/>
                      </a:cubicBezTo>
                      <a:lnTo>
                        <a:pt x="1885762" y="1072189"/>
                      </a:lnTo>
                      <a:cubicBezTo>
                        <a:pt x="1744834" y="1072189"/>
                        <a:pt x="1620582" y="1000785"/>
                        <a:pt x="1547211" y="892182"/>
                      </a:cubicBezTo>
                      <a:lnTo>
                        <a:pt x="1543596" y="885521"/>
                      </a:lnTo>
                      <a:lnTo>
                        <a:pt x="1540499" y="916235"/>
                      </a:lnTo>
                      <a:cubicBezTo>
                        <a:pt x="1524798" y="992965"/>
                        <a:pt x="1486730" y="1061547"/>
                        <a:pt x="1433405" y="1114872"/>
                      </a:cubicBezTo>
                      <a:cubicBezTo>
                        <a:pt x="1362305" y="1185973"/>
                        <a:pt x="1264080" y="1229949"/>
                        <a:pt x="1155585" y="1229949"/>
                      </a:cubicBezTo>
                      <a:lnTo>
                        <a:pt x="1114820" y="1229949"/>
                      </a:lnTo>
                      <a:cubicBezTo>
                        <a:pt x="979200" y="1229949"/>
                        <a:pt x="859630" y="1161236"/>
                        <a:pt x="789023" y="1056724"/>
                      </a:cubicBezTo>
                      <a:lnTo>
                        <a:pt x="787530" y="1053973"/>
                      </a:lnTo>
                      <a:lnTo>
                        <a:pt x="768370" y="1118431"/>
                      </a:lnTo>
                      <a:cubicBezTo>
                        <a:pt x="707662" y="1268318"/>
                        <a:pt x="565541" y="1373490"/>
                        <a:pt x="399898" y="1373490"/>
                      </a:cubicBezTo>
                      <a:cubicBezTo>
                        <a:pt x="179040" y="1373490"/>
                        <a:pt x="0" y="1186518"/>
                        <a:pt x="0" y="955877"/>
                      </a:cubicBezTo>
                      <a:cubicBezTo>
                        <a:pt x="0" y="725236"/>
                        <a:pt x="179040" y="538264"/>
                        <a:pt x="399898" y="538264"/>
                      </a:cubicBezTo>
                      <a:cubicBezTo>
                        <a:pt x="510327" y="538264"/>
                        <a:pt x="610301" y="585007"/>
                        <a:pt x="682669" y="660580"/>
                      </a:cubicBezTo>
                      <a:lnTo>
                        <a:pt x="721923" y="710264"/>
                      </a:lnTo>
                      <a:lnTo>
                        <a:pt x="721923" y="662287"/>
                      </a:lnTo>
                      <a:cubicBezTo>
                        <a:pt x="721923" y="445296"/>
                        <a:pt x="897829" y="269390"/>
                        <a:pt x="1114820" y="269390"/>
                      </a:cubicBezTo>
                      <a:lnTo>
                        <a:pt x="1155585" y="269390"/>
                      </a:lnTo>
                      <a:cubicBezTo>
                        <a:pt x="1264080" y="269390"/>
                        <a:pt x="1362304" y="313367"/>
                        <a:pt x="1433405" y="384467"/>
                      </a:cubicBezTo>
                      <a:lnTo>
                        <a:pt x="1477483" y="437891"/>
                      </a:lnTo>
                      <a:lnTo>
                        <a:pt x="1477483" y="408279"/>
                      </a:lnTo>
                      <a:cubicBezTo>
                        <a:pt x="1477483" y="182793"/>
                        <a:pt x="1660277" y="0"/>
                        <a:pt x="1885762" y="0"/>
                      </a:cubicBezTo>
                      <a:cubicBezTo>
                        <a:pt x="2083063" y="0"/>
                        <a:pt x="2247676" y="139951"/>
                        <a:pt x="2285747" y="325996"/>
                      </a:cubicBezTo>
                      <a:lnTo>
                        <a:pt x="2290609" y="374229"/>
                      </a:lnTo>
                      <a:lnTo>
                        <a:pt x="2316121" y="327227"/>
                      </a:lnTo>
                      <a:cubicBezTo>
                        <a:pt x="2386681" y="222784"/>
                        <a:pt x="2506173" y="154117"/>
                        <a:pt x="2641703" y="154117"/>
                      </a:cubicBezTo>
                      <a:cubicBezTo>
                        <a:pt x="2858552" y="154117"/>
                        <a:pt x="3034342" y="329907"/>
                        <a:pt x="3034342" y="546756"/>
                      </a:cubicBezTo>
                      <a:cubicBezTo>
                        <a:pt x="3034342" y="599855"/>
                        <a:pt x="3034341" y="652954"/>
                        <a:pt x="3034341" y="706053"/>
                      </a:cubicBezTo>
                      <a:cubicBezTo>
                        <a:pt x="3034341" y="814477"/>
                        <a:pt x="2990394" y="912637"/>
                        <a:pt x="2919340" y="983691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Rectangle 4">
                  <a:extLst>
                    <a:ext uri="{FF2B5EF4-FFF2-40B4-BE49-F238E27FC236}">
                      <a16:creationId xmlns="" xmlns:a16="http://schemas.microsoft.com/office/drawing/2014/main" id="{E96D0BF3-3D2C-4399-B519-40C2E282462E}"/>
                    </a:ext>
                  </a:extLst>
                </p:cNvPr>
                <p:cNvSpPr/>
                <p:nvPr/>
              </p:nvSpPr>
              <p:spPr>
                <a:xfrm>
                  <a:off x="7828881" y="1621427"/>
                  <a:ext cx="302420" cy="494280"/>
                </a:xfrm>
                <a:custGeom>
                  <a:avLst/>
                  <a:gdLst>
                    <a:gd name="connsiteX0" fmla="*/ 0 w 1431890"/>
                    <a:gd name="connsiteY0" fmla="*/ 0 h 2160396"/>
                    <a:gd name="connsiteX1" fmla="*/ 1431890 w 1431890"/>
                    <a:gd name="connsiteY1" fmla="*/ 0 h 2160396"/>
                    <a:gd name="connsiteX2" fmla="*/ 1431890 w 1431890"/>
                    <a:gd name="connsiteY2" fmla="*/ 2160396 h 2160396"/>
                    <a:gd name="connsiteX3" fmla="*/ 0 w 1431890"/>
                    <a:gd name="connsiteY3" fmla="*/ 2160396 h 2160396"/>
                    <a:gd name="connsiteX4" fmla="*/ 0 w 1431890"/>
                    <a:gd name="connsiteY4" fmla="*/ 0 h 2160396"/>
                    <a:gd name="connsiteX0" fmla="*/ 266282 w 1698172"/>
                    <a:gd name="connsiteY0" fmla="*/ 0 h 2356338"/>
                    <a:gd name="connsiteX1" fmla="*/ 1698172 w 1698172"/>
                    <a:gd name="connsiteY1" fmla="*/ 0 h 2356338"/>
                    <a:gd name="connsiteX2" fmla="*/ 1698172 w 1698172"/>
                    <a:gd name="connsiteY2" fmla="*/ 2160396 h 2356338"/>
                    <a:gd name="connsiteX3" fmla="*/ 0 w 1698172"/>
                    <a:gd name="connsiteY3" fmla="*/ 2356338 h 2356338"/>
                    <a:gd name="connsiteX4" fmla="*/ 266282 w 1698172"/>
                    <a:gd name="connsiteY4" fmla="*/ 0 h 2356338"/>
                    <a:gd name="connsiteX0" fmla="*/ 266282 w 1698172"/>
                    <a:gd name="connsiteY0" fmla="*/ 0 h 2356338"/>
                    <a:gd name="connsiteX1" fmla="*/ 1698172 w 1698172"/>
                    <a:gd name="connsiteY1" fmla="*/ 0 h 2356338"/>
                    <a:gd name="connsiteX2" fmla="*/ 839038 w 1698172"/>
                    <a:gd name="connsiteY2" fmla="*/ 2105130 h 2356338"/>
                    <a:gd name="connsiteX3" fmla="*/ 0 w 1698172"/>
                    <a:gd name="connsiteY3" fmla="*/ 2356338 h 2356338"/>
                    <a:gd name="connsiteX4" fmla="*/ 266282 w 1698172"/>
                    <a:gd name="connsiteY4" fmla="*/ 0 h 2356338"/>
                    <a:gd name="connsiteX0" fmla="*/ 266282 w 1698172"/>
                    <a:gd name="connsiteY0" fmla="*/ 0 h 2392578"/>
                    <a:gd name="connsiteX1" fmla="*/ 1698172 w 1698172"/>
                    <a:gd name="connsiteY1" fmla="*/ 0 h 2392578"/>
                    <a:gd name="connsiteX2" fmla="*/ 839038 w 1698172"/>
                    <a:gd name="connsiteY2" fmla="*/ 2105130 h 2392578"/>
                    <a:gd name="connsiteX3" fmla="*/ 0 w 1698172"/>
                    <a:gd name="connsiteY3" fmla="*/ 2356338 h 2392578"/>
                    <a:gd name="connsiteX4" fmla="*/ 266282 w 1698172"/>
                    <a:gd name="connsiteY4" fmla="*/ 0 h 2392578"/>
                    <a:gd name="connsiteX0" fmla="*/ 266282 w 1698172"/>
                    <a:gd name="connsiteY0" fmla="*/ 0 h 2464004"/>
                    <a:gd name="connsiteX1" fmla="*/ 1698172 w 1698172"/>
                    <a:gd name="connsiteY1" fmla="*/ 0 h 2464004"/>
                    <a:gd name="connsiteX2" fmla="*/ 839038 w 1698172"/>
                    <a:gd name="connsiteY2" fmla="*/ 2105130 h 2464004"/>
                    <a:gd name="connsiteX3" fmla="*/ 0 w 1698172"/>
                    <a:gd name="connsiteY3" fmla="*/ 2356338 h 2464004"/>
                    <a:gd name="connsiteX4" fmla="*/ 266282 w 1698172"/>
                    <a:gd name="connsiteY4" fmla="*/ 0 h 2464004"/>
                    <a:gd name="connsiteX0" fmla="*/ 266282 w 1698172"/>
                    <a:gd name="connsiteY0" fmla="*/ 0 h 2458914"/>
                    <a:gd name="connsiteX1" fmla="*/ 1698172 w 1698172"/>
                    <a:gd name="connsiteY1" fmla="*/ 0 h 2458914"/>
                    <a:gd name="connsiteX2" fmla="*/ 839038 w 1698172"/>
                    <a:gd name="connsiteY2" fmla="*/ 2105130 h 2458914"/>
                    <a:gd name="connsiteX3" fmla="*/ 0 w 1698172"/>
                    <a:gd name="connsiteY3" fmla="*/ 2356338 h 2458914"/>
                    <a:gd name="connsiteX4" fmla="*/ 266282 w 1698172"/>
                    <a:gd name="connsiteY4" fmla="*/ 0 h 2458914"/>
                    <a:gd name="connsiteX0" fmla="*/ 266282 w 1698172"/>
                    <a:gd name="connsiteY0" fmla="*/ 0 h 2458914"/>
                    <a:gd name="connsiteX1" fmla="*/ 1698172 w 1698172"/>
                    <a:gd name="connsiteY1" fmla="*/ 0 h 2458914"/>
                    <a:gd name="connsiteX2" fmla="*/ 839038 w 1698172"/>
                    <a:gd name="connsiteY2" fmla="*/ 2105130 h 2458914"/>
                    <a:gd name="connsiteX3" fmla="*/ 0 w 1698172"/>
                    <a:gd name="connsiteY3" fmla="*/ 2356338 h 2458914"/>
                    <a:gd name="connsiteX4" fmla="*/ 90436 w 1698172"/>
                    <a:gd name="connsiteY4" fmla="*/ 1502229 h 2458914"/>
                    <a:gd name="connsiteX5" fmla="*/ 266282 w 1698172"/>
                    <a:gd name="connsiteY5" fmla="*/ 0 h 2458914"/>
                    <a:gd name="connsiteX0" fmla="*/ 266282 w 1698172"/>
                    <a:gd name="connsiteY0" fmla="*/ 0 h 2458914"/>
                    <a:gd name="connsiteX1" fmla="*/ 1698172 w 1698172"/>
                    <a:gd name="connsiteY1" fmla="*/ 0 h 2458914"/>
                    <a:gd name="connsiteX2" fmla="*/ 839038 w 1698172"/>
                    <a:gd name="connsiteY2" fmla="*/ 2105130 h 2458914"/>
                    <a:gd name="connsiteX3" fmla="*/ 0 w 1698172"/>
                    <a:gd name="connsiteY3" fmla="*/ 2356338 h 2458914"/>
                    <a:gd name="connsiteX4" fmla="*/ 542612 w 1698172"/>
                    <a:gd name="connsiteY4" fmla="*/ 1924260 h 2458914"/>
                    <a:gd name="connsiteX5" fmla="*/ 266282 w 1698172"/>
                    <a:gd name="connsiteY5" fmla="*/ 0 h 2458914"/>
                    <a:gd name="connsiteX0" fmla="*/ 266282 w 1698172"/>
                    <a:gd name="connsiteY0" fmla="*/ 0 h 2458914"/>
                    <a:gd name="connsiteX1" fmla="*/ 1698172 w 1698172"/>
                    <a:gd name="connsiteY1" fmla="*/ 0 h 2458914"/>
                    <a:gd name="connsiteX2" fmla="*/ 839038 w 1698172"/>
                    <a:gd name="connsiteY2" fmla="*/ 2105130 h 2458914"/>
                    <a:gd name="connsiteX3" fmla="*/ 0 w 1698172"/>
                    <a:gd name="connsiteY3" fmla="*/ 2356338 h 2458914"/>
                    <a:gd name="connsiteX4" fmla="*/ 226089 w 1698172"/>
                    <a:gd name="connsiteY4" fmla="*/ 2170444 h 2458914"/>
                    <a:gd name="connsiteX5" fmla="*/ 542612 w 1698172"/>
                    <a:gd name="connsiteY5" fmla="*/ 1924260 h 2458914"/>
                    <a:gd name="connsiteX6" fmla="*/ 266282 w 1698172"/>
                    <a:gd name="connsiteY6" fmla="*/ 0 h 2458914"/>
                    <a:gd name="connsiteX0" fmla="*/ 266282 w 1698172"/>
                    <a:gd name="connsiteY0" fmla="*/ 0 h 2458914"/>
                    <a:gd name="connsiteX1" fmla="*/ 1698172 w 1698172"/>
                    <a:gd name="connsiteY1" fmla="*/ 0 h 2458914"/>
                    <a:gd name="connsiteX2" fmla="*/ 839038 w 1698172"/>
                    <a:gd name="connsiteY2" fmla="*/ 2105130 h 2458914"/>
                    <a:gd name="connsiteX3" fmla="*/ 0 w 1698172"/>
                    <a:gd name="connsiteY3" fmla="*/ 2356338 h 2458914"/>
                    <a:gd name="connsiteX4" fmla="*/ 110533 w 1698172"/>
                    <a:gd name="connsiteY4" fmla="*/ 2044840 h 2458914"/>
                    <a:gd name="connsiteX5" fmla="*/ 542612 w 1698172"/>
                    <a:gd name="connsiteY5" fmla="*/ 1924260 h 2458914"/>
                    <a:gd name="connsiteX6" fmla="*/ 266282 w 1698172"/>
                    <a:gd name="connsiteY6" fmla="*/ 0 h 2458914"/>
                    <a:gd name="connsiteX0" fmla="*/ 291403 w 1723293"/>
                    <a:gd name="connsiteY0" fmla="*/ 0 h 2453208"/>
                    <a:gd name="connsiteX1" fmla="*/ 1723293 w 1723293"/>
                    <a:gd name="connsiteY1" fmla="*/ 0 h 2453208"/>
                    <a:gd name="connsiteX2" fmla="*/ 864159 w 1723293"/>
                    <a:gd name="connsiteY2" fmla="*/ 2105130 h 2453208"/>
                    <a:gd name="connsiteX3" fmla="*/ 0 w 1723293"/>
                    <a:gd name="connsiteY3" fmla="*/ 2346290 h 2453208"/>
                    <a:gd name="connsiteX4" fmla="*/ 135654 w 1723293"/>
                    <a:gd name="connsiteY4" fmla="*/ 2044840 h 2453208"/>
                    <a:gd name="connsiteX5" fmla="*/ 567733 w 1723293"/>
                    <a:gd name="connsiteY5" fmla="*/ 1924260 h 2453208"/>
                    <a:gd name="connsiteX6" fmla="*/ 291403 w 1723293"/>
                    <a:gd name="connsiteY6" fmla="*/ 0 h 2453208"/>
                    <a:gd name="connsiteX0" fmla="*/ 291403 w 1723293"/>
                    <a:gd name="connsiteY0" fmla="*/ 0 h 2453208"/>
                    <a:gd name="connsiteX1" fmla="*/ 1723293 w 1723293"/>
                    <a:gd name="connsiteY1" fmla="*/ 0 h 2453208"/>
                    <a:gd name="connsiteX2" fmla="*/ 864159 w 1723293"/>
                    <a:gd name="connsiteY2" fmla="*/ 2105130 h 2453208"/>
                    <a:gd name="connsiteX3" fmla="*/ 0 w 1723293"/>
                    <a:gd name="connsiteY3" fmla="*/ 2346290 h 2453208"/>
                    <a:gd name="connsiteX4" fmla="*/ 135654 w 1723293"/>
                    <a:gd name="connsiteY4" fmla="*/ 2044840 h 2453208"/>
                    <a:gd name="connsiteX5" fmla="*/ 567733 w 1723293"/>
                    <a:gd name="connsiteY5" fmla="*/ 1924260 h 2453208"/>
                    <a:gd name="connsiteX6" fmla="*/ 291403 w 1723293"/>
                    <a:gd name="connsiteY6" fmla="*/ 0 h 2453208"/>
                    <a:gd name="connsiteX0" fmla="*/ 291403 w 1723293"/>
                    <a:gd name="connsiteY0" fmla="*/ 0 h 2453208"/>
                    <a:gd name="connsiteX1" fmla="*/ 1723293 w 1723293"/>
                    <a:gd name="connsiteY1" fmla="*/ 0 h 2453208"/>
                    <a:gd name="connsiteX2" fmla="*/ 864159 w 1723293"/>
                    <a:gd name="connsiteY2" fmla="*/ 2105130 h 2453208"/>
                    <a:gd name="connsiteX3" fmla="*/ 0 w 1723293"/>
                    <a:gd name="connsiteY3" fmla="*/ 2346290 h 2453208"/>
                    <a:gd name="connsiteX4" fmla="*/ 135654 w 1723293"/>
                    <a:gd name="connsiteY4" fmla="*/ 2044840 h 2453208"/>
                    <a:gd name="connsiteX5" fmla="*/ 567733 w 1723293"/>
                    <a:gd name="connsiteY5" fmla="*/ 1924260 h 2453208"/>
                    <a:gd name="connsiteX6" fmla="*/ 291403 w 1723293"/>
                    <a:gd name="connsiteY6" fmla="*/ 0 h 2453208"/>
                    <a:gd name="connsiteX0" fmla="*/ 291403 w 1723293"/>
                    <a:gd name="connsiteY0" fmla="*/ 0 h 2453208"/>
                    <a:gd name="connsiteX1" fmla="*/ 1723293 w 1723293"/>
                    <a:gd name="connsiteY1" fmla="*/ 0 h 2453208"/>
                    <a:gd name="connsiteX2" fmla="*/ 864159 w 1723293"/>
                    <a:gd name="connsiteY2" fmla="*/ 2105130 h 2453208"/>
                    <a:gd name="connsiteX3" fmla="*/ 0 w 1723293"/>
                    <a:gd name="connsiteY3" fmla="*/ 2346290 h 2453208"/>
                    <a:gd name="connsiteX4" fmla="*/ 135654 w 1723293"/>
                    <a:gd name="connsiteY4" fmla="*/ 2044840 h 2453208"/>
                    <a:gd name="connsiteX5" fmla="*/ 567733 w 1723293"/>
                    <a:gd name="connsiteY5" fmla="*/ 1924260 h 2453208"/>
                    <a:gd name="connsiteX6" fmla="*/ 291403 w 1723293"/>
                    <a:gd name="connsiteY6" fmla="*/ 0 h 2453208"/>
                    <a:gd name="connsiteX0" fmla="*/ 291403 w 1723293"/>
                    <a:gd name="connsiteY0" fmla="*/ 0 h 2453208"/>
                    <a:gd name="connsiteX1" fmla="*/ 1723293 w 1723293"/>
                    <a:gd name="connsiteY1" fmla="*/ 0 h 2453208"/>
                    <a:gd name="connsiteX2" fmla="*/ 864159 w 1723293"/>
                    <a:gd name="connsiteY2" fmla="*/ 2105130 h 2453208"/>
                    <a:gd name="connsiteX3" fmla="*/ 0 w 1723293"/>
                    <a:gd name="connsiteY3" fmla="*/ 2346290 h 2453208"/>
                    <a:gd name="connsiteX4" fmla="*/ 135654 w 1723293"/>
                    <a:gd name="connsiteY4" fmla="*/ 2044840 h 2453208"/>
                    <a:gd name="connsiteX5" fmla="*/ 567733 w 1723293"/>
                    <a:gd name="connsiteY5" fmla="*/ 1924260 h 2453208"/>
                    <a:gd name="connsiteX6" fmla="*/ 291403 w 1723293"/>
                    <a:gd name="connsiteY6" fmla="*/ 0 h 2453208"/>
                    <a:gd name="connsiteX0" fmla="*/ 291403 w 1723293"/>
                    <a:gd name="connsiteY0" fmla="*/ 0 h 2453208"/>
                    <a:gd name="connsiteX1" fmla="*/ 1723293 w 1723293"/>
                    <a:gd name="connsiteY1" fmla="*/ 0 h 2453208"/>
                    <a:gd name="connsiteX2" fmla="*/ 1085224 w 1723293"/>
                    <a:gd name="connsiteY2" fmla="*/ 1542422 h 2453208"/>
                    <a:gd name="connsiteX3" fmla="*/ 864159 w 1723293"/>
                    <a:gd name="connsiteY3" fmla="*/ 2105130 h 2453208"/>
                    <a:gd name="connsiteX4" fmla="*/ 0 w 1723293"/>
                    <a:gd name="connsiteY4" fmla="*/ 2346290 h 2453208"/>
                    <a:gd name="connsiteX5" fmla="*/ 135654 w 1723293"/>
                    <a:gd name="connsiteY5" fmla="*/ 2044840 h 2453208"/>
                    <a:gd name="connsiteX6" fmla="*/ 567733 w 1723293"/>
                    <a:gd name="connsiteY6" fmla="*/ 1924260 h 2453208"/>
                    <a:gd name="connsiteX7" fmla="*/ 291403 w 1723293"/>
                    <a:gd name="connsiteY7" fmla="*/ 0 h 2453208"/>
                    <a:gd name="connsiteX0" fmla="*/ 291403 w 1723293"/>
                    <a:gd name="connsiteY0" fmla="*/ 0 h 2453208"/>
                    <a:gd name="connsiteX1" fmla="*/ 1723293 w 1723293"/>
                    <a:gd name="connsiteY1" fmla="*/ 0 h 2453208"/>
                    <a:gd name="connsiteX2" fmla="*/ 1462037 w 1723293"/>
                    <a:gd name="connsiteY2" fmla="*/ 1698172 h 2453208"/>
                    <a:gd name="connsiteX3" fmla="*/ 864159 w 1723293"/>
                    <a:gd name="connsiteY3" fmla="*/ 2105130 h 2453208"/>
                    <a:gd name="connsiteX4" fmla="*/ 0 w 1723293"/>
                    <a:gd name="connsiteY4" fmla="*/ 2346290 h 2453208"/>
                    <a:gd name="connsiteX5" fmla="*/ 135654 w 1723293"/>
                    <a:gd name="connsiteY5" fmla="*/ 2044840 h 2453208"/>
                    <a:gd name="connsiteX6" fmla="*/ 567733 w 1723293"/>
                    <a:gd name="connsiteY6" fmla="*/ 1924260 h 2453208"/>
                    <a:gd name="connsiteX7" fmla="*/ 291403 w 1723293"/>
                    <a:gd name="connsiteY7" fmla="*/ 0 h 2453208"/>
                    <a:gd name="connsiteX0" fmla="*/ 291403 w 1723293"/>
                    <a:gd name="connsiteY0" fmla="*/ 0 h 2453208"/>
                    <a:gd name="connsiteX1" fmla="*/ 1723293 w 1723293"/>
                    <a:gd name="connsiteY1" fmla="*/ 0 h 2453208"/>
                    <a:gd name="connsiteX2" fmla="*/ 1577593 w 1723293"/>
                    <a:gd name="connsiteY2" fmla="*/ 1833824 h 2453208"/>
                    <a:gd name="connsiteX3" fmla="*/ 864159 w 1723293"/>
                    <a:gd name="connsiteY3" fmla="*/ 2105130 h 2453208"/>
                    <a:gd name="connsiteX4" fmla="*/ 0 w 1723293"/>
                    <a:gd name="connsiteY4" fmla="*/ 2346290 h 2453208"/>
                    <a:gd name="connsiteX5" fmla="*/ 135654 w 1723293"/>
                    <a:gd name="connsiteY5" fmla="*/ 2044840 h 2453208"/>
                    <a:gd name="connsiteX6" fmla="*/ 567733 w 1723293"/>
                    <a:gd name="connsiteY6" fmla="*/ 1924260 h 2453208"/>
                    <a:gd name="connsiteX7" fmla="*/ 291403 w 1723293"/>
                    <a:gd name="connsiteY7" fmla="*/ 0 h 2453208"/>
                    <a:gd name="connsiteX0" fmla="*/ 291403 w 1723293"/>
                    <a:gd name="connsiteY0" fmla="*/ 0 h 2453208"/>
                    <a:gd name="connsiteX1" fmla="*/ 1723293 w 1723293"/>
                    <a:gd name="connsiteY1" fmla="*/ 0 h 2453208"/>
                    <a:gd name="connsiteX2" fmla="*/ 1462037 w 1723293"/>
                    <a:gd name="connsiteY2" fmla="*/ 1703195 h 2453208"/>
                    <a:gd name="connsiteX3" fmla="*/ 864159 w 1723293"/>
                    <a:gd name="connsiteY3" fmla="*/ 2105130 h 2453208"/>
                    <a:gd name="connsiteX4" fmla="*/ 0 w 1723293"/>
                    <a:gd name="connsiteY4" fmla="*/ 2346290 h 2453208"/>
                    <a:gd name="connsiteX5" fmla="*/ 135654 w 1723293"/>
                    <a:gd name="connsiteY5" fmla="*/ 2044840 h 2453208"/>
                    <a:gd name="connsiteX6" fmla="*/ 567733 w 1723293"/>
                    <a:gd name="connsiteY6" fmla="*/ 1924260 h 2453208"/>
                    <a:gd name="connsiteX7" fmla="*/ 291403 w 1723293"/>
                    <a:gd name="connsiteY7" fmla="*/ 0 h 2453208"/>
                    <a:gd name="connsiteX0" fmla="*/ 291403 w 1723293"/>
                    <a:gd name="connsiteY0" fmla="*/ 0 h 2453208"/>
                    <a:gd name="connsiteX1" fmla="*/ 1723293 w 1723293"/>
                    <a:gd name="connsiteY1" fmla="*/ 0 h 2453208"/>
                    <a:gd name="connsiteX2" fmla="*/ 1462037 w 1723293"/>
                    <a:gd name="connsiteY2" fmla="*/ 1703195 h 2453208"/>
                    <a:gd name="connsiteX3" fmla="*/ 864159 w 1723293"/>
                    <a:gd name="connsiteY3" fmla="*/ 2105130 h 2453208"/>
                    <a:gd name="connsiteX4" fmla="*/ 0 w 1723293"/>
                    <a:gd name="connsiteY4" fmla="*/ 2346290 h 2453208"/>
                    <a:gd name="connsiteX5" fmla="*/ 135654 w 1723293"/>
                    <a:gd name="connsiteY5" fmla="*/ 2044840 h 2453208"/>
                    <a:gd name="connsiteX6" fmla="*/ 567733 w 1723293"/>
                    <a:gd name="connsiteY6" fmla="*/ 1924260 h 2453208"/>
                    <a:gd name="connsiteX7" fmla="*/ 291403 w 1723293"/>
                    <a:gd name="connsiteY7" fmla="*/ 0 h 2453208"/>
                    <a:gd name="connsiteX0" fmla="*/ 291403 w 1723293"/>
                    <a:gd name="connsiteY0" fmla="*/ 0 h 2453208"/>
                    <a:gd name="connsiteX1" fmla="*/ 1723293 w 1723293"/>
                    <a:gd name="connsiteY1" fmla="*/ 0 h 2453208"/>
                    <a:gd name="connsiteX2" fmla="*/ 1462037 w 1723293"/>
                    <a:gd name="connsiteY2" fmla="*/ 1703195 h 2453208"/>
                    <a:gd name="connsiteX3" fmla="*/ 864159 w 1723293"/>
                    <a:gd name="connsiteY3" fmla="*/ 2105130 h 2453208"/>
                    <a:gd name="connsiteX4" fmla="*/ 0 w 1723293"/>
                    <a:gd name="connsiteY4" fmla="*/ 2346290 h 2453208"/>
                    <a:gd name="connsiteX5" fmla="*/ 135654 w 1723293"/>
                    <a:gd name="connsiteY5" fmla="*/ 2044840 h 2453208"/>
                    <a:gd name="connsiteX6" fmla="*/ 567733 w 1723293"/>
                    <a:gd name="connsiteY6" fmla="*/ 1924260 h 2453208"/>
                    <a:gd name="connsiteX7" fmla="*/ 291403 w 1723293"/>
                    <a:gd name="connsiteY7" fmla="*/ 0 h 2453208"/>
                    <a:gd name="connsiteX0" fmla="*/ 291403 w 1723293"/>
                    <a:gd name="connsiteY0" fmla="*/ 0 h 2453208"/>
                    <a:gd name="connsiteX1" fmla="*/ 1723293 w 1723293"/>
                    <a:gd name="connsiteY1" fmla="*/ 0 h 2453208"/>
                    <a:gd name="connsiteX2" fmla="*/ 1462037 w 1723293"/>
                    <a:gd name="connsiteY2" fmla="*/ 1703195 h 2453208"/>
                    <a:gd name="connsiteX3" fmla="*/ 864159 w 1723293"/>
                    <a:gd name="connsiteY3" fmla="*/ 2105130 h 2453208"/>
                    <a:gd name="connsiteX4" fmla="*/ 0 w 1723293"/>
                    <a:gd name="connsiteY4" fmla="*/ 2346290 h 2453208"/>
                    <a:gd name="connsiteX5" fmla="*/ 135654 w 1723293"/>
                    <a:gd name="connsiteY5" fmla="*/ 2044840 h 2453208"/>
                    <a:gd name="connsiteX6" fmla="*/ 567733 w 1723293"/>
                    <a:gd name="connsiteY6" fmla="*/ 1924260 h 2453208"/>
                    <a:gd name="connsiteX7" fmla="*/ 291403 w 1723293"/>
                    <a:gd name="connsiteY7" fmla="*/ 0 h 2453208"/>
                    <a:gd name="connsiteX0" fmla="*/ 291403 w 1723293"/>
                    <a:gd name="connsiteY0" fmla="*/ 0 h 2453208"/>
                    <a:gd name="connsiteX1" fmla="*/ 1723293 w 1723293"/>
                    <a:gd name="connsiteY1" fmla="*/ 0 h 2453208"/>
                    <a:gd name="connsiteX2" fmla="*/ 1552473 w 1723293"/>
                    <a:gd name="connsiteY2" fmla="*/ 1034980 h 2453208"/>
                    <a:gd name="connsiteX3" fmla="*/ 1462037 w 1723293"/>
                    <a:gd name="connsiteY3" fmla="*/ 1703195 h 2453208"/>
                    <a:gd name="connsiteX4" fmla="*/ 864159 w 1723293"/>
                    <a:gd name="connsiteY4" fmla="*/ 2105130 h 2453208"/>
                    <a:gd name="connsiteX5" fmla="*/ 0 w 1723293"/>
                    <a:gd name="connsiteY5" fmla="*/ 2346290 h 2453208"/>
                    <a:gd name="connsiteX6" fmla="*/ 135654 w 1723293"/>
                    <a:gd name="connsiteY6" fmla="*/ 2044840 h 2453208"/>
                    <a:gd name="connsiteX7" fmla="*/ 567733 w 1723293"/>
                    <a:gd name="connsiteY7" fmla="*/ 1924260 h 2453208"/>
                    <a:gd name="connsiteX8" fmla="*/ 291403 w 1723293"/>
                    <a:gd name="connsiteY8" fmla="*/ 0 h 2453208"/>
                    <a:gd name="connsiteX0" fmla="*/ 291403 w 1919238"/>
                    <a:gd name="connsiteY0" fmla="*/ 0 h 2453208"/>
                    <a:gd name="connsiteX1" fmla="*/ 1723293 w 1919238"/>
                    <a:gd name="connsiteY1" fmla="*/ 0 h 2453208"/>
                    <a:gd name="connsiteX2" fmla="*/ 1919238 w 1919238"/>
                    <a:gd name="connsiteY2" fmla="*/ 1065125 h 2453208"/>
                    <a:gd name="connsiteX3" fmla="*/ 1462037 w 1919238"/>
                    <a:gd name="connsiteY3" fmla="*/ 1703195 h 2453208"/>
                    <a:gd name="connsiteX4" fmla="*/ 864159 w 1919238"/>
                    <a:gd name="connsiteY4" fmla="*/ 2105130 h 2453208"/>
                    <a:gd name="connsiteX5" fmla="*/ 0 w 1919238"/>
                    <a:gd name="connsiteY5" fmla="*/ 2346290 h 2453208"/>
                    <a:gd name="connsiteX6" fmla="*/ 135654 w 1919238"/>
                    <a:gd name="connsiteY6" fmla="*/ 2044840 h 2453208"/>
                    <a:gd name="connsiteX7" fmla="*/ 567733 w 1919238"/>
                    <a:gd name="connsiteY7" fmla="*/ 1924260 h 2453208"/>
                    <a:gd name="connsiteX8" fmla="*/ 291403 w 1919238"/>
                    <a:gd name="connsiteY8" fmla="*/ 0 h 2453208"/>
                    <a:gd name="connsiteX0" fmla="*/ 291403 w 1940010"/>
                    <a:gd name="connsiteY0" fmla="*/ 0 h 2453208"/>
                    <a:gd name="connsiteX1" fmla="*/ 1723293 w 1940010"/>
                    <a:gd name="connsiteY1" fmla="*/ 0 h 2453208"/>
                    <a:gd name="connsiteX2" fmla="*/ 1919238 w 1940010"/>
                    <a:gd name="connsiteY2" fmla="*/ 1065125 h 2453208"/>
                    <a:gd name="connsiteX3" fmla="*/ 1462037 w 1940010"/>
                    <a:gd name="connsiteY3" fmla="*/ 1703195 h 2453208"/>
                    <a:gd name="connsiteX4" fmla="*/ 864159 w 1940010"/>
                    <a:gd name="connsiteY4" fmla="*/ 2105130 h 2453208"/>
                    <a:gd name="connsiteX5" fmla="*/ 0 w 1940010"/>
                    <a:gd name="connsiteY5" fmla="*/ 2346290 h 2453208"/>
                    <a:gd name="connsiteX6" fmla="*/ 135654 w 1940010"/>
                    <a:gd name="connsiteY6" fmla="*/ 2044840 h 2453208"/>
                    <a:gd name="connsiteX7" fmla="*/ 567733 w 1940010"/>
                    <a:gd name="connsiteY7" fmla="*/ 1924260 h 2453208"/>
                    <a:gd name="connsiteX8" fmla="*/ 291403 w 1940010"/>
                    <a:gd name="connsiteY8" fmla="*/ 0 h 2453208"/>
                    <a:gd name="connsiteX0" fmla="*/ 291403 w 1939235"/>
                    <a:gd name="connsiteY0" fmla="*/ 0 h 2453208"/>
                    <a:gd name="connsiteX1" fmla="*/ 1723293 w 1939235"/>
                    <a:gd name="connsiteY1" fmla="*/ 0 h 2453208"/>
                    <a:gd name="connsiteX2" fmla="*/ 1919238 w 1939235"/>
                    <a:gd name="connsiteY2" fmla="*/ 1065125 h 2453208"/>
                    <a:gd name="connsiteX3" fmla="*/ 1441941 w 1939235"/>
                    <a:gd name="connsiteY3" fmla="*/ 1713244 h 2453208"/>
                    <a:gd name="connsiteX4" fmla="*/ 864159 w 1939235"/>
                    <a:gd name="connsiteY4" fmla="*/ 2105130 h 2453208"/>
                    <a:gd name="connsiteX5" fmla="*/ 0 w 1939235"/>
                    <a:gd name="connsiteY5" fmla="*/ 2346290 h 2453208"/>
                    <a:gd name="connsiteX6" fmla="*/ 135654 w 1939235"/>
                    <a:gd name="connsiteY6" fmla="*/ 2044840 h 2453208"/>
                    <a:gd name="connsiteX7" fmla="*/ 567733 w 1939235"/>
                    <a:gd name="connsiteY7" fmla="*/ 1924260 h 2453208"/>
                    <a:gd name="connsiteX8" fmla="*/ 291403 w 1939235"/>
                    <a:gd name="connsiteY8" fmla="*/ 0 h 2453208"/>
                    <a:gd name="connsiteX0" fmla="*/ 291403 w 1938883"/>
                    <a:gd name="connsiteY0" fmla="*/ 0 h 2453208"/>
                    <a:gd name="connsiteX1" fmla="*/ 1723293 w 1938883"/>
                    <a:gd name="connsiteY1" fmla="*/ 0 h 2453208"/>
                    <a:gd name="connsiteX2" fmla="*/ 1919238 w 1938883"/>
                    <a:gd name="connsiteY2" fmla="*/ 1065125 h 2453208"/>
                    <a:gd name="connsiteX3" fmla="*/ 1441941 w 1938883"/>
                    <a:gd name="connsiteY3" fmla="*/ 1713244 h 2453208"/>
                    <a:gd name="connsiteX4" fmla="*/ 864159 w 1938883"/>
                    <a:gd name="connsiteY4" fmla="*/ 2105130 h 2453208"/>
                    <a:gd name="connsiteX5" fmla="*/ 0 w 1938883"/>
                    <a:gd name="connsiteY5" fmla="*/ 2346290 h 2453208"/>
                    <a:gd name="connsiteX6" fmla="*/ 135654 w 1938883"/>
                    <a:gd name="connsiteY6" fmla="*/ 2044840 h 2453208"/>
                    <a:gd name="connsiteX7" fmla="*/ 567733 w 1938883"/>
                    <a:gd name="connsiteY7" fmla="*/ 1924260 h 2453208"/>
                    <a:gd name="connsiteX8" fmla="*/ 291403 w 1938883"/>
                    <a:gd name="connsiteY8" fmla="*/ 0 h 2453208"/>
                    <a:gd name="connsiteX0" fmla="*/ 291403 w 1938704"/>
                    <a:gd name="connsiteY0" fmla="*/ 0 h 2453208"/>
                    <a:gd name="connsiteX1" fmla="*/ 1723293 w 1938704"/>
                    <a:gd name="connsiteY1" fmla="*/ 0 h 2453208"/>
                    <a:gd name="connsiteX2" fmla="*/ 1919238 w 1938704"/>
                    <a:gd name="connsiteY2" fmla="*/ 1065125 h 2453208"/>
                    <a:gd name="connsiteX3" fmla="*/ 1436916 w 1938704"/>
                    <a:gd name="connsiteY3" fmla="*/ 1693147 h 2453208"/>
                    <a:gd name="connsiteX4" fmla="*/ 864159 w 1938704"/>
                    <a:gd name="connsiteY4" fmla="*/ 2105130 h 2453208"/>
                    <a:gd name="connsiteX5" fmla="*/ 0 w 1938704"/>
                    <a:gd name="connsiteY5" fmla="*/ 2346290 h 2453208"/>
                    <a:gd name="connsiteX6" fmla="*/ 135654 w 1938704"/>
                    <a:gd name="connsiteY6" fmla="*/ 2044840 h 2453208"/>
                    <a:gd name="connsiteX7" fmla="*/ 567733 w 1938704"/>
                    <a:gd name="connsiteY7" fmla="*/ 1924260 h 2453208"/>
                    <a:gd name="connsiteX8" fmla="*/ 291403 w 1938704"/>
                    <a:gd name="connsiteY8" fmla="*/ 0 h 2453208"/>
                    <a:gd name="connsiteX0" fmla="*/ 291403 w 1938704"/>
                    <a:gd name="connsiteY0" fmla="*/ 0 h 2453208"/>
                    <a:gd name="connsiteX1" fmla="*/ 1723293 w 1938704"/>
                    <a:gd name="connsiteY1" fmla="*/ 0 h 2453208"/>
                    <a:gd name="connsiteX2" fmla="*/ 1919238 w 1938704"/>
                    <a:gd name="connsiteY2" fmla="*/ 1065125 h 2453208"/>
                    <a:gd name="connsiteX3" fmla="*/ 1436916 w 1938704"/>
                    <a:gd name="connsiteY3" fmla="*/ 1693147 h 2453208"/>
                    <a:gd name="connsiteX4" fmla="*/ 864159 w 1938704"/>
                    <a:gd name="connsiteY4" fmla="*/ 2105130 h 2453208"/>
                    <a:gd name="connsiteX5" fmla="*/ 0 w 1938704"/>
                    <a:gd name="connsiteY5" fmla="*/ 2346290 h 2453208"/>
                    <a:gd name="connsiteX6" fmla="*/ 135654 w 1938704"/>
                    <a:gd name="connsiteY6" fmla="*/ 2044840 h 2453208"/>
                    <a:gd name="connsiteX7" fmla="*/ 567733 w 1938704"/>
                    <a:gd name="connsiteY7" fmla="*/ 1924260 h 2453208"/>
                    <a:gd name="connsiteX8" fmla="*/ 291403 w 1938704"/>
                    <a:gd name="connsiteY8" fmla="*/ 0 h 2453208"/>
                    <a:gd name="connsiteX0" fmla="*/ 291403 w 1938704"/>
                    <a:gd name="connsiteY0" fmla="*/ 0 h 2453208"/>
                    <a:gd name="connsiteX1" fmla="*/ 1723293 w 1938704"/>
                    <a:gd name="connsiteY1" fmla="*/ 0 h 2453208"/>
                    <a:gd name="connsiteX2" fmla="*/ 1919238 w 1938704"/>
                    <a:gd name="connsiteY2" fmla="*/ 1065125 h 2453208"/>
                    <a:gd name="connsiteX3" fmla="*/ 1436916 w 1938704"/>
                    <a:gd name="connsiteY3" fmla="*/ 1693147 h 2453208"/>
                    <a:gd name="connsiteX4" fmla="*/ 864159 w 1938704"/>
                    <a:gd name="connsiteY4" fmla="*/ 2105130 h 2453208"/>
                    <a:gd name="connsiteX5" fmla="*/ 0 w 1938704"/>
                    <a:gd name="connsiteY5" fmla="*/ 2346290 h 2453208"/>
                    <a:gd name="connsiteX6" fmla="*/ 135654 w 1938704"/>
                    <a:gd name="connsiteY6" fmla="*/ 2044840 h 2453208"/>
                    <a:gd name="connsiteX7" fmla="*/ 567733 w 1938704"/>
                    <a:gd name="connsiteY7" fmla="*/ 1924260 h 2453208"/>
                    <a:gd name="connsiteX8" fmla="*/ 291403 w 1938704"/>
                    <a:gd name="connsiteY8" fmla="*/ 0 h 2453208"/>
                    <a:gd name="connsiteX0" fmla="*/ 291403 w 1932387"/>
                    <a:gd name="connsiteY0" fmla="*/ 0 h 2453208"/>
                    <a:gd name="connsiteX1" fmla="*/ 1723293 w 1932387"/>
                    <a:gd name="connsiteY1" fmla="*/ 0 h 2453208"/>
                    <a:gd name="connsiteX2" fmla="*/ 1919238 w 1932387"/>
                    <a:gd name="connsiteY2" fmla="*/ 1065125 h 2453208"/>
                    <a:gd name="connsiteX3" fmla="*/ 1436916 w 1932387"/>
                    <a:gd name="connsiteY3" fmla="*/ 1693147 h 2453208"/>
                    <a:gd name="connsiteX4" fmla="*/ 864159 w 1932387"/>
                    <a:gd name="connsiteY4" fmla="*/ 2105130 h 2453208"/>
                    <a:gd name="connsiteX5" fmla="*/ 0 w 1932387"/>
                    <a:gd name="connsiteY5" fmla="*/ 2346290 h 2453208"/>
                    <a:gd name="connsiteX6" fmla="*/ 135654 w 1932387"/>
                    <a:gd name="connsiteY6" fmla="*/ 2044840 h 2453208"/>
                    <a:gd name="connsiteX7" fmla="*/ 567733 w 1932387"/>
                    <a:gd name="connsiteY7" fmla="*/ 1924260 h 2453208"/>
                    <a:gd name="connsiteX8" fmla="*/ 291403 w 1932387"/>
                    <a:gd name="connsiteY8" fmla="*/ 0 h 2453208"/>
                    <a:gd name="connsiteX0" fmla="*/ 291403 w 1932262"/>
                    <a:gd name="connsiteY0" fmla="*/ 0 h 2453208"/>
                    <a:gd name="connsiteX1" fmla="*/ 1723293 w 1932262"/>
                    <a:gd name="connsiteY1" fmla="*/ 0 h 2453208"/>
                    <a:gd name="connsiteX2" fmla="*/ 1919238 w 1932262"/>
                    <a:gd name="connsiteY2" fmla="*/ 1065125 h 2453208"/>
                    <a:gd name="connsiteX3" fmla="*/ 1436916 w 1932262"/>
                    <a:gd name="connsiteY3" fmla="*/ 1693147 h 2453208"/>
                    <a:gd name="connsiteX4" fmla="*/ 864159 w 1932262"/>
                    <a:gd name="connsiteY4" fmla="*/ 2105130 h 2453208"/>
                    <a:gd name="connsiteX5" fmla="*/ 0 w 1932262"/>
                    <a:gd name="connsiteY5" fmla="*/ 2346290 h 2453208"/>
                    <a:gd name="connsiteX6" fmla="*/ 135654 w 1932262"/>
                    <a:gd name="connsiteY6" fmla="*/ 2044840 h 2453208"/>
                    <a:gd name="connsiteX7" fmla="*/ 567733 w 1932262"/>
                    <a:gd name="connsiteY7" fmla="*/ 1924260 h 2453208"/>
                    <a:gd name="connsiteX8" fmla="*/ 291403 w 1932262"/>
                    <a:gd name="connsiteY8" fmla="*/ 0 h 2453208"/>
                    <a:gd name="connsiteX0" fmla="*/ 291403 w 2175469"/>
                    <a:gd name="connsiteY0" fmla="*/ 0 h 2453208"/>
                    <a:gd name="connsiteX1" fmla="*/ 2175469 w 2175469"/>
                    <a:gd name="connsiteY1" fmla="*/ 356716 h 2453208"/>
                    <a:gd name="connsiteX2" fmla="*/ 1919238 w 2175469"/>
                    <a:gd name="connsiteY2" fmla="*/ 1065125 h 2453208"/>
                    <a:gd name="connsiteX3" fmla="*/ 1436916 w 2175469"/>
                    <a:gd name="connsiteY3" fmla="*/ 1693147 h 2453208"/>
                    <a:gd name="connsiteX4" fmla="*/ 864159 w 2175469"/>
                    <a:gd name="connsiteY4" fmla="*/ 2105130 h 2453208"/>
                    <a:gd name="connsiteX5" fmla="*/ 0 w 2175469"/>
                    <a:gd name="connsiteY5" fmla="*/ 2346290 h 2453208"/>
                    <a:gd name="connsiteX6" fmla="*/ 135654 w 2175469"/>
                    <a:gd name="connsiteY6" fmla="*/ 2044840 h 2453208"/>
                    <a:gd name="connsiteX7" fmla="*/ 567733 w 2175469"/>
                    <a:gd name="connsiteY7" fmla="*/ 1924260 h 2453208"/>
                    <a:gd name="connsiteX8" fmla="*/ 291403 w 2175469"/>
                    <a:gd name="connsiteY8" fmla="*/ 0 h 2453208"/>
                    <a:gd name="connsiteX0" fmla="*/ 291403 w 2215117"/>
                    <a:gd name="connsiteY0" fmla="*/ 0 h 2453208"/>
                    <a:gd name="connsiteX1" fmla="*/ 2175469 w 2215117"/>
                    <a:gd name="connsiteY1" fmla="*/ 356716 h 2453208"/>
                    <a:gd name="connsiteX2" fmla="*/ 1919238 w 2215117"/>
                    <a:gd name="connsiteY2" fmla="*/ 1065125 h 2453208"/>
                    <a:gd name="connsiteX3" fmla="*/ 1436916 w 2215117"/>
                    <a:gd name="connsiteY3" fmla="*/ 1693147 h 2453208"/>
                    <a:gd name="connsiteX4" fmla="*/ 864159 w 2215117"/>
                    <a:gd name="connsiteY4" fmla="*/ 2105130 h 2453208"/>
                    <a:gd name="connsiteX5" fmla="*/ 0 w 2215117"/>
                    <a:gd name="connsiteY5" fmla="*/ 2346290 h 2453208"/>
                    <a:gd name="connsiteX6" fmla="*/ 135654 w 2215117"/>
                    <a:gd name="connsiteY6" fmla="*/ 2044840 h 2453208"/>
                    <a:gd name="connsiteX7" fmla="*/ 567733 w 2215117"/>
                    <a:gd name="connsiteY7" fmla="*/ 1924260 h 2453208"/>
                    <a:gd name="connsiteX8" fmla="*/ 291403 w 2215117"/>
                    <a:gd name="connsiteY8" fmla="*/ 0 h 2453208"/>
                    <a:gd name="connsiteX0" fmla="*/ 291403 w 2217798"/>
                    <a:gd name="connsiteY0" fmla="*/ 0 h 2453208"/>
                    <a:gd name="connsiteX1" fmla="*/ 2175469 w 2217798"/>
                    <a:gd name="connsiteY1" fmla="*/ 356716 h 2453208"/>
                    <a:gd name="connsiteX2" fmla="*/ 1919238 w 2217798"/>
                    <a:gd name="connsiteY2" fmla="*/ 1065125 h 2453208"/>
                    <a:gd name="connsiteX3" fmla="*/ 1436916 w 2217798"/>
                    <a:gd name="connsiteY3" fmla="*/ 1693147 h 2453208"/>
                    <a:gd name="connsiteX4" fmla="*/ 864159 w 2217798"/>
                    <a:gd name="connsiteY4" fmla="*/ 2105130 h 2453208"/>
                    <a:gd name="connsiteX5" fmla="*/ 0 w 2217798"/>
                    <a:gd name="connsiteY5" fmla="*/ 2346290 h 2453208"/>
                    <a:gd name="connsiteX6" fmla="*/ 135654 w 2217798"/>
                    <a:gd name="connsiteY6" fmla="*/ 2044840 h 2453208"/>
                    <a:gd name="connsiteX7" fmla="*/ 567733 w 2217798"/>
                    <a:gd name="connsiteY7" fmla="*/ 1924260 h 2453208"/>
                    <a:gd name="connsiteX8" fmla="*/ 291403 w 2217798"/>
                    <a:gd name="connsiteY8" fmla="*/ 0 h 2453208"/>
                    <a:gd name="connsiteX0" fmla="*/ 291403 w 2217798"/>
                    <a:gd name="connsiteY0" fmla="*/ 0 h 2453208"/>
                    <a:gd name="connsiteX1" fmla="*/ 1165611 w 2217798"/>
                    <a:gd name="connsiteY1" fmla="*/ 165798 h 2453208"/>
                    <a:gd name="connsiteX2" fmla="*/ 2175469 w 2217798"/>
                    <a:gd name="connsiteY2" fmla="*/ 356716 h 2453208"/>
                    <a:gd name="connsiteX3" fmla="*/ 1919238 w 2217798"/>
                    <a:gd name="connsiteY3" fmla="*/ 1065125 h 2453208"/>
                    <a:gd name="connsiteX4" fmla="*/ 1436916 w 2217798"/>
                    <a:gd name="connsiteY4" fmla="*/ 1693147 h 2453208"/>
                    <a:gd name="connsiteX5" fmla="*/ 864159 w 2217798"/>
                    <a:gd name="connsiteY5" fmla="*/ 2105130 h 2453208"/>
                    <a:gd name="connsiteX6" fmla="*/ 0 w 2217798"/>
                    <a:gd name="connsiteY6" fmla="*/ 2346290 h 2453208"/>
                    <a:gd name="connsiteX7" fmla="*/ 135654 w 2217798"/>
                    <a:gd name="connsiteY7" fmla="*/ 2044840 h 2453208"/>
                    <a:gd name="connsiteX8" fmla="*/ 567733 w 2217798"/>
                    <a:gd name="connsiteY8" fmla="*/ 1924260 h 2453208"/>
                    <a:gd name="connsiteX9" fmla="*/ 291403 w 2217798"/>
                    <a:gd name="connsiteY9" fmla="*/ 0 h 2453208"/>
                    <a:gd name="connsiteX0" fmla="*/ 291403 w 2217798"/>
                    <a:gd name="connsiteY0" fmla="*/ 1170633 h 3623841"/>
                    <a:gd name="connsiteX1" fmla="*/ 532565 w 2217798"/>
                    <a:gd name="connsiteY1" fmla="*/ 0 h 3623841"/>
                    <a:gd name="connsiteX2" fmla="*/ 2175469 w 2217798"/>
                    <a:gd name="connsiteY2" fmla="*/ 1527349 h 3623841"/>
                    <a:gd name="connsiteX3" fmla="*/ 1919238 w 2217798"/>
                    <a:gd name="connsiteY3" fmla="*/ 2235758 h 3623841"/>
                    <a:gd name="connsiteX4" fmla="*/ 1436916 w 2217798"/>
                    <a:gd name="connsiteY4" fmla="*/ 2863780 h 3623841"/>
                    <a:gd name="connsiteX5" fmla="*/ 864159 w 2217798"/>
                    <a:gd name="connsiteY5" fmla="*/ 3275763 h 3623841"/>
                    <a:gd name="connsiteX6" fmla="*/ 0 w 2217798"/>
                    <a:gd name="connsiteY6" fmla="*/ 3516923 h 3623841"/>
                    <a:gd name="connsiteX7" fmla="*/ 135654 w 2217798"/>
                    <a:gd name="connsiteY7" fmla="*/ 3215473 h 3623841"/>
                    <a:gd name="connsiteX8" fmla="*/ 567733 w 2217798"/>
                    <a:gd name="connsiteY8" fmla="*/ 3094893 h 3623841"/>
                    <a:gd name="connsiteX9" fmla="*/ 291403 w 2217798"/>
                    <a:gd name="connsiteY9" fmla="*/ 1170633 h 3623841"/>
                    <a:gd name="connsiteX0" fmla="*/ 291403 w 2217798"/>
                    <a:gd name="connsiteY0" fmla="*/ 1170633 h 3623841"/>
                    <a:gd name="connsiteX1" fmla="*/ 532565 w 2217798"/>
                    <a:gd name="connsiteY1" fmla="*/ 0 h 3623841"/>
                    <a:gd name="connsiteX2" fmla="*/ 2175469 w 2217798"/>
                    <a:gd name="connsiteY2" fmla="*/ 1527349 h 3623841"/>
                    <a:gd name="connsiteX3" fmla="*/ 1919238 w 2217798"/>
                    <a:gd name="connsiteY3" fmla="*/ 2235758 h 3623841"/>
                    <a:gd name="connsiteX4" fmla="*/ 1436916 w 2217798"/>
                    <a:gd name="connsiteY4" fmla="*/ 2863780 h 3623841"/>
                    <a:gd name="connsiteX5" fmla="*/ 864159 w 2217798"/>
                    <a:gd name="connsiteY5" fmla="*/ 3275763 h 3623841"/>
                    <a:gd name="connsiteX6" fmla="*/ 0 w 2217798"/>
                    <a:gd name="connsiteY6" fmla="*/ 3516923 h 3623841"/>
                    <a:gd name="connsiteX7" fmla="*/ 135654 w 2217798"/>
                    <a:gd name="connsiteY7" fmla="*/ 3215473 h 3623841"/>
                    <a:gd name="connsiteX8" fmla="*/ 567733 w 2217798"/>
                    <a:gd name="connsiteY8" fmla="*/ 3094893 h 3623841"/>
                    <a:gd name="connsiteX9" fmla="*/ 291403 w 2217798"/>
                    <a:gd name="connsiteY9" fmla="*/ 1170633 h 3623841"/>
                    <a:gd name="connsiteX0" fmla="*/ 291403 w 2213292"/>
                    <a:gd name="connsiteY0" fmla="*/ 1170633 h 3623841"/>
                    <a:gd name="connsiteX1" fmla="*/ 532565 w 2213292"/>
                    <a:gd name="connsiteY1" fmla="*/ 0 h 3623841"/>
                    <a:gd name="connsiteX2" fmla="*/ 2170445 w 2213292"/>
                    <a:gd name="connsiteY2" fmla="*/ 1507252 h 3623841"/>
                    <a:gd name="connsiteX3" fmla="*/ 1919238 w 2213292"/>
                    <a:gd name="connsiteY3" fmla="*/ 2235758 h 3623841"/>
                    <a:gd name="connsiteX4" fmla="*/ 1436916 w 2213292"/>
                    <a:gd name="connsiteY4" fmla="*/ 2863780 h 3623841"/>
                    <a:gd name="connsiteX5" fmla="*/ 864159 w 2213292"/>
                    <a:gd name="connsiteY5" fmla="*/ 3275763 h 3623841"/>
                    <a:gd name="connsiteX6" fmla="*/ 0 w 2213292"/>
                    <a:gd name="connsiteY6" fmla="*/ 3516923 h 3623841"/>
                    <a:gd name="connsiteX7" fmla="*/ 135654 w 2213292"/>
                    <a:gd name="connsiteY7" fmla="*/ 3215473 h 3623841"/>
                    <a:gd name="connsiteX8" fmla="*/ 567733 w 2213292"/>
                    <a:gd name="connsiteY8" fmla="*/ 3094893 h 3623841"/>
                    <a:gd name="connsiteX9" fmla="*/ 291403 w 2213292"/>
                    <a:gd name="connsiteY9" fmla="*/ 1170633 h 3623841"/>
                    <a:gd name="connsiteX0" fmla="*/ 291403 w 2114143"/>
                    <a:gd name="connsiteY0" fmla="*/ 1170633 h 3623841"/>
                    <a:gd name="connsiteX1" fmla="*/ 532565 w 2114143"/>
                    <a:gd name="connsiteY1" fmla="*/ 0 h 3623841"/>
                    <a:gd name="connsiteX2" fmla="*/ 2054889 w 2114143"/>
                    <a:gd name="connsiteY2" fmla="*/ 1381647 h 3623841"/>
                    <a:gd name="connsiteX3" fmla="*/ 1919238 w 2114143"/>
                    <a:gd name="connsiteY3" fmla="*/ 2235758 h 3623841"/>
                    <a:gd name="connsiteX4" fmla="*/ 1436916 w 2114143"/>
                    <a:gd name="connsiteY4" fmla="*/ 2863780 h 3623841"/>
                    <a:gd name="connsiteX5" fmla="*/ 864159 w 2114143"/>
                    <a:gd name="connsiteY5" fmla="*/ 3275763 h 3623841"/>
                    <a:gd name="connsiteX6" fmla="*/ 0 w 2114143"/>
                    <a:gd name="connsiteY6" fmla="*/ 3516923 h 3623841"/>
                    <a:gd name="connsiteX7" fmla="*/ 135654 w 2114143"/>
                    <a:gd name="connsiteY7" fmla="*/ 3215473 h 3623841"/>
                    <a:gd name="connsiteX8" fmla="*/ 567733 w 2114143"/>
                    <a:gd name="connsiteY8" fmla="*/ 3094893 h 3623841"/>
                    <a:gd name="connsiteX9" fmla="*/ 291403 w 2114143"/>
                    <a:gd name="connsiteY9" fmla="*/ 1170633 h 3623841"/>
                    <a:gd name="connsiteX0" fmla="*/ 291403 w 2209251"/>
                    <a:gd name="connsiteY0" fmla="*/ 1170633 h 3623841"/>
                    <a:gd name="connsiteX1" fmla="*/ 532565 w 2209251"/>
                    <a:gd name="connsiteY1" fmla="*/ 0 h 3623841"/>
                    <a:gd name="connsiteX2" fmla="*/ 2054889 w 2209251"/>
                    <a:gd name="connsiteY2" fmla="*/ 1381647 h 3623841"/>
                    <a:gd name="connsiteX3" fmla="*/ 1919238 w 2209251"/>
                    <a:gd name="connsiteY3" fmla="*/ 2235758 h 3623841"/>
                    <a:gd name="connsiteX4" fmla="*/ 1436916 w 2209251"/>
                    <a:gd name="connsiteY4" fmla="*/ 2863780 h 3623841"/>
                    <a:gd name="connsiteX5" fmla="*/ 864159 w 2209251"/>
                    <a:gd name="connsiteY5" fmla="*/ 3275763 h 3623841"/>
                    <a:gd name="connsiteX6" fmla="*/ 0 w 2209251"/>
                    <a:gd name="connsiteY6" fmla="*/ 3516923 h 3623841"/>
                    <a:gd name="connsiteX7" fmla="*/ 135654 w 2209251"/>
                    <a:gd name="connsiteY7" fmla="*/ 3215473 h 3623841"/>
                    <a:gd name="connsiteX8" fmla="*/ 567733 w 2209251"/>
                    <a:gd name="connsiteY8" fmla="*/ 3094893 h 3623841"/>
                    <a:gd name="connsiteX9" fmla="*/ 291403 w 2209251"/>
                    <a:gd name="connsiteY9" fmla="*/ 1170633 h 3623841"/>
                    <a:gd name="connsiteX0" fmla="*/ 291403 w 2215920"/>
                    <a:gd name="connsiteY0" fmla="*/ 1170633 h 3623841"/>
                    <a:gd name="connsiteX1" fmla="*/ 532565 w 2215920"/>
                    <a:gd name="connsiteY1" fmla="*/ 0 h 3623841"/>
                    <a:gd name="connsiteX2" fmla="*/ 2054889 w 2215920"/>
                    <a:gd name="connsiteY2" fmla="*/ 1381647 h 3623841"/>
                    <a:gd name="connsiteX3" fmla="*/ 1919238 w 2215920"/>
                    <a:gd name="connsiteY3" fmla="*/ 2235758 h 3623841"/>
                    <a:gd name="connsiteX4" fmla="*/ 1436916 w 2215920"/>
                    <a:gd name="connsiteY4" fmla="*/ 2863780 h 3623841"/>
                    <a:gd name="connsiteX5" fmla="*/ 864159 w 2215920"/>
                    <a:gd name="connsiteY5" fmla="*/ 3275763 h 3623841"/>
                    <a:gd name="connsiteX6" fmla="*/ 0 w 2215920"/>
                    <a:gd name="connsiteY6" fmla="*/ 3516923 h 3623841"/>
                    <a:gd name="connsiteX7" fmla="*/ 135654 w 2215920"/>
                    <a:gd name="connsiteY7" fmla="*/ 3215473 h 3623841"/>
                    <a:gd name="connsiteX8" fmla="*/ 567733 w 2215920"/>
                    <a:gd name="connsiteY8" fmla="*/ 3094893 h 3623841"/>
                    <a:gd name="connsiteX9" fmla="*/ 291403 w 2215920"/>
                    <a:gd name="connsiteY9" fmla="*/ 1170633 h 3623841"/>
                    <a:gd name="connsiteX0" fmla="*/ 291403 w 2219964"/>
                    <a:gd name="connsiteY0" fmla="*/ 1170633 h 3623841"/>
                    <a:gd name="connsiteX1" fmla="*/ 532565 w 2219964"/>
                    <a:gd name="connsiteY1" fmla="*/ 0 h 3623841"/>
                    <a:gd name="connsiteX2" fmla="*/ 2054889 w 2219964"/>
                    <a:gd name="connsiteY2" fmla="*/ 1381647 h 3623841"/>
                    <a:gd name="connsiteX3" fmla="*/ 1919238 w 2219964"/>
                    <a:gd name="connsiteY3" fmla="*/ 2235758 h 3623841"/>
                    <a:gd name="connsiteX4" fmla="*/ 1436916 w 2219964"/>
                    <a:gd name="connsiteY4" fmla="*/ 2863780 h 3623841"/>
                    <a:gd name="connsiteX5" fmla="*/ 864159 w 2219964"/>
                    <a:gd name="connsiteY5" fmla="*/ 3275763 h 3623841"/>
                    <a:gd name="connsiteX6" fmla="*/ 0 w 2219964"/>
                    <a:gd name="connsiteY6" fmla="*/ 3516923 h 3623841"/>
                    <a:gd name="connsiteX7" fmla="*/ 135654 w 2219964"/>
                    <a:gd name="connsiteY7" fmla="*/ 3215473 h 3623841"/>
                    <a:gd name="connsiteX8" fmla="*/ 567733 w 2219964"/>
                    <a:gd name="connsiteY8" fmla="*/ 3094893 h 3623841"/>
                    <a:gd name="connsiteX9" fmla="*/ 291403 w 2219964"/>
                    <a:gd name="connsiteY9" fmla="*/ 1170633 h 3623841"/>
                    <a:gd name="connsiteX0" fmla="*/ 291403 w 2219964"/>
                    <a:gd name="connsiteY0" fmla="*/ 1170633 h 3623841"/>
                    <a:gd name="connsiteX1" fmla="*/ 532565 w 2219964"/>
                    <a:gd name="connsiteY1" fmla="*/ 0 h 3623841"/>
                    <a:gd name="connsiteX2" fmla="*/ 2054889 w 2219964"/>
                    <a:gd name="connsiteY2" fmla="*/ 1381647 h 3623841"/>
                    <a:gd name="connsiteX3" fmla="*/ 1919238 w 2219964"/>
                    <a:gd name="connsiteY3" fmla="*/ 2235758 h 3623841"/>
                    <a:gd name="connsiteX4" fmla="*/ 1436916 w 2219964"/>
                    <a:gd name="connsiteY4" fmla="*/ 2863780 h 3623841"/>
                    <a:gd name="connsiteX5" fmla="*/ 864159 w 2219964"/>
                    <a:gd name="connsiteY5" fmla="*/ 3275763 h 3623841"/>
                    <a:gd name="connsiteX6" fmla="*/ 0 w 2219964"/>
                    <a:gd name="connsiteY6" fmla="*/ 3516923 h 3623841"/>
                    <a:gd name="connsiteX7" fmla="*/ 135654 w 2219964"/>
                    <a:gd name="connsiteY7" fmla="*/ 3215473 h 3623841"/>
                    <a:gd name="connsiteX8" fmla="*/ 567733 w 2219964"/>
                    <a:gd name="connsiteY8" fmla="*/ 3094893 h 3623841"/>
                    <a:gd name="connsiteX9" fmla="*/ 291403 w 2219964"/>
                    <a:gd name="connsiteY9" fmla="*/ 1170633 h 3623841"/>
                    <a:gd name="connsiteX0" fmla="*/ 291403 w 2219964"/>
                    <a:gd name="connsiteY0" fmla="*/ 1170633 h 3623841"/>
                    <a:gd name="connsiteX1" fmla="*/ 532565 w 2219964"/>
                    <a:gd name="connsiteY1" fmla="*/ 0 h 3623841"/>
                    <a:gd name="connsiteX2" fmla="*/ 2054889 w 2219964"/>
                    <a:gd name="connsiteY2" fmla="*/ 1381647 h 3623841"/>
                    <a:gd name="connsiteX3" fmla="*/ 1919238 w 2219964"/>
                    <a:gd name="connsiteY3" fmla="*/ 2235758 h 3623841"/>
                    <a:gd name="connsiteX4" fmla="*/ 1436916 w 2219964"/>
                    <a:gd name="connsiteY4" fmla="*/ 2863780 h 3623841"/>
                    <a:gd name="connsiteX5" fmla="*/ 864159 w 2219964"/>
                    <a:gd name="connsiteY5" fmla="*/ 3275763 h 3623841"/>
                    <a:gd name="connsiteX6" fmla="*/ 0 w 2219964"/>
                    <a:gd name="connsiteY6" fmla="*/ 3516923 h 3623841"/>
                    <a:gd name="connsiteX7" fmla="*/ 135654 w 2219964"/>
                    <a:gd name="connsiteY7" fmla="*/ 3215473 h 3623841"/>
                    <a:gd name="connsiteX8" fmla="*/ 567733 w 2219964"/>
                    <a:gd name="connsiteY8" fmla="*/ 3094893 h 3623841"/>
                    <a:gd name="connsiteX9" fmla="*/ 291403 w 2219964"/>
                    <a:gd name="connsiteY9" fmla="*/ 1170633 h 3623841"/>
                    <a:gd name="connsiteX0" fmla="*/ 291403 w 2219964"/>
                    <a:gd name="connsiteY0" fmla="*/ 1170633 h 3623841"/>
                    <a:gd name="connsiteX1" fmla="*/ 532565 w 2219964"/>
                    <a:gd name="connsiteY1" fmla="*/ 0 h 3623841"/>
                    <a:gd name="connsiteX2" fmla="*/ 2054889 w 2219964"/>
                    <a:gd name="connsiteY2" fmla="*/ 1381647 h 3623841"/>
                    <a:gd name="connsiteX3" fmla="*/ 1919238 w 2219964"/>
                    <a:gd name="connsiteY3" fmla="*/ 2235758 h 3623841"/>
                    <a:gd name="connsiteX4" fmla="*/ 1436916 w 2219964"/>
                    <a:gd name="connsiteY4" fmla="*/ 2863780 h 3623841"/>
                    <a:gd name="connsiteX5" fmla="*/ 864159 w 2219964"/>
                    <a:gd name="connsiteY5" fmla="*/ 3275763 h 3623841"/>
                    <a:gd name="connsiteX6" fmla="*/ 0 w 2219964"/>
                    <a:gd name="connsiteY6" fmla="*/ 3516923 h 3623841"/>
                    <a:gd name="connsiteX7" fmla="*/ 135654 w 2219964"/>
                    <a:gd name="connsiteY7" fmla="*/ 3215473 h 3623841"/>
                    <a:gd name="connsiteX8" fmla="*/ 567733 w 2219964"/>
                    <a:gd name="connsiteY8" fmla="*/ 3094893 h 3623841"/>
                    <a:gd name="connsiteX9" fmla="*/ 291403 w 2219964"/>
                    <a:gd name="connsiteY9" fmla="*/ 1170633 h 3623841"/>
                    <a:gd name="connsiteX0" fmla="*/ 291403 w 2219964"/>
                    <a:gd name="connsiteY0" fmla="*/ 1170633 h 3623841"/>
                    <a:gd name="connsiteX1" fmla="*/ 532565 w 2219964"/>
                    <a:gd name="connsiteY1" fmla="*/ 0 h 3623841"/>
                    <a:gd name="connsiteX2" fmla="*/ 2054889 w 2219964"/>
                    <a:gd name="connsiteY2" fmla="*/ 1381647 h 3623841"/>
                    <a:gd name="connsiteX3" fmla="*/ 1919238 w 2219964"/>
                    <a:gd name="connsiteY3" fmla="*/ 2235758 h 3623841"/>
                    <a:gd name="connsiteX4" fmla="*/ 1436916 w 2219964"/>
                    <a:gd name="connsiteY4" fmla="*/ 2863780 h 3623841"/>
                    <a:gd name="connsiteX5" fmla="*/ 864159 w 2219964"/>
                    <a:gd name="connsiteY5" fmla="*/ 3275763 h 3623841"/>
                    <a:gd name="connsiteX6" fmla="*/ 0 w 2219964"/>
                    <a:gd name="connsiteY6" fmla="*/ 3516923 h 3623841"/>
                    <a:gd name="connsiteX7" fmla="*/ 135654 w 2219964"/>
                    <a:gd name="connsiteY7" fmla="*/ 3215473 h 3623841"/>
                    <a:gd name="connsiteX8" fmla="*/ 567733 w 2219964"/>
                    <a:gd name="connsiteY8" fmla="*/ 3094893 h 3623841"/>
                    <a:gd name="connsiteX9" fmla="*/ 291403 w 2219964"/>
                    <a:gd name="connsiteY9" fmla="*/ 1170633 h 3623841"/>
                    <a:gd name="connsiteX0" fmla="*/ 211016 w 2219964"/>
                    <a:gd name="connsiteY0" fmla="*/ 120580 h 3623841"/>
                    <a:gd name="connsiteX1" fmla="*/ 532565 w 2219964"/>
                    <a:gd name="connsiteY1" fmla="*/ 0 h 3623841"/>
                    <a:gd name="connsiteX2" fmla="*/ 2054889 w 2219964"/>
                    <a:gd name="connsiteY2" fmla="*/ 1381647 h 3623841"/>
                    <a:gd name="connsiteX3" fmla="*/ 1919238 w 2219964"/>
                    <a:gd name="connsiteY3" fmla="*/ 2235758 h 3623841"/>
                    <a:gd name="connsiteX4" fmla="*/ 1436916 w 2219964"/>
                    <a:gd name="connsiteY4" fmla="*/ 2863780 h 3623841"/>
                    <a:gd name="connsiteX5" fmla="*/ 864159 w 2219964"/>
                    <a:gd name="connsiteY5" fmla="*/ 3275763 h 3623841"/>
                    <a:gd name="connsiteX6" fmla="*/ 0 w 2219964"/>
                    <a:gd name="connsiteY6" fmla="*/ 3516923 h 3623841"/>
                    <a:gd name="connsiteX7" fmla="*/ 135654 w 2219964"/>
                    <a:gd name="connsiteY7" fmla="*/ 3215473 h 3623841"/>
                    <a:gd name="connsiteX8" fmla="*/ 567733 w 2219964"/>
                    <a:gd name="connsiteY8" fmla="*/ 3094893 h 3623841"/>
                    <a:gd name="connsiteX9" fmla="*/ 211016 w 2219964"/>
                    <a:gd name="connsiteY9" fmla="*/ 120580 h 3623841"/>
                    <a:gd name="connsiteX0" fmla="*/ 211016 w 2219964"/>
                    <a:gd name="connsiteY0" fmla="*/ 120580 h 3623841"/>
                    <a:gd name="connsiteX1" fmla="*/ 532565 w 2219964"/>
                    <a:gd name="connsiteY1" fmla="*/ 0 h 3623841"/>
                    <a:gd name="connsiteX2" fmla="*/ 2054889 w 2219964"/>
                    <a:gd name="connsiteY2" fmla="*/ 1381647 h 3623841"/>
                    <a:gd name="connsiteX3" fmla="*/ 1919238 w 2219964"/>
                    <a:gd name="connsiteY3" fmla="*/ 2235758 h 3623841"/>
                    <a:gd name="connsiteX4" fmla="*/ 1436916 w 2219964"/>
                    <a:gd name="connsiteY4" fmla="*/ 2863780 h 3623841"/>
                    <a:gd name="connsiteX5" fmla="*/ 864159 w 2219964"/>
                    <a:gd name="connsiteY5" fmla="*/ 3275763 h 3623841"/>
                    <a:gd name="connsiteX6" fmla="*/ 0 w 2219964"/>
                    <a:gd name="connsiteY6" fmla="*/ 3516923 h 3623841"/>
                    <a:gd name="connsiteX7" fmla="*/ 135654 w 2219964"/>
                    <a:gd name="connsiteY7" fmla="*/ 3215473 h 3623841"/>
                    <a:gd name="connsiteX8" fmla="*/ 567733 w 2219964"/>
                    <a:gd name="connsiteY8" fmla="*/ 3094893 h 3623841"/>
                    <a:gd name="connsiteX9" fmla="*/ 211016 w 2219964"/>
                    <a:gd name="connsiteY9" fmla="*/ 120580 h 3623841"/>
                    <a:gd name="connsiteX0" fmla="*/ 211016 w 2219964"/>
                    <a:gd name="connsiteY0" fmla="*/ 120580 h 3623841"/>
                    <a:gd name="connsiteX1" fmla="*/ 532565 w 2219964"/>
                    <a:gd name="connsiteY1" fmla="*/ 0 h 3623841"/>
                    <a:gd name="connsiteX2" fmla="*/ 2054889 w 2219964"/>
                    <a:gd name="connsiteY2" fmla="*/ 1381647 h 3623841"/>
                    <a:gd name="connsiteX3" fmla="*/ 1919238 w 2219964"/>
                    <a:gd name="connsiteY3" fmla="*/ 2235758 h 3623841"/>
                    <a:gd name="connsiteX4" fmla="*/ 1436916 w 2219964"/>
                    <a:gd name="connsiteY4" fmla="*/ 2863780 h 3623841"/>
                    <a:gd name="connsiteX5" fmla="*/ 864159 w 2219964"/>
                    <a:gd name="connsiteY5" fmla="*/ 3275763 h 3623841"/>
                    <a:gd name="connsiteX6" fmla="*/ 0 w 2219964"/>
                    <a:gd name="connsiteY6" fmla="*/ 3516923 h 3623841"/>
                    <a:gd name="connsiteX7" fmla="*/ 135654 w 2219964"/>
                    <a:gd name="connsiteY7" fmla="*/ 3215473 h 3623841"/>
                    <a:gd name="connsiteX8" fmla="*/ 567733 w 2219964"/>
                    <a:gd name="connsiteY8" fmla="*/ 3094893 h 3623841"/>
                    <a:gd name="connsiteX9" fmla="*/ 211016 w 2219964"/>
                    <a:gd name="connsiteY9" fmla="*/ 120580 h 3623841"/>
                    <a:gd name="connsiteX0" fmla="*/ 211016 w 2219964"/>
                    <a:gd name="connsiteY0" fmla="*/ 120580 h 3623841"/>
                    <a:gd name="connsiteX1" fmla="*/ 532565 w 2219964"/>
                    <a:gd name="connsiteY1" fmla="*/ 0 h 3623841"/>
                    <a:gd name="connsiteX2" fmla="*/ 2054889 w 2219964"/>
                    <a:gd name="connsiteY2" fmla="*/ 1381647 h 3623841"/>
                    <a:gd name="connsiteX3" fmla="*/ 1919238 w 2219964"/>
                    <a:gd name="connsiteY3" fmla="*/ 2235758 h 3623841"/>
                    <a:gd name="connsiteX4" fmla="*/ 1436916 w 2219964"/>
                    <a:gd name="connsiteY4" fmla="*/ 2863780 h 3623841"/>
                    <a:gd name="connsiteX5" fmla="*/ 864159 w 2219964"/>
                    <a:gd name="connsiteY5" fmla="*/ 3275763 h 3623841"/>
                    <a:gd name="connsiteX6" fmla="*/ 0 w 2219964"/>
                    <a:gd name="connsiteY6" fmla="*/ 3516923 h 3623841"/>
                    <a:gd name="connsiteX7" fmla="*/ 135654 w 2219964"/>
                    <a:gd name="connsiteY7" fmla="*/ 3215473 h 3623841"/>
                    <a:gd name="connsiteX8" fmla="*/ 567733 w 2219964"/>
                    <a:gd name="connsiteY8" fmla="*/ 3094893 h 3623841"/>
                    <a:gd name="connsiteX9" fmla="*/ 211016 w 2219964"/>
                    <a:gd name="connsiteY9" fmla="*/ 120580 h 3623841"/>
                    <a:gd name="connsiteX0" fmla="*/ 211016 w 2219964"/>
                    <a:gd name="connsiteY0" fmla="*/ 138966 h 3642227"/>
                    <a:gd name="connsiteX1" fmla="*/ 532565 w 2219964"/>
                    <a:gd name="connsiteY1" fmla="*/ 18386 h 3642227"/>
                    <a:gd name="connsiteX2" fmla="*/ 2054889 w 2219964"/>
                    <a:gd name="connsiteY2" fmla="*/ 1400033 h 3642227"/>
                    <a:gd name="connsiteX3" fmla="*/ 1919238 w 2219964"/>
                    <a:gd name="connsiteY3" fmla="*/ 2254144 h 3642227"/>
                    <a:gd name="connsiteX4" fmla="*/ 1436916 w 2219964"/>
                    <a:gd name="connsiteY4" fmla="*/ 2882166 h 3642227"/>
                    <a:gd name="connsiteX5" fmla="*/ 864159 w 2219964"/>
                    <a:gd name="connsiteY5" fmla="*/ 3294149 h 3642227"/>
                    <a:gd name="connsiteX6" fmla="*/ 0 w 2219964"/>
                    <a:gd name="connsiteY6" fmla="*/ 3535309 h 3642227"/>
                    <a:gd name="connsiteX7" fmla="*/ 135654 w 2219964"/>
                    <a:gd name="connsiteY7" fmla="*/ 3233859 h 3642227"/>
                    <a:gd name="connsiteX8" fmla="*/ 567733 w 2219964"/>
                    <a:gd name="connsiteY8" fmla="*/ 3113279 h 3642227"/>
                    <a:gd name="connsiteX9" fmla="*/ 211016 w 2219964"/>
                    <a:gd name="connsiteY9" fmla="*/ 138966 h 3642227"/>
                    <a:gd name="connsiteX0" fmla="*/ 211016 w 2219964"/>
                    <a:gd name="connsiteY0" fmla="*/ 134584 h 3637845"/>
                    <a:gd name="connsiteX1" fmla="*/ 532565 w 2219964"/>
                    <a:gd name="connsiteY1" fmla="*/ 14004 h 3637845"/>
                    <a:gd name="connsiteX2" fmla="*/ 2054889 w 2219964"/>
                    <a:gd name="connsiteY2" fmla="*/ 1395651 h 3637845"/>
                    <a:gd name="connsiteX3" fmla="*/ 1919238 w 2219964"/>
                    <a:gd name="connsiteY3" fmla="*/ 2249762 h 3637845"/>
                    <a:gd name="connsiteX4" fmla="*/ 1436916 w 2219964"/>
                    <a:gd name="connsiteY4" fmla="*/ 2877784 h 3637845"/>
                    <a:gd name="connsiteX5" fmla="*/ 864159 w 2219964"/>
                    <a:gd name="connsiteY5" fmla="*/ 3289767 h 3637845"/>
                    <a:gd name="connsiteX6" fmla="*/ 0 w 2219964"/>
                    <a:gd name="connsiteY6" fmla="*/ 3530927 h 3637845"/>
                    <a:gd name="connsiteX7" fmla="*/ 135654 w 2219964"/>
                    <a:gd name="connsiteY7" fmla="*/ 3229477 h 3637845"/>
                    <a:gd name="connsiteX8" fmla="*/ 567733 w 2219964"/>
                    <a:gd name="connsiteY8" fmla="*/ 3108897 h 3637845"/>
                    <a:gd name="connsiteX9" fmla="*/ 211016 w 2219964"/>
                    <a:gd name="connsiteY9" fmla="*/ 134584 h 3637845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211016 w 2219964"/>
                    <a:gd name="connsiteY9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386864 w 2219964"/>
                    <a:gd name="connsiteY9" fmla="*/ 1692616 h 3628333"/>
                    <a:gd name="connsiteX10" fmla="*/ 211016 w 2219964"/>
                    <a:gd name="connsiteY10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758464 w 2219964"/>
                    <a:gd name="connsiteY9" fmla="*/ 1531842 h 3628333"/>
                    <a:gd name="connsiteX10" fmla="*/ 211016 w 2219964"/>
                    <a:gd name="connsiteY10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421844 w 2219964"/>
                    <a:gd name="connsiteY9" fmla="*/ 1958897 h 3628333"/>
                    <a:gd name="connsiteX10" fmla="*/ 1758464 w 2219964"/>
                    <a:gd name="connsiteY10" fmla="*/ 1531842 h 3628333"/>
                    <a:gd name="connsiteX11" fmla="*/ 211016 w 2219964"/>
                    <a:gd name="connsiteY1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748416 w 2219964"/>
                    <a:gd name="connsiteY9" fmla="*/ 1958897 h 3628333"/>
                    <a:gd name="connsiteX10" fmla="*/ 1758464 w 2219964"/>
                    <a:gd name="connsiteY10" fmla="*/ 1531842 h 3628333"/>
                    <a:gd name="connsiteX11" fmla="*/ 211016 w 2219964"/>
                    <a:gd name="connsiteY1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748416 w 2219964"/>
                    <a:gd name="connsiteY9" fmla="*/ 1958897 h 3628333"/>
                    <a:gd name="connsiteX10" fmla="*/ 1758464 w 2219964"/>
                    <a:gd name="connsiteY10" fmla="*/ 1531842 h 3628333"/>
                    <a:gd name="connsiteX11" fmla="*/ 211016 w 2219964"/>
                    <a:gd name="connsiteY1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748416 w 2219964"/>
                    <a:gd name="connsiteY9" fmla="*/ 1958897 h 3628333"/>
                    <a:gd name="connsiteX10" fmla="*/ 1758464 w 2219964"/>
                    <a:gd name="connsiteY10" fmla="*/ 1531842 h 3628333"/>
                    <a:gd name="connsiteX11" fmla="*/ 211016 w 2219964"/>
                    <a:gd name="connsiteY1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748416 w 2219964"/>
                    <a:gd name="connsiteY9" fmla="*/ 1958897 h 3628333"/>
                    <a:gd name="connsiteX10" fmla="*/ 1758464 w 2219964"/>
                    <a:gd name="connsiteY10" fmla="*/ 1531842 h 3628333"/>
                    <a:gd name="connsiteX11" fmla="*/ 211016 w 2219964"/>
                    <a:gd name="connsiteY1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306288 w 2219964"/>
                    <a:gd name="connsiteY9" fmla="*/ 2380928 h 3628333"/>
                    <a:gd name="connsiteX10" fmla="*/ 1748416 w 2219964"/>
                    <a:gd name="connsiteY10" fmla="*/ 1958897 h 3628333"/>
                    <a:gd name="connsiteX11" fmla="*/ 1758464 w 2219964"/>
                    <a:gd name="connsiteY11" fmla="*/ 1531842 h 3628333"/>
                    <a:gd name="connsiteX12" fmla="*/ 211016 w 2219964"/>
                    <a:gd name="connsiteY12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85224 w 2219964"/>
                    <a:gd name="connsiteY9" fmla="*/ 1501697 h 3628333"/>
                    <a:gd name="connsiteX10" fmla="*/ 1748416 w 2219964"/>
                    <a:gd name="connsiteY10" fmla="*/ 1958897 h 3628333"/>
                    <a:gd name="connsiteX11" fmla="*/ 1758464 w 2219964"/>
                    <a:gd name="connsiteY11" fmla="*/ 1531842 h 3628333"/>
                    <a:gd name="connsiteX12" fmla="*/ 211016 w 2219964"/>
                    <a:gd name="connsiteY12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85224 w 2219964"/>
                    <a:gd name="connsiteY9" fmla="*/ 1501697 h 3628333"/>
                    <a:gd name="connsiteX10" fmla="*/ 1607739 w 2219964"/>
                    <a:gd name="connsiteY10" fmla="*/ 1873486 h 3628333"/>
                    <a:gd name="connsiteX11" fmla="*/ 1758464 w 2219964"/>
                    <a:gd name="connsiteY11" fmla="*/ 1531842 h 3628333"/>
                    <a:gd name="connsiteX12" fmla="*/ 211016 w 2219964"/>
                    <a:gd name="connsiteY12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85224 w 2219964"/>
                    <a:gd name="connsiteY9" fmla="*/ 1501697 h 3628333"/>
                    <a:gd name="connsiteX10" fmla="*/ 1607739 w 2219964"/>
                    <a:gd name="connsiteY10" fmla="*/ 1873486 h 3628333"/>
                    <a:gd name="connsiteX11" fmla="*/ 1758464 w 2219964"/>
                    <a:gd name="connsiteY11" fmla="*/ 1531842 h 3628333"/>
                    <a:gd name="connsiteX12" fmla="*/ 211016 w 2219964"/>
                    <a:gd name="connsiteY12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85224 w 2219964"/>
                    <a:gd name="connsiteY9" fmla="*/ 1501697 h 3628333"/>
                    <a:gd name="connsiteX10" fmla="*/ 1607739 w 2219964"/>
                    <a:gd name="connsiteY10" fmla="*/ 1873486 h 3628333"/>
                    <a:gd name="connsiteX11" fmla="*/ 1758464 w 2219964"/>
                    <a:gd name="connsiteY11" fmla="*/ 1531842 h 3628333"/>
                    <a:gd name="connsiteX12" fmla="*/ 211016 w 2219964"/>
                    <a:gd name="connsiteY12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85224 w 2219964"/>
                    <a:gd name="connsiteY9" fmla="*/ 1501697 h 3628333"/>
                    <a:gd name="connsiteX10" fmla="*/ 1607739 w 2219964"/>
                    <a:gd name="connsiteY10" fmla="*/ 1873486 h 3628333"/>
                    <a:gd name="connsiteX11" fmla="*/ 1808706 w 2219964"/>
                    <a:gd name="connsiteY11" fmla="*/ 1592132 h 3628333"/>
                    <a:gd name="connsiteX12" fmla="*/ 211016 w 2219964"/>
                    <a:gd name="connsiteY12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85224 w 2219964"/>
                    <a:gd name="connsiteY9" fmla="*/ 1501697 h 3628333"/>
                    <a:gd name="connsiteX10" fmla="*/ 1607739 w 2219964"/>
                    <a:gd name="connsiteY10" fmla="*/ 1873486 h 3628333"/>
                    <a:gd name="connsiteX11" fmla="*/ 1808706 w 2219964"/>
                    <a:gd name="connsiteY11" fmla="*/ 1592132 h 3628333"/>
                    <a:gd name="connsiteX12" fmla="*/ 211016 w 2219964"/>
                    <a:gd name="connsiteY12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85224 w 2219964"/>
                    <a:gd name="connsiteY9" fmla="*/ 1501697 h 3628333"/>
                    <a:gd name="connsiteX10" fmla="*/ 1607739 w 2219964"/>
                    <a:gd name="connsiteY10" fmla="*/ 1873486 h 3628333"/>
                    <a:gd name="connsiteX11" fmla="*/ 1808706 w 2219964"/>
                    <a:gd name="connsiteY11" fmla="*/ 1592132 h 3628333"/>
                    <a:gd name="connsiteX12" fmla="*/ 211016 w 2219964"/>
                    <a:gd name="connsiteY12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85224 w 2219964"/>
                    <a:gd name="connsiteY9" fmla="*/ 1501697 h 3628333"/>
                    <a:gd name="connsiteX10" fmla="*/ 1607739 w 2219964"/>
                    <a:gd name="connsiteY10" fmla="*/ 1873486 h 3628333"/>
                    <a:gd name="connsiteX11" fmla="*/ 1808706 w 2219964"/>
                    <a:gd name="connsiteY11" fmla="*/ 1592132 h 3628333"/>
                    <a:gd name="connsiteX12" fmla="*/ 211016 w 2219964"/>
                    <a:gd name="connsiteY12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85224 w 2219964"/>
                    <a:gd name="connsiteY9" fmla="*/ 1501697 h 3628333"/>
                    <a:gd name="connsiteX10" fmla="*/ 1607739 w 2219964"/>
                    <a:gd name="connsiteY10" fmla="*/ 1873486 h 3628333"/>
                    <a:gd name="connsiteX11" fmla="*/ 1808706 w 2219964"/>
                    <a:gd name="connsiteY11" fmla="*/ 1592132 h 3628333"/>
                    <a:gd name="connsiteX12" fmla="*/ 211016 w 2219964"/>
                    <a:gd name="connsiteY12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813919 w 2219964"/>
                    <a:gd name="connsiteY9" fmla="*/ 2325662 h 3628333"/>
                    <a:gd name="connsiteX10" fmla="*/ 1085224 w 2219964"/>
                    <a:gd name="connsiteY10" fmla="*/ 1501697 h 3628333"/>
                    <a:gd name="connsiteX11" fmla="*/ 1607739 w 2219964"/>
                    <a:gd name="connsiteY11" fmla="*/ 1873486 h 3628333"/>
                    <a:gd name="connsiteX12" fmla="*/ 1808706 w 2219964"/>
                    <a:gd name="connsiteY12" fmla="*/ 1592132 h 3628333"/>
                    <a:gd name="connsiteX13" fmla="*/ 211016 w 2219964"/>
                    <a:gd name="connsiteY13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1085224 w 2219964"/>
                    <a:gd name="connsiteY10" fmla="*/ 1501697 h 3628333"/>
                    <a:gd name="connsiteX11" fmla="*/ 1607739 w 2219964"/>
                    <a:gd name="connsiteY11" fmla="*/ 1873486 h 3628333"/>
                    <a:gd name="connsiteX12" fmla="*/ 1808706 w 2219964"/>
                    <a:gd name="connsiteY12" fmla="*/ 1592132 h 3628333"/>
                    <a:gd name="connsiteX13" fmla="*/ 211016 w 2219964"/>
                    <a:gd name="connsiteY13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813919 w 2219964"/>
                    <a:gd name="connsiteY10" fmla="*/ 1883535 h 3628333"/>
                    <a:gd name="connsiteX11" fmla="*/ 1085224 w 2219964"/>
                    <a:gd name="connsiteY11" fmla="*/ 1501697 h 3628333"/>
                    <a:gd name="connsiteX12" fmla="*/ 1607739 w 2219964"/>
                    <a:gd name="connsiteY12" fmla="*/ 1873486 h 3628333"/>
                    <a:gd name="connsiteX13" fmla="*/ 1808706 w 2219964"/>
                    <a:gd name="connsiteY13" fmla="*/ 1592132 h 3628333"/>
                    <a:gd name="connsiteX14" fmla="*/ 211016 w 2219964"/>
                    <a:gd name="connsiteY14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944547 w 2219964"/>
                    <a:gd name="connsiteY10" fmla="*/ 1767979 h 3628333"/>
                    <a:gd name="connsiteX11" fmla="*/ 1085224 w 2219964"/>
                    <a:gd name="connsiteY11" fmla="*/ 1501697 h 3628333"/>
                    <a:gd name="connsiteX12" fmla="*/ 1607739 w 2219964"/>
                    <a:gd name="connsiteY12" fmla="*/ 1873486 h 3628333"/>
                    <a:gd name="connsiteX13" fmla="*/ 1808706 w 2219964"/>
                    <a:gd name="connsiteY13" fmla="*/ 1592132 h 3628333"/>
                    <a:gd name="connsiteX14" fmla="*/ 211016 w 2219964"/>
                    <a:gd name="connsiteY14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73725 w 2219964"/>
                    <a:gd name="connsiteY10" fmla="*/ 2009139 h 3628333"/>
                    <a:gd name="connsiteX11" fmla="*/ 944547 w 2219964"/>
                    <a:gd name="connsiteY11" fmla="*/ 1767979 h 3628333"/>
                    <a:gd name="connsiteX12" fmla="*/ 1085224 w 2219964"/>
                    <a:gd name="connsiteY12" fmla="*/ 1501697 h 3628333"/>
                    <a:gd name="connsiteX13" fmla="*/ 1607739 w 2219964"/>
                    <a:gd name="connsiteY13" fmla="*/ 1873486 h 3628333"/>
                    <a:gd name="connsiteX14" fmla="*/ 1808706 w 2219964"/>
                    <a:gd name="connsiteY14" fmla="*/ 1592132 h 3628333"/>
                    <a:gd name="connsiteX15" fmla="*/ 211016 w 2219964"/>
                    <a:gd name="connsiteY15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944547 w 2219964"/>
                    <a:gd name="connsiteY11" fmla="*/ 1767979 h 3628333"/>
                    <a:gd name="connsiteX12" fmla="*/ 1085224 w 2219964"/>
                    <a:gd name="connsiteY12" fmla="*/ 1501697 h 3628333"/>
                    <a:gd name="connsiteX13" fmla="*/ 1607739 w 2219964"/>
                    <a:gd name="connsiteY13" fmla="*/ 1873486 h 3628333"/>
                    <a:gd name="connsiteX14" fmla="*/ 1808706 w 2219964"/>
                    <a:gd name="connsiteY14" fmla="*/ 1592132 h 3628333"/>
                    <a:gd name="connsiteX15" fmla="*/ 211016 w 2219964"/>
                    <a:gd name="connsiteY15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944547 w 2219964"/>
                    <a:gd name="connsiteY11" fmla="*/ 1767979 h 3628333"/>
                    <a:gd name="connsiteX12" fmla="*/ 1085224 w 2219964"/>
                    <a:gd name="connsiteY12" fmla="*/ 1501697 h 3628333"/>
                    <a:gd name="connsiteX13" fmla="*/ 1607739 w 2219964"/>
                    <a:gd name="connsiteY13" fmla="*/ 1873486 h 3628333"/>
                    <a:gd name="connsiteX14" fmla="*/ 1808706 w 2219964"/>
                    <a:gd name="connsiteY14" fmla="*/ 1592132 h 3628333"/>
                    <a:gd name="connsiteX15" fmla="*/ 211016 w 2219964"/>
                    <a:gd name="connsiteY15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090248 w 2219964"/>
                    <a:gd name="connsiteY11" fmla="*/ 2024212 h 3628333"/>
                    <a:gd name="connsiteX12" fmla="*/ 944547 w 2219964"/>
                    <a:gd name="connsiteY12" fmla="*/ 1767979 h 3628333"/>
                    <a:gd name="connsiteX13" fmla="*/ 1085224 w 2219964"/>
                    <a:gd name="connsiteY13" fmla="*/ 1501697 h 3628333"/>
                    <a:gd name="connsiteX14" fmla="*/ 1607739 w 2219964"/>
                    <a:gd name="connsiteY14" fmla="*/ 1873486 h 3628333"/>
                    <a:gd name="connsiteX15" fmla="*/ 1808706 w 2219964"/>
                    <a:gd name="connsiteY15" fmla="*/ 1592132 h 3628333"/>
                    <a:gd name="connsiteX16" fmla="*/ 211016 w 2219964"/>
                    <a:gd name="connsiteY16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577593 w 2219964"/>
                    <a:gd name="connsiteY11" fmla="*/ 2280445 h 3628333"/>
                    <a:gd name="connsiteX12" fmla="*/ 944547 w 2219964"/>
                    <a:gd name="connsiteY12" fmla="*/ 1767979 h 3628333"/>
                    <a:gd name="connsiteX13" fmla="*/ 1085224 w 2219964"/>
                    <a:gd name="connsiteY13" fmla="*/ 1501697 h 3628333"/>
                    <a:gd name="connsiteX14" fmla="*/ 1607739 w 2219964"/>
                    <a:gd name="connsiteY14" fmla="*/ 1873486 h 3628333"/>
                    <a:gd name="connsiteX15" fmla="*/ 1808706 w 2219964"/>
                    <a:gd name="connsiteY15" fmla="*/ 1592132 h 3628333"/>
                    <a:gd name="connsiteX16" fmla="*/ 211016 w 2219964"/>
                    <a:gd name="connsiteY16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577593 w 2219964"/>
                    <a:gd name="connsiteY11" fmla="*/ 2280445 h 3628333"/>
                    <a:gd name="connsiteX12" fmla="*/ 984741 w 2219964"/>
                    <a:gd name="connsiteY12" fmla="*/ 1783052 h 3628333"/>
                    <a:gd name="connsiteX13" fmla="*/ 1085224 w 2219964"/>
                    <a:gd name="connsiteY13" fmla="*/ 1501697 h 3628333"/>
                    <a:gd name="connsiteX14" fmla="*/ 1607739 w 2219964"/>
                    <a:gd name="connsiteY14" fmla="*/ 1873486 h 3628333"/>
                    <a:gd name="connsiteX15" fmla="*/ 1808706 w 2219964"/>
                    <a:gd name="connsiteY15" fmla="*/ 1592132 h 3628333"/>
                    <a:gd name="connsiteX16" fmla="*/ 211016 w 2219964"/>
                    <a:gd name="connsiteY16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577593 w 2219964"/>
                    <a:gd name="connsiteY11" fmla="*/ 2280445 h 3628333"/>
                    <a:gd name="connsiteX12" fmla="*/ 984741 w 2219964"/>
                    <a:gd name="connsiteY12" fmla="*/ 1783052 h 3628333"/>
                    <a:gd name="connsiteX13" fmla="*/ 1085224 w 2219964"/>
                    <a:gd name="connsiteY13" fmla="*/ 1501697 h 3628333"/>
                    <a:gd name="connsiteX14" fmla="*/ 1607739 w 2219964"/>
                    <a:gd name="connsiteY14" fmla="*/ 1873486 h 3628333"/>
                    <a:gd name="connsiteX15" fmla="*/ 1808706 w 2219964"/>
                    <a:gd name="connsiteY15" fmla="*/ 1592132 h 3628333"/>
                    <a:gd name="connsiteX16" fmla="*/ 211016 w 2219964"/>
                    <a:gd name="connsiteY16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577593 w 2219964"/>
                    <a:gd name="connsiteY11" fmla="*/ 2280445 h 3628333"/>
                    <a:gd name="connsiteX12" fmla="*/ 984741 w 2219964"/>
                    <a:gd name="connsiteY12" fmla="*/ 1783052 h 3628333"/>
                    <a:gd name="connsiteX13" fmla="*/ 1085224 w 2219964"/>
                    <a:gd name="connsiteY13" fmla="*/ 1501697 h 3628333"/>
                    <a:gd name="connsiteX14" fmla="*/ 1607739 w 2219964"/>
                    <a:gd name="connsiteY14" fmla="*/ 1873486 h 3628333"/>
                    <a:gd name="connsiteX15" fmla="*/ 1808706 w 2219964"/>
                    <a:gd name="connsiteY15" fmla="*/ 1592132 h 3628333"/>
                    <a:gd name="connsiteX16" fmla="*/ 211016 w 2219964"/>
                    <a:gd name="connsiteY16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577593 w 2219964"/>
                    <a:gd name="connsiteY11" fmla="*/ 2280445 h 3628333"/>
                    <a:gd name="connsiteX12" fmla="*/ 929475 w 2219964"/>
                    <a:gd name="connsiteY12" fmla="*/ 1762955 h 3628333"/>
                    <a:gd name="connsiteX13" fmla="*/ 1085224 w 2219964"/>
                    <a:gd name="connsiteY13" fmla="*/ 1501697 h 3628333"/>
                    <a:gd name="connsiteX14" fmla="*/ 1607739 w 2219964"/>
                    <a:gd name="connsiteY14" fmla="*/ 1873486 h 3628333"/>
                    <a:gd name="connsiteX15" fmla="*/ 1808706 w 2219964"/>
                    <a:gd name="connsiteY15" fmla="*/ 1592132 h 3628333"/>
                    <a:gd name="connsiteX16" fmla="*/ 211016 w 2219964"/>
                    <a:gd name="connsiteY16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577593 w 2219964"/>
                    <a:gd name="connsiteY11" fmla="*/ 2280445 h 3628333"/>
                    <a:gd name="connsiteX12" fmla="*/ 929475 w 2219964"/>
                    <a:gd name="connsiteY12" fmla="*/ 1762955 h 3628333"/>
                    <a:gd name="connsiteX13" fmla="*/ 1085224 w 2219964"/>
                    <a:gd name="connsiteY13" fmla="*/ 1501697 h 3628333"/>
                    <a:gd name="connsiteX14" fmla="*/ 1607739 w 2219964"/>
                    <a:gd name="connsiteY14" fmla="*/ 1873486 h 3628333"/>
                    <a:gd name="connsiteX15" fmla="*/ 1808706 w 2219964"/>
                    <a:gd name="connsiteY15" fmla="*/ 1592132 h 3628333"/>
                    <a:gd name="connsiteX16" fmla="*/ 211016 w 2219964"/>
                    <a:gd name="connsiteY16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577593 w 2219964"/>
                    <a:gd name="connsiteY11" fmla="*/ 2280445 h 3628333"/>
                    <a:gd name="connsiteX12" fmla="*/ 929475 w 2219964"/>
                    <a:gd name="connsiteY12" fmla="*/ 1762955 h 3628333"/>
                    <a:gd name="connsiteX13" fmla="*/ 1085224 w 2219964"/>
                    <a:gd name="connsiteY13" fmla="*/ 1501697 h 3628333"/>
                    <a:gd name="connsiteX14" fmla="*/ 1607739 w 2219964"/>
                    <a:gd name="connsiteY14" fmla="*/ 1873486 h 3628333"/>
                    <a:gd name="connsiteX15" fmla="*/ 1808706 w 2219964"/>
                    <a:gd name="connsiteY15" fmla="*/ 1592132 h 3628333"/>
                    <a:gd name="connsiteX16" fmla="*/ 211016 w 2219964"/>
                    <a:gd name="connsiteY16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577593 w 2219964"/>
                    <a:gd name="connsiteY11" fmla="*/ 2280445 h 3628333"/>
                    <a:gd name="connsiteX12" fmla="*/ 929475 w 2219964"/>
                    <a:gd name="connsiteY12" fmla="*/ 1762955 h 3628333"/>
                    <a:gd name="connsiteX13" fmla="*/ 1085224 w 2219964"/>
                    <a:gd name="connsiteY13" fmla="*/ 1501697 h 3628333"/>
                    <a:gd name="connsiteX14" fmla="*/ 1607739 w 2219964"/>
                    <a:gd name="connsiteY14" fmla="*/ 1873486 h 3628333"/>
                    <a:gd name="connsiteX15" fmla="*/ 1808706 w 2219964"/>
                    <a:gd name="connsiteY15" fmla="*/ 1592132 h 3628333"/>
                    <a:gd name="connsiteX16" fmla="*/ 211016 w 2219964"/>
                    <a:gd name="connsiteY16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577593 w 2219964"/>
                    <a:gd name="connsiteY11" fmla="*/ 2280445 h 3628333"/>
                    <a:gd name="connsiteX12" fmla="*/ 929475 w 2219964"/>
                    <a:gd name="connsiteY12" fmla="*/ 1762955 h 3628333"/>
                    <a:gd name="connsiteX13" fmla="*/ 1085224 w 2219964"/>
                    <a:gd name="connsiteY13" fmla="*/ 1501697 h 3628333"/>
                    <a:gd name="connsiteX14" fmla="*/ 1607739 w 2219964"/>
                    <a:gd name="connsiteY14" fmla="*/ 1873486 h 3628333"/>
                    <a:gd name="connsiteX15" fmla="*/ 1808706 w 2219964"/>
                    <a:gd name="connsiteY15" fmla="*/ 1592132 h 3628333"/>
                    <a:gd name="connsiteX16" fmla="*/ 211016 w 2219964"/>
                    <a:gd name="connsiteY16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245998 w 2219964"/>
                    <a:gd name="connsiteY11" fmla="*/ 2190010 h 3628333"/>
                    <a:gd name="connsiteX12" fmla="*/ 1577593 w 2219964"/>
                    <a:gd name="connsiteY12" fmla="*/ 2280445 h 3628333"/>
                    <a:gd name="connsiteX13" fmla="*/ 929475 w 2219964"/>
                    <a:gd name="connsiteY13" fmla="*/ 1762955 h 3628333"/>
                    <a:gd name="connsiteX14" fmla="*/ 1085224 w 2219964"/>
                    <a:gd name="connsiteY14" fmla="*/ 1501697 h 3628333"/>
                    <a:gd name="connsiteX15" fmla="*/ 1607739 w 2219964"/>
                    <a:gd name="connsiteY15" fmla="*/ 1873486 h 3628333"/>
                    <a:gd name="connsiteX16" fmla="*/ 1808706 w 2219964"/>
                    <a:gd name="connsiteY16" fmla="*/ 1592132 h 3628333"/>
                    <a:gd name="connsiteX17" fmla="*/ 211016 w 2219964"/>
                    <a:gd name="connsiteY17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381651 w 2219964"/>
                    <a:gd name="connsiteY11" fmla="*/ 2521605 h 3628333"/>
                    <a:gd name="connsiteX12" fmla="*/ 1577593 w 2219964"/>
                    <a:gd name="connsiteY12" fmla="*/ 2280445 h 3628333"/>
                    <a:gd name="connsiteX13" fmla="*/ 929475 w 2219964"/>
                    <a:gd name="connsiteY13" fmla="*/ 1762955 h 3628333"/>
                    <a:gd name="connsiteX14" fmla="*/ 1085224 w 2219964"/>
                    <a:gd name="connsiteY14" fmla="*/ 1501697 h 3628333"/>
                    <a:gd name="connsiteX15" fmla="*/ 1607739 w 2219964"/>
                    <a:gd name="connsiteY15" fmla="*/ 1873486 h 3628333"/>
                    <a:gd name="connsiteX16" fmla="*/ 1808706 w 2219964"/>
                    <a:gd name="connsiteY16" fmla="*/ 1592132 h 3628333"/>
                    <a:gd name="connsiteX17" fmla="*/ 211016 w 2219964"/>
                    <a:gd name="connsiteY17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381651 w 2219964"/>
                    <a:gd name="connsiteY11" fmla="*/ 2521605 h 3628333"/>
                    <a:gd name="connsiteX12" fmla="*/ 1577593 w 2219964"/>
                    <a:gd name="connsiteY12" fmla="*/ 2280445 h 3628333"/>
                    <a:gd name="connsiteX13" fmla="*/ 929475 w 2219964"/>
                    <a:gd name="connsiteY13" fmla="*/ 1762955 h 3628333"/>
                    <a:gd name="connsiteX14" fmla="*/ 1085224 w 2219964"/>
                    <a:gd name="connsiteY14" fmla="*/ 1501697 h 3628333"/>
                    <a:gd name="connsiteX15" fmla="*/ 1607739 w 2219964"/>
                    <a:gd name="connsiteY15" fmla="*/ 1873486 h 3628333"/>
                    <a:gd name="connsiteX16" fmla="*/ 1808706 w 2219964"/>
                    <a:gd name="connsiteY16" fmla="*/ 1592132 h 3628333"/>
                    <a:gd name="connsiteX17" fmla="*/ 211016 w 2219964"/>
                    <a:gd name="connsiteY17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381651 w 2219964"/>
                    <a:gd name="connsiteY11" fmla="*/ 2521605 h 3628333"/>
                    <a:gd name="connsiteX12" fmla="*/ 1577593 w 2219964"/>
                    <a:gd name="connsiteY12" fmla="*/ 2280445 h 3628333"/>
                    <a:gd name="connsiteX13" fmla="*/ 929475 w 2219964"/>
                    <a:gd name="connsiteY13" fmla="*/ 1762955 h 3628333"/>
                    <a:gd name="connsiteX14" fmla="*/ 1085224 w 2219964"/>
                    <a:gd name="connsiteY14" fmla="*/ 1501697 h 3628333"/>
                    <a:gd name="connsiteX15" fmla="*/ 1607739 w 2219964"/>
                    <a:gd name="connsiteY15" fmla="*/ 1873486 h 3628333"/>
                    <a:gd name="connsiteX16" fmla="*/ 1808706 w 2219964"/>
                    <a:gd name="connsiteY16" fmla="*/ 1592132 h 3628333"/>
                    <a:gd name="connsiteX17" fmla="*/ 211016 w 2219964"/>
                    <a:gd name="connsiteY17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65372 h 3628333"/>
                    <a:gd name="connsiteX10" fmla="*/ 763677 w 2219964"/>
                    <a:gd name="connsiteY10" fmla="*/ 2049333 h 3628333"/>
                    <a:gd name="connsiteX11" fmla="*/ 1381651 w 2219964"/>
                    <a:gd name="connsiteY11" fmla="*/ 2521605 h 3628333"/>
                    <a:gd name="connsiteX12" fmla="*/ 1577593 w 2219964"/>
                    <a:gd name="connsiteY12" fmla="*/ 2280445 h 3628333"/>
                    <a:gd name="connsiteX13" fmla="*/ 929475 w 2219964"/>
                    <a:gd name="connsiteY13" fmla="*/ 1762955 h 3628333"/>
                    <a:gd name="connsiteX14" fmla="*/ 1085224 w 2219964"/>
                    <a:gd name="connsiteY14" fmla="*/ 1501697 h 3628333"/>
                    <a:gd name="connsiteX15" fmla="*/ 1607739 w 2219964"/>
                    <a:gd name="connsiteY15" fmla="*/ 1873486 h 3628333"/>
                    <a:gd name="connsiteX16" fmla="*/ 1808706 w 2219964"/>
                    <a:gd name="connsiteY16" fmla="*/ 1592132 h 3628333"/>
                    <a:gd name="connsiteX17" fmla="*/ 211016 w 2219964"/>
                    <a:gd name="connsiteY17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90493 h 3628333"/>
                    <a:gd name="connsiteX10" fmla="*/ 763677 w 2219964"/>
                    <a:gd name="connsiteY10" fmla="*/ 2049333 h 3628333"/>
                    <a:gd name="connsiteX11" fmla="*/ 1381651 w 2219964"/>
                    <a:gd name="connsiteY11" fmla="*/ 2521605 h 3628333"/>
                    <a:gd name="connsiteX12" fmla="*/ 1577593 w 2219964"/>
                    <a:gd name="connsiteY12" fmla="*/ 2280445 h 3628333"/>
                    <a:gd name="connsiteX13" fmla="*/ 929475 w 2219964"/>
                    <a:gd name="connsiteY13" fmla="*/ 1762955 h 3628333"/>
                    <a:gd name="connsiteX14" fmla="*/ 1085224 w 2219964"/>
                    <a:gd name="connsiteY14" fmla="*/ 1501697 h 3628333"/>
                    <a:gd name="connsiteX15" fmla="*/ 1607739 w 2219964"/>
                    <a:gd name="connsiteY15" fmla="*/ 1873486 h 3628333"/>
                    <a:gd name="connsiteX16" fmla="*/ 1808706 w 2219964"/>
                    <a:gd name="connsiteY16" fmla="*/ 1592132 h 3628333"/>
                    <a:gd name="connsiteX17" fmla="*/ 211016 w 2219964"/>
                    <a:gd name="connsiteY17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90493 h 3628333"/>
                    <a:gd name="connsiteX10" fmla="*/ 763677 w 2219964"/>
                    <a:gd name="connsiteY10" fmla="*/ 2049333 h 3628333"/>
                    <a:gd name="connsiteX11" fmla="*/ 1381651 w 2219964"/>
                    <a:gd name="connsiteY11" fmla="*/ 2521605 h 3628333"/>
                    <a:gd name="connsiteX12" fmla="*/ 1577593 w 2219964"/>
                    <a:gd name="connsiteY12" fmla="*/ 2280445 h 3628333"/>
                    <a:gd name="connsiteX13" fmla="*/ 929475 w 2219964"/>
                    <a:gd name="connsiteY13" fmla="*/ 1762955 h 3628333"/>
                    <a:gd name="connsiteX14" fmla="*/ 1085224 w 2219964"/>
                    <a:gd name="connsiteY14" fmla="*/ 1501697 h 3628333"/>
                    <a:gd name="connsiteX15" fmla="*/ 1607739 w 2219964"/>
                    <a:gd name="connsiteY15" fmla="*/ 1873486 h 3628333"/>
                    <a:gd name="connsiteX16" fmla="*/ 1808706 w 2219964"/>
                    <a:gd name="connsiteY16" fmla="*/ 1592132 h 3628333"/>
                    <a:gd name="connsiteX17" fmla="*/ 211016 w 2219964"/>
                    <a:gd name="connsiteY17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567735 w 2219964"/>
                    <a:gd name="connsiteY9" fmla="*/ 2290493 h 3628333"/>
                    <a:gd name="connsiteX10" fmla="*/ 763677 w 2219964"/>
                    <a:gd name="connsiteY10" fmla="*/ 2049333 h 3628333"/>
                    <a:gd name="connsiteX11" fmla="*/ 1381651 w 2219964"/>
                    <a:gd name="connsiteY11" fmla="*/ 2521605 h 3628333"/>
                    <a:gd name="connsiteX12" fmla="*/ 1577593 w 2219964"/>
                    <a:gd name="connsiteY12" fmla="*/ 2280445 h 3628333"/>
                    <a:gd name="connsiteX13" fmla="*/ 929475 w 2219964"/>
                    <a:gd name="connsiteY13" fmla="*/ 1762955 h 3628333"/>
                    <a:gd name="connsiteX14" fmla="*/ 1085224 w 2219964"/>
                    <a:gd name="connsiteY14" fmla="*/ 1501697 h 3628333"/>
                    <a:gd name="connsiteX15" fmla="*/ 1607739 w 2219964"/>
                    <a:gd name="connsiteY15" fmla="*/ 1873486 h 3628333"/>
                    <a:gd name="connsiteX16" fmla="*/ 1808706 w 2219964"/>
                    <a:gd name="connsiteY16" fmla="*/ 1592132 h 3628333"/>
                    <a:gd name="connsiteX17" fmla="*/ 211016 w 2219964"/>
                    <a:gd name="connsiteY17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713435 w 2219964"/>
                    <a:gd name="connsiteY9" fmla="*/ 2692427 h 3628333"/>
                    <a:gd name="connsiteX10" fmla="*/ 567735 w 2219964"/>
                    <a:gd name="connsiteY10" fmla="*/ 2290493 h 3628333"/>
                    <a:gd name="connsiteX11" fmla="*/ 763677 w 2219964"/>
                    <a:gd name="connsiteY11" fmla="*/ 2049333 h 3628333"/>
                    <a:gd name="connsiteX12" fmla="*/ 1381651 w 2219964"/>
                    <a:gd name="connsiteY12" fmla="*/ 2521605 h 3628333"/>
                    <a:gd name="connsiteX13" fmla="*/ 1577593 w 2219964"/>
                    <a:gd name="connsiteY13" fmla="*/ 2280445 h 3628333"/>
                    <a:gd name="connsiteX14" fmla="*/ 929475 w 2219964"/>
                    <a:gd name="connsiteY14" fmla="*/ 1762955 h 3628333"/>
                    <a:gd name="connsiteX15" fmla="*/ 1085224 w 2219964"/>
                    <a:gd name="connsiteY15" fmla="*/ 1501697 h 3628333"/>
                    <a:gd name="connsiteX16" fmla="*/ 1607739 w 2219964"/>
                    <a:gd name="connsiteY16" fmla="*/ 1873486 h 3628333"/>
                    <a:gd name="connsiteX17" fmla="*/ 1808706 w 2219964"/>
                    <a:gd name="connsiteY17" fmla="*/ 1592132 h 3628333"/>
                    <a:gd name="connsiteX18" fmla="*/ 211016 w 2219964"/>
                    <a:gd name="connsiteY18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70151 w 2219964"/>
                    <a:gd name="connsiteY9" fmla="*/ 2727597 h 3628333"/>
                    <a:gd name="connsiteX10" fmla="*/ 567735 w 2219964"/>
                    <a:gd name="connsiteY10" fmla="*/ 2290493 h 3628333"/>
                    <a:gd name="connsiteX11" fmla="*/ 763677 w 2219964"/>
                    <a:gd name="connsiteY11" fmla="*/ 2049333 h 3628333"/>
                    <a:gd name="connsiteX12" fmla="*/ 1381651 w 2219964"/>
                    <a:gd name="connsiteY12" fmla="*/ 2521605 h 3628333"/>
                    <a:gd name="connsiteX13" fmla="*/ 1577593 w 2219964"/>
                    <a:gd name="connsiteY13" fmla="*/ 2280445 h 3628333"/>
                    <a:gd name="connsiteX14" fmla="*/ 929475 w 2219964"/>
                    <a:gd name="connsiteY14" fmla="*/ 1762955 h 3628333"/>
                    <a:gd name="connsiteX15" fmla="*/ 1085224 w 2219964"/>
                    <a:gd name="connsiteY15" fmla="*/ 1501697 h 3628333"/>
                    <a:gd name="connsiteX16" fmla="*/ 1607739 w 2219964"/>
                    <a:gd name="connsiteY16" fmla="*/ 1873486 h 3628333"/>
                    <a:gd name="connsiteX17" fmla="*/ 1808706 w 2219964"/>
                    <a:gd name="connsiteY17" fmla="*/ 1592132 h 3628333"/>
                    <a:gd name="connsiteX18" fmla="*/ 211016 w 2219964"/>
                    <a:gd name="connsiteY18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70151 w 2219964"/>
                    <a:gd name="connsiteY9" fmla="*/ 2727597 h 3628333"/>
                    <a:gd name="connsiteX10" fmla="*/ 567735 w 2219964"/>
                    <a:gd name="connsiteY10" fmla="*/ 2290493 h 3628333"/>
                    <a:gd name="connsiteX11" fmla="*/ 763677 w 2219964"/>
                    <a:gd name="connsiteY11" fmla="*/ 2049333 h 3628333"/>
                    <a:gd name="connsiteX12" fmla="*/ 1381651 w 2219964"/>
                    <a:gd name="connsiteY12" fmla="*/ 2521605 h 3628333"/>
                    <a:gd name="connsiteX13" fmla="*/ 1577593 w 2219964"/>
                    <a:gd name="connsiteY13" fmla="*/ 2280445 h 3628333"/>
                    <a:gd name="connsiteX14" fmla="*/ 929475 w 2219964"/>
                    <a:gd name="connsiteY14" fmla="*/ 1762955 h 3628333"/>
                    <a:gd name="connsiteX15" fmla="*/ 1085224 w 2219964"/>
                    <a:gd name="connsiteY15" fmla="*/ 1501697 h 3628333"/>
                    <a:gd name="connsiteX16" fmla="*/ 1607739 w 2219964"/>
                    <a:gd name="connsiteY16" fmla="*/ 1873486 h 3628333"/>
                    <a:gd name="connsiteX17" fmla="*/ 1808706 w 2219964"/>
                    <a:gd name="connsiteY17" fmla="*/ 1592132 h 3628333"/>
                    <a:gd name="connsiteX18" fmla="*/ 211016 w 2219964"/>
                    <a:gd name="connsiteY18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70151 w 2219964"/>
                    <a:gd name="connsiteY9" fmla="*/ 2727597 h 3628333"/>
                    <a:gd name="connsiteX10" fmla="*/ 567735 w 2219964"/>
                    <a:gd name="connsiteY10" fmla="*/ 2290493 h 3628333"/>
                    <a:gd name="connsiteX11" fmla="*/ 763677 w 2219964"/>
                    <a:gd name="connsiteY11" fmla="*/ 2049333 h 3628333"/>
                    <a:gd name="connsiteX12" fmla="*/ 1381651 w 2219964"/>
                    <a:gd name="connsiteY12" fmla="*/ 2521605 h 3628333"/>
                    <a:gd name="connsiteX13" fmla="*/ 1577593 w 2219964"/>
                    <a:gd name="connsiteY13" fmla="*/ 2280445 h 3628333"/>
                    <a:gd name="connsiteX14" fmla="*/ 929475 w 2219964"/>
                    <a:gd name="connsiteY14" fmla="*/ 1762955 h 3628333"/>
                    <a:gd name="connsiteX15" fmla="*/ 1085224 w 2219964"/>
                    <a:gd name="connsiteY15" fmla="*/ 1501697 h 3628333"/>
                    <a:gd name="connsiteX16" fmla="*/ 1607739 w 2219964"/>
                    <a:gd name="connsiteY16" fmla="*/ 1873486 h 3628333"/>
                    <a:gd name="connsiteX17" fmla="*/ 1808706 w 2219964"/>
                    <a:gd name="connsiteY17" fmla="*/ 1592132 h 3628333"/>
                    <a:gd name="connsiteX18" fmla="*/ 211016 w 2219964"/>
                    <a:gd name="connsiteY18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50054 w 2219964"/>
                    <a:gd name="connsiteY9" fmla="*/ 2692428 h 3628333"/>
                    <a:gd name="connsiteX10" fmla="*/ 567735 w 2219964"/>
                    <a:gd name="connsiteY10" fmla="*/ 2290493 h 3628333"/>
                    <a:gd name="connsiteX11" fmla="*/ 763677 w 2219964"/>
                    <a:gd name="connsiteY11" fmla="*/ 2049333 h 3628333"/>
                    <a:gd name="connsiteX12" fmla="*/ 1381651 w 2219964"/>
                    <a:gd name="connsiteY12" fmla="*/ 2521605 h 3628333"/>
                    <a:gd name="connsiteX13" fmla="*/ 1577593 w 2219964"/>
                    <a:gd name="connsiteY13" fmla="*/ 2280445 h 3628333"/>
                    <a:gd name="connsiteX14" fmla="*/ 929475 w 2219964"/>
                    <a:gd name="connsiteY14" fmla="*/ 1762955 h 3628333"/>
                    <a:gd name="connsiteX15" fmla="*/ 1085224 w 2219964"/>
                    <a:gd name="connsiteY15" fmla="*/ 1501697 h 3628333"/>
                    <a:gd name="connsiteX16" fmla="*/ 1607739 w 2219964"/>
                    <a:gd name="connsiteY16" fmla="*/ 1873486 h 3628333"/>
                    <a:gd name="connsiteX17" fmla="*/ 1808706 w 2219964"/>
                    <a:gd name="connsiteY17" fmla="*/ 1592132 h 3628333"/>
                    <a:gd name="connsiteX18" fmla="*/ 211016 w 2219964"/>
                    <a:gd name="connsiteY18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50054 w 2219964"/>
                    <a:gd name="connsiteY9" fmla="*/ 2692428 h 3628333"/>
                    <a:gd name="connsiteX10" fmla="*/ 567735 w 2219964"/>
                    <a:gd name="connsiteY10" fmla="*/ 2290493 h 3628333"/>
                    <a:gd name="connsiteX11" fmla="*/ 763677 w 2219964"/>
                    <a:gd name="connsiteY11" fmla="*/ 2049333 h 3628333"/>
                    <a:gd name="connsiteX12" fmla="*/ 1381651 w 2219964"/>
                    <a:gd name="connsiteY12" fmla="*/ 2521605 h 3628333"/>
                    <a:gd name="connsiteX13" fmla="*/ 1577593 w 2219964"/>
                    <a:gd name="connsiteY13" fmla="*/ 2280445 h 3628333"/>
                    <a:gd name="connsiteX14" fmla="*/ 929475 w 2219964"/>
                    <a:gd name="connsiteY14" fmla="*/ 1762955 h 3628333"/>
                    <a:gd name="connsiteX15" fmla="*/ 1085224 w 2219964"/>
                    <a:gd name="connsiteY15" fmla="*/ 1501697 h 3628333"/>
                    <a:gd name="connsiteX16" fmla="*/ 1607739 w 2219964"/>
                    <a:gd name="connsiteY16" fmla="*/ 1873486 h 3628333"/>
                    <a:gd name="connsiteX17" fmla="*/ 1808706 w 2219964"/>
                    <a:gd name="connsiteY17" fmla="*/ 1592132 h 3628333"/>
                    <a:gd name="connsiteX18" fmla="*/ 211016 w 2219964"/>
                    <a:gd name="connsiteY18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50054 w 2219964"/>
                    <a:gd name="connsiteY9" fmla="*/ 2692428 h 3628333"/>
                    <a:gd name="connsiteX10" fmla="*/ 567735 w 2219964"/>
                    <a:gd name="connsiteY10" fmla="*/ 2290493 h 3628333"/>
                    <a:gd name="connsiteX11" fmla="*/ 763677 w 2219964"/>
                    <a:gd name="connsiteY11" fmla="*/ 2049333 h 3628333"/>
                    <a:gd name="connsiteX12" fmla="*/ 1381651 w 2219964"/>
                    <a:gd name="connsiteY12" fmla="*/ 2521605 h 3628333"/>
                    <a:gd name="connsiteX13" fmla="*/ 1577593 w 2219964"/>
                    <a:gd name="connsiteY13" fmla="*/ 2280445 h 3628333"/>
                    <a:gd name="connsiteX14" fmla="*/ 929475 w 2219964"/>
                    <a:gd name="connsiteY14" fmla="*/ 1762955 h 3628333"/>
                    <a:gd name="connsiteX15" fmla="*/ 1085224 w 2219964"/>
                    <a:gd name="connsiteY15" fmla="*/ 1501697 h 3628333"/>
                    <a:gd name="connsiteX16" fmla="*/ 1607739 w 2219964"/>
                    <a:gd name="connsiteY16" fmla="*/ 1873486 h 3628333"/>
                    <a:gd name="connsiteX17" fmla="*/ 1808706 w 2219964"/>
                    <a:gd name="connsiteY17" fmla="*/ 1592132 h 3628333"/>
                    <a:gd name="connsiteX18" fmla="*/ 211016 w 2219964"/>
                    <a:gd name="connsiteY18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50054 w 2219964"/>
                    <a:gd name="connsiteY9" fmla="*/ 2692428 h 3628333"/>
                    <a:gd name="connsiteX10" fmla="*/ 567735 w 2219964"/>
                    <a:gd name="connsiteY10" fmla="*/ 2290493 h 3628333"/>
                    <a:gd name="connsiteX11" fmla="*/ 763677 w 2219964"/>
                    <a:gd name="connsiteY11" fmla="*/ 2049333 h 3628333"/>
                    <a:gd name="connsiteX12" fmla="*/ 1381651 w 2219964"/>
                    <a:gd name="connsiteY12" fmla="*/ 2521605 h 3628333"/>
                    <a:gd name="connsiteX13" fmla="*/ 1577593 w 2219964"/>
                    <a:gd name="connsiteY13" fmla="*/ 2280445 h 3628333"/>
                    <a:gd name="connsiteX14" fmla="*/ 929475 w 2219964"/>
                    <a:gd name="connsiteY14" fmla="*/ 1762955 h 3628333"/>
                    <a:gd name="connsiteX15" fmla="*/ 1085224 w 2219964"/>
                    <a:gd name="connsiteY15" fmla="*/ 1501697 h 3628333"/>
                    <a:gd name="connsiteX16" fmla="*/ 1607739 w 2219964"/>
                    <a:gd name="connsiteY16" fmla="*/ 1873486 h 3628333"/>
                    <a:gd name="connsiteX17" fmla="*/ 1808706 w 2219964"/>
                    <a:gd name="connsiteY17" fmla="*/ 1592132 h 3628333"/>
                    <a:gd name="connsiteX18" fmla="*/ 211016 w 2219964"/>
                    <a:gd name="connsiteY18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50054 w 2219964"/>
                    <a:gd name="connsiteY9" fmla="*/ 2692428 h 3628333"/>
                    <a:gd name="connsiteX10" fmla="*/ 567735 w 2219964"/>
                    <a:gd name="connsiteY10" fmla="*/ 2290493 h 3628333"/>
                    <a:gd name="connsiteX11" fmla="*/ 763677 w 2219964"/>
                    <a:gd name="connsiteY11" fmla="*/ 2049333 h 3628333"/>
                    <a:gd name="connsiteX12" fmla="*/ 1381651 w 2219964"/>
                    <a:gd name="connsiteY12" fmla="*/ 2521605 h 3628333"/>
                    <a:gd name="connsiteX13" fmla="*/ 1577593 w 2219964"/>
                    <a:gd name="connsiteY13" fmla="*/ 2280445 h 3628333"/>
                    <a:gd name="connsiteX14" fmla="*/ 929475 w 2219964"/>
                    <a:gd name="connsiteY14" fmla="*/ 1762955 h 3628333"/>
                    <a:gd name="connsiteX15" fmla="*/ 1085224 w 2219964"/>
                    <a:gd name="connsiteY15" fmla="*/ 1501697 h 3628333"/>
                    <a:gd name="connsiteX16" fmla="*/ 1607739 w 2219964"/>
                    <a:gd name="connsiteY16" fmla="*/ 1873486 h 3628333"/>
                    <a:gd name="connsiteX17" fmla="*/ 1808706 w 2219964"/>
                    <a:gd name="connsiteY17" fmla="*/ 1592132 h 3628333"/>
                    <a:gd name="connsiteX18" fmla="*/ 211016 w 2219964"/>
                    <a:gd name="connsiteY18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50054 w 2219964"/>
                    <a:gd name="connsiteY9" fmla="*/ 2692428 h 3628333"/>
                    <a:gd name="connsiteX10" fmla="*/ 567735 w 2219964"/>
                    <a:gd name="connsiteY10" fmla="*/ 2290493 h 3628333"/>
                    <a:gd name="connsiteX11" fmla="*/ 763677 w 2219964"/>
                    <a:gd name="connsiteY11" fmla="*/ 2049333 h 3628333"/>
                    <a:gd name="connsiteX12" fmla="*/ 1381651 w 2219964"/>
                    <a:gd name="connsiteY12" fmla="*/ 2521605 h 3628333"/>
                    <a:gd name="connsiteX13" fmla="*/ 1577593 w 2219964"/>
                    <a:gd name="connsiteY13" fmla="*/ 2280445 h 3628333"/>
                    <a:gd name="connsiteX14" fmla="*/ 929475 w 2219964"/>
                    <a:gd name="connsiteY14" fmla="*/ 1762955 h 3628333"/>
                    <a:gd name="connsiteX15" fmla="*/ 1085224 w 2219964"/>
                    <a:gd name="connsiteY15" fmla="*/ 1501697 h 3628333"/>
                    <a:gd name="connsiteX16" fmla="*/ 1607739 w 2219964"/>
                    <a:gd name="connsiteY16" fmla="*/ 1873486 h 3628333"/>
                    <a:gd name="connsiteX17" fmla="*/ 1808706 w 2219964"/>
                    <a:gd name="connsiteY17" fmla="*/ 1592132 h 3628333"/>
                    <a:gd name="connsiteX18" fmla="*/ 211016 w 2219964"/>
                    <a:gd name="connsiteY18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80199 w 2219964"/>
                    <a:gd name="connsiteY9" fmla="*/ 2702476 h 3628333"/>
                    <a:gd name="connsiteX10" fmla="*/ 567735 w 2219964"/>
                    <a:gd name="connsiteY10" fmla="*/ 2290493 h 3628333"/>
                    <a:gd name="connsiteX11" fmla="*/ 763677 w 2219964"/>
                    <a:gd name="connsiteY11" fmla="*/ 2049333 h 3628333"/>
                    <a:gd name="connsiteX12" fmla="*/ 1381651 w 2219964"/>
                    <a:gd name="connsiteY12" fmla="*/ 2521605 h 3628333"/>
                    <a:gd name="connsiteX13" fmla="*/ 1577593 w 2219964"/>
                    <a:gd name="connsiteY13" fmla="*/ 2280445 h 3628333"/>
                    <a:gd name="connsiteX14" fmla="*/ 929475 w 2219964"/>
                    <a:gd name="connsiteY14" fmla="*/ 1762955 h 3628333"/>
                    <a:gd name="connsiteX15" fmla="*/ 1085224 w 2219964"/>
                    <a:gd name="connsiteY15" fmla="*/ 1501697 h 3628333"/>
                    <a:gd name="connsiteX16" fmla="*/ 1607739 w 2219964"/>
                    <a:gd name="connsiteY16" fmla="*/ 1873486 h 3628333"/>
                    <a:gd name="connsiteX17" fmla="*/ 1808706 w 2219964"/>
                    <a:gd name="connsiteY17" fmla="*/ 1592132 h 3628333"/>
                    <a:gd name="connsiteX18" fmla="*/ 211016 w 2219964"/>
                    <a:gd name="connsiteY18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80199 w 2219964"/>
                    <a:gd name="connsiteY9" fmla="*/ 2702476 h 3628333"/>
                    <a:gd name="connsiteX10" fmla="*/ 567735 w 2219964"/>
                    <a:gd name="connsiteY10" fmla="*/ 2290493 h 3628333"/>
                    <a:gd name="connsiteX11" fmla="*/ 763677 w 2219964"/>
                    <a:gd name="connsiteY11" fmla="*/ 2049333 h 3628333"/>
                    <a:gd name="connsiteX12" fmla="*/ 1381651 w 2219964"/>
                    <a:gd name="connsiteY12" fmla="*/ 2521605 h 3628333"/>
                    <a:gd name="connsiteX13" fmla="*/ 1577593 w 2219964"/>
                    <a:gd name="connsiteY13" fmla="*/ 2280445 h 3628333"/>
                    <a:gd name="connsiteX14" fmla="*/ 929475 w 2219964"/>
                    <a:gd name="connsiteY14" fmla="*/ 1762955 h 3628333"/>
                    <a:gd name="connsiteX15" fmla="*/ 1085224 w 2219964"/>
                    <a:gd name="connsiteY15" fmla="*/ 1501697 h 3628333"/>
                    <a:gd name="connsiteX16" fmla="*/ 1607739 w 2219964"/>
                    <a:gd name="connsiteY16" fmla="*/ 1873486 h 3628333"/>
                    <a:gd name="connsiteX17" fmla="*/ 1808706 w 2219964"/>
                    <a:gd name="connsiteY17" fmla="*/ 1592132 h 3628333"/>
                    <a:gd name="connsiteX18" fmla="*/ 211016 w 2219964"/>
                    <a:gd name="connsiteY18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080199 w 2219964"/>
                    <a:gd name="connsiteY9" fmla="*/ 2702476 h 3628333"/>
                    <a:gd name="connsiteX10" fmla="*/ 567735 w 2219964"/>
                    <a:gd name="connsiteY10" fmla="*/ 2290493 h 3628333"/>
                    <a:gd name="connsiteX11" fmla="*/ 763677 w 2219964"/>
                    <a:gd name="connsiteY11" fmla="*/ 2049333 h 3628333"/>
                    <a:gd name="connsiteX12" fmla="*/ 1381651 w 2219964"/>
                    <a:gd name="connsiteY12" fmla="*/ 2521605 h 3628333"/>
                    <a:gd name="connsiteX13" fmla="*/ 1577593 w 2219964"/>
                    <a:gd name="connsiteY13" fmla="*/ 2280445 h 3628333"/>
                    <a:gd name="connsiteX14" fmla="*/ 929475 w 2219964"/>
                    <a:gd name="connsiteY14" fmla="*/ 1762955 h 3628333"/>
                    <a:gd name="connsiteX15" fmla="*/ 1085224 w 2219964"/>
                    <a:gd name="connsiteY15" fmla="*/ 1501697 h 3628333"/>
                    <a:gd name="connsiteX16" fmla="*/ 1607739 w 2219964"/>
                    <a:gd name="connsiteY16" fmla="*/ 1873486 h 3628333"/>
                    <a:gd name="connsiteX17" fmla="*/ 1808706 w 2219964"/>
                    <a:gd name="connsiteY17" fmla="*/ 1592132 h 3628333"/>
                    <a:gd name="connsiteX18" fmla="*/ 211016 w 2219964"/>
                    <a:gd name="connsiteY18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874209 w 2219964"/>
                    <a:gd name="connsiteY9" fmla="*/ 2988853 h 3628333"/>
                    <a:gd name="connsiteX10" fmla="*/ 1080199 w 2219964"/>
                    <a:gd name="connsiteY10" fmla="*/ 2702476 h 3628333"/>
                    <a:gd name="connsiteX11" fmla="*/ 567735 w 2219964"/>
                    <a:gd name="connsiteY11" fmla="*/ 2290493 h 3628333"/>
                    <a:gd name="connsiteX12" fmla="*/ 763677 w 2219964"/>
                    <a:gd name="connsiteY12" fmla="*/ 2049333 h 3628333"/>
                    <a:gd name="connsiteX13" fmla="*/ 1381651 w 2219964"/>
                    <a:gd name="connsiteY13" fmla="*/ 2521605 h 3628333"/>
                    <a:gd name="connsiteX14" fmla="*/ 1577593 w 2219964"/>
                    <a:gd name="connsiteY14" fmla="*/ 2280445 h 3628333"/>
                    <a:gd name="connsiteX15" fmla="*/ 929475 w 2219964"/>
                    <a:gd name="connsiteY15" fmla="*/ 1762955 h 3628333"/>
                    <a:gd name="connsiteX16" fmla="*/ 1085224 w 2219964"/>
                    <a:gd name="connsiteY16" fmla="*/ 1501697 h 3628333"/>
                    <a:gd name="connsiteX17" fmla="*/ 1607739 w 2219964"/>
                    <a:gd name="connsiteY17" fmla="*/ 1873486 h 3628333"/>
                    <a:gd name="connsiteX18" fmla="*/ 1808706 w 2219964"/>
                    <a:gd name="connsiteY18" fmla="*/ 1592132 h 3628333"/>
                    <a:gd name="connsiteX19" fmla="*/ 211016 w 2219964"/>
                    <a:gd name="connsiteY19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316525 w 2219964"/>
                    <a:gd name="connsiteY9" fmla="*/ 2506532 h 3628333"/>
                    <a:gd name="connsiteX10" fmla="*/ 1080199 w 2219964"/>
                    <a:gd name="connsiteY10" fmla="*/ 2702476 h 3628333"/>
                    <a:gd name="connsiteX11" fmla="*/ 567735 w 2219964"/>
                    <a:gd name="connsiteY11" fmla="*/ 2290493 h 3628333"/>
                    <a:gd name="connsiteX12" fmla="*/ 763677 w 2219964"/>
                    <a:gd name="connsiteY12" fmla="*/ 2049333 h 3628333"/>
                    <a:gd name="connsiteX13" fmla="*/ 1381651 w 2219964"/>
                    <a:gd name="connsiteY13" fmla="*/ 2521605 h 3628333"/>
                    <a:gd name="connsiteX14" fmla="*/ 1577593 w 2219964"/>
                    <a:gd name="connsiteY14" fmla="*/ 2280445 h 3628333"/>
                    <a:gd name="connsiteX15" fmla="*/ 929475 w 2219964"/>
                    <a:gd name="connsiteY15" fmla="*/ 1762955 h 3628333"/>
                    <a:gd name="connsiteX16" fmla="*/ 1085224 w 2219964"/>
                    <a:gd name="connsiteY16" fmla="*/ 1501697 h 3628333"/>
                    <a:gd name="connsiteX17" fmla="*/ 1607739 w 2219964"/>
                    <a:gd name="connsiteY17" fmla="*/ 1873486 h 3628333"/>
                    <a:gd name="connsiteX18" fmla="*/ 1808706 w 2219964"/>
                    <a:gd name="connsiteY18" fmla="*/ 1592132 h 3628333"/>
                    <a:gd name="connsiteX19" fmla="*/ 211016 w 2219964"/>
                    <a:gd name="connsiteY19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371791 w 2219964"/>
                    <a:gd name="connsiteY9" fmla="*/ 2687403 h 3628333"/>
                    <a:gd name="connsiteX10" fmla="*/ 316525 w 2219964"/>
                    <a:gd name="connsiteY10" fmla="*/ 2506532 h 3628333"/>
                    <a:gd name="connsiteX11" fmla="*/ 1080199 w 2219964"/>
                    <a:gd name="connsiteY11" fmla="*/ 2702476 h 3628333"/>
                    <a:gd name="connsiteX12" fmla="*/ 567735 w 2219964"/>
                    <a:gd name="connsiteY12" fmla="*/ 2290493 h 3628333"/>
                    <a:gd name="connsiteX13" fmla="*/ 763677 w 2219964"/>
                    <a:gd name="connsiteY13" fmla="*/ 2049333 h 3628333"/>
                    <a:gd name="connsiteX14" fmla="*/ 1381651 w 2219964"/>
                    <a:gd name="connsiteY14" fmla="*/ 2521605 h 3628333"/>
                    <a:gd name="connsiteX15" fmla="*/ 1577593 w 2219964"/>
                    <a:gd name="connsiteY15" fmla="*/ 2280445 h 3628333"/>
                    <a:gd name="connsiteX16" fmla="*/ 929475 w 2219964"/>
                    <a:gd name="connsiteY16" fmla="*/ 1762955 h 3628333"/>
                    <a:gd name="connsiteX17" fmla="*/ 1085224 w 2219964"/>
                    <a:gd name="connsiteY17" fmla="*/ 1501697 h 3628333"/>
                    <a:gd name="connsiteX18" fmla="*/ 1607739 w 2219964"/>
                    <a:gd name="connsiteY18" fmla="*/ 1873486 h 3628333"/>
                    <a:gd name="connsiteX19" fmla="*/ 1808706 w 2219964"/>
                    <a:gd name="connsiteY19" fmla="*/ 1592132 h 3628333"/>
                    <a:gd name="connsiteX20" fmla="*/ 211016 w 2219964"/>
                    <a:gd name="connsiteY20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50727 w 2219964"/>
                    <a:gd name="connsiteY9" fmla="*/ 2752718 h 3628333"/>
                    <a:gd name="connsiteX10" fmla="*/ 316525 w 2219964"/>
                    <a:gd name="connsiteY10" fmla="*/ 2506532 h 3628333"/>
                    <a:gd name="connsiteX11" fmla="*/ 1080199 w 2219964"/>
                    <a:gd name="connsiteY11" fmla="*/ 2702476 h 3628333"/>
                    <a:gd name="connsiteX12" fmla="*/ 567735 w 2219964"/>
                    <a:gd name="connsiteY12" fmla="*/ 2290493 h 3628333"/>
                    <a:gd name="connsiteX13" fmla="*/ 763677 w 2219964"/>
                    <a:gd name="connsiteY13" fmla="*/ 2049333 h 3628333"/>
                    <a:gd name="connsiteX14" fmla="*/ 1381651 w 2219964"/>
                    <a:gd name="connsiteY14" fmla="*/ 2521605 h 3628333"/>
                    <a:gd name="connsiteX15" fmla="*/ 1577593 w 2219964"/>
                    <a:gd name="connsiteY15" fmla="*/ 2280445 h 3628333"/>
                    <a:gd name="connsiteX16" fmla="*/ 929475 w 2219964"/>
                    <a:gd name="connsiteY16" fmla="*/ 1762955 h 3628333"/>
                    <a:gd name="connsiteX17" fmla="*/ 1085224 w 2219964"/>
                    <a:gd name="connsiteY17" fmla="*/ 1501697 h 3628333"/>
                    <a:gd name="connsiteX18" fmla="*/ 1607739 w 2219964"/>
                    <a:gd name="connsiteY18" fmla="*/ 1873486 h 3628333"/>
                    <a:gd name="connsiteX19" fmla="*/ 1808706 w 2219964"/>
                    <a:gd name="connsiteY19" fmla="*/ 1592132 h 3628333"/>
                    <a:gd name="connsiteX20" fmla="*/ 211016 w 2219964"/>
                    <a:gd name="connsiteY20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50727 w 2219964"/>
                    <a:gd name="connsiteY9" fmla="*/ 2752718 h 3628333"/>
                    <a:gd name="connsiteX10" fmla="*/ 316525 w 2219964"/>
                    <a:gd name="connsiteY10" fmla="*/ 2506532 h 3628333"/>
                    <a:gd name="connsiteX11" fmla="*/ 768701 w 2219964"/>
                    <a:gd name="connsiteY11" fmla="*/ 2647210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50727 w 2219964"/>
                    <a:gd name="connsiteY9" fmla="*/ 2752718 h 3628333"/>
                    <a:gd name="connsiteX10" fmla="*/ 316525 w 2219964"/>
                    <a:gd name="connsiteY10" fmla="*/ 2506532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50727 w 2219964"/>
                    <a:gd name="connsiteY9" fmla="*/ 2752718 h 3628333"/>
                    <a:gd name="connsiteX10" fmla="*/ 316525 w 2219964"/>
                    <a:gd name="connsiteY10" fmla="*/ 2506532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50727 w 2219964"/>
                    <a:gd name="connsiteY9" fmla="*/ 2752718 h 3628333"/>
                    <a:gd name="connsiteX10" fmla="*/ 316525 w 2219964"/>
                    <a:gd name="connsiteY10" fmla="*/ 2506532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50727 w 2219964"/>
                    <a:gd name="connsiteY9" fmla="*/ 2752718 h 3628333"/>
                    <a:gd name="connsiteX10" fmla="*/ 321549 w 2219964"/>
                    <a:gd name="connsiteY10" fmla="*/ 2541701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50727 w 2219964"/>
                    <a:gd name="connsiteY9" fmla="*/ 2752718 h 3628333"/>
                    <a:gd name="connsiteX10" fmla="*/ 321549 w 2219964"/>
                    <a:gd name="connsiteY10" fmla="*/ 2541701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50727 w 2219964"/>
                    <a:gd name="connsiteY9" fmla="*/ 2752718 h 3628333"/>
                    <a:gd name="connsiteX10" fmla="*/ 321549 w 2219964"/>
                    <a:gd name="connsiteY10" fmla="*/ 2541701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67733 w 2219964"/>
                    <a:gd name="connsiteY8" fmla="*/ 3099385 h 3628333"/>
                    <a:gd name="connsiteX9" fmla="*/ 150727 w 2219964"/>
                    <a:gd name="connsiteY9" fmla="*/ 2752718 h 3628333"/>
                    <a:gd name="connsiteX10" fmla="*/ 326573 w 2219964"/>
                    <a:gd name="connsiteY10" fmla="*/ 2521604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52660 w 2219964"/>
                    <a:gd name="connsiteY8" fmla="*/ 3129530 h 3628333"/>
                    <a:gd name="connsiteX9" fmla="*/ 150727 w 2219964"/>
                    <a:gd name="connsiteY9" fmla="*/ 2752718 h 3628333"/>
                    <a:gd name="connsiteX10" fmla="*/ 326573 w 2219964"/>
                    <a:gd name="connsiteY10" fmla="*/ 2521604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52660 w 2219964"/>
                    <a:gd name="connsiteY8" fmla="*/ 3129530 h 3628333"/>
                    <a:gd name="connsiteX9" fmla="*/ 150727 w 2219964"/>
                    <a:gd name="connsiteY9" fmla="*/ 2752718 h 3628333"/>
                    <a:gd name="connsiteX10" fmla="*/ 326573 w 2219964"/>
                    <a:gd name="connsiteY10" fmla="*/ 2521604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52660 w 2219964"/>
                    <a:gd name="connsiteY8" fmla="*/ 3129530 h 3628333"/>
                    <a:gd name="connsiteX9" fmla="*/ 150727 w 2219964"/>
                    <a:gd name="connsiteY9" fmla="*/ 2752718 h 3628333"/>
                    <a:gd name="connsiteX10" fmla="*/ 326573 w 2219964"/>
                    <a:gd name="connsiteY10" fmla="*/ 2521604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52660 w 2219964"/>
                    <a:gd name="connsiteY8" fmla="*/ 3129530 h 3628333"/>
                    <a:gd name="connsiteX9" fmla="*/ 125606 w 2219964"/>
                    <a:gd name="connsiteY9" fmla="*/ 2757742 h 3628333"/>
                    <a:gd name="connsiteX10" fmla="*/ 326573 w 2219964"/>
                    <a:gd name="connsiteY10" fmla="*/ 2521604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52660 w 2219964"/>
                    <a:gd name="connsiteY8" fmla="*/ 3129530 h 3628333"/>
                    <a:gd name="connsiteX9" fmla="*/ 125606 w 2219964"/>
                    <a:gd name="connsiteY9" fmla="*/ 2757742 h 3628333"/>
                    <a:gd name="connsiteX10" fmla="*/ 326573 w 2219964"/>
                    <a:gd name="connsiteY10" fmla="*/ 2521604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52660 w 2219964"/>
                    <a:gd name="connsiteY8" fmla="*/ 3129530 h 3628333"/>
                    <a:gd name="connsiteX9" fmla="*/ 140679 w 2219964"/>
                    <a:gd name="connsiteY9" fmla="*/ 2757742 h 3628333"/>
                    <a:gd name="connsiteX10" fmla="*/ 326573 w 2219964"/>
                    <a:gd name="connsiteY10" fmla="*/ 2521604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52660 w 2219964"/>
                    <a:gd name="connsiteY8" fmla="*/ 3129530 h 3628333"/>
                    <a:gd name="connsiteX9" fmla="*/ 140679 w 2219964"/>
                    <a:gd name="connsiteY9" fmla="*/ 2757742 h 3628333"/>
                    <a:gd name="connsiteX10" fmla="*/ 326573 w 2219964"/>
                    <a:gd name="connsiteY10" fmla="*/ 2521604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52660 w 2219964"/>
                    <a:gd name="connsiteY8" fmla="*/ 3129530 h 3628333"/>
                    <a:gd name="connsiteX9" fmla="*/ 140679 w 2219964"/>
                    <a:gd name="connsiteY9" fmla="*/ 2757742 h 3628333"/>
                    <a:gd name="connsiteX10" fmla="*/ 326573 w 2219964"/>
                    <a:gd name="connsiteY10" fmla="*/ 2521604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  <a:gd name="connsiteX0" fmla="*/ 211016 w 2219964"/>
                    <a:gd name="connsiteY0" fmla="*/ 125072 h 3628333"/>
                    <a:gd name="connsiteX1" fmla="*/ 532565 w 2219964"/>
                    <a:gd name="connsiteY1" fmla="*/ 4492 h 3628333"/>
                    <a:gd name="connsiteX2" fmla="*/ 2054889 w 2219964"/>
                    <a:gd name="connsiteY2" fmla="*/ 1386139 h 3628333"/>
                    <a:gd name="connsiteX3" fmla="*/ 1919238 w 2219964"/>
                    <a:gd name="connsiteY3" fmla="*/ 2240250 h 3628333"/>
                    <a:gd name="connsiteX4" fmla="*/ 1436916 w 2219964"/>
                    <a:gd name="connsiteY4" fmla="*/ 2868272 h 3628333"/>
                    <a:gd name="connsiteX5" fmla="*/ 864159 w 2219964"/>
                    <a:gd name="connsiteY5" fmla="*/ 3280255 h 3628333"/>
                    <a:gd name="connsiteX6" fmla="*/ 0 w 2219964"/>
                    <a:gd name="connsiteY6" fmla="*/ 3521415 h 3628333"/>
                    <a:gd name="connsiteX7" fmla="*/ 135654 w 2219964"/>
                    <a:gd name="connsiteY7" fmla="*/ 3219965 h 3628333"/>
                    <a:gd name="connsiteX8" fmla="*/ 552660 w 2219964"/>
                    <a:gd name="connsiteY8" fmla="*/ 3129530 h 3628333"/>
                    <a:gd name="connsiteX9" fmla="*/ 140679 w 2219964"/>
                    <a:gd name="connsiteY9" fmla="*/ 2757742 h 3628333"/>
                    <a:gd name="connsiteX10" fmla="*/ 326573 w 2219964"/>
                    <a:gd name="connsiteY10" fmla="*/ 2521604 h 3628333"/>
                    <a:gd name="connsiteX11" fmla="*/ 884257 w 2219964"/>
                    <a:gd name="connsiteY11" fmla="*/ 2938612 h 3628333"/>
                    <a:gd name="connsiteX12" fmla="*/ 1080199 w 2219964"/>
                    <a:gd name="connsiteY12" fmla="*/ 2702476 h 3628333"/>
                    <a:gd name="connsiteX13" fmla="*/ 567735 w 2219964"/>
                    <a:gd name="connsiteY13" fmla="*/ 2290493 h 3628333"/>
                    <a:gd name="connsiteX14" fmla="*/ 763677 w 2219964"/>
                    <a:gd name="connsiteY14" fmla="*/ 2049333 h 3628333"/>
                    <a:gd name="connsiteX15" fmla="*/ 1381651 w 2219964"/>
                    <a:gd name="connsiteY15" fmla="*/ 2521605 h 3628333"/>
                    <a:gd name="connsiteX16" fmla="*/ 1577593 w 2219964"/>
                    <a:gd name="connsiteY16" fmla="*/ 2280445 h 3628333"/>
                    <a:gd name="connsiteX17" fmla="*/ 929475 w 2219964"/>
                    <a:gd name="connsiteY17" fmla="*/ 1762955 h 3628333"/>
                    <a:gd name="connsiteX18" fmla="*/ 1085224 w 2219964"/>
                    <a:gd name="connsiteY18" fmla="*/ 1501697 h 3628333"/>
                    <a:gd name="connsiteX19" fmla="*/ 1607739 w 2219964"/>
                    <a:gd name="connsiteY19" fmla="*/ 1873486 h 3628333"/>
                    <a:gd name="connsiteX20" fmla="*/ 1808706 w 2219964"/>
                    <a:gd name="connsiteY20" fmla="*/ 1592132 h 3628333"/>
                    <a:gd name="connsiteX21" fmla="*/ 211016 w 2219964"/>
                    <a:gd name="connsiteY21" fmla="*/ 125072 h 362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219964" h="3628333">
                      <a:moveTo>
                        <a:pt x="211016" y="125072"/>
                      </a:moveTo>
                      <a:cubicBezTo>
                        <a:pt x="82063" y="-10581"/>
                        <a:pt x="415334" y="-5556"/>
                        <a:pt x="532565" y="4492"/>
                      </a:cubicBezTo>
                      <a:cubicBezTo>
                        <a:pt x="1316336" y="749744"/>
                        <a:pt x="1562521" y="897119"/>
                        <a:pt x="2054889" y="1386139"/>
                      </a:cubicBezTo>
                      <a:cubicBezTo>
                        <a:pt x="2436727" y="1853387"/>
                        <a:pt x="2054890" y="2184984"/>
                        <a:pt x="1919238" y="2240250"/>
                      </a:cubicBezTo>
                      <a:cubicBezTo>
                        <a:pt x="2013024" y="2829754"/>
                        <a:pt x="1574243" y="2861572"/>
                        <a:pt x="1436916" y="2868272"/>
                      </a:cubicBezTo>
                      <a:cubicBezTo>
                        <a:pt x="1318010" y="3369015"/>
                        <a:pt x="993113" y="3251785"/>
                        <a:pt x="864159" y="3280255"/>
                      </a:cubicBezTo>
                      <a:cubicBezTo>
                        <a:pt x="689988" y="3775973"/>
                        <a:pt x="128953" y="3628598"/>
                        <a:pt x="0" y="3521415"/>
                      </a:cubicBezTo>
                      <a:lnTo>
                        <a:pt x="135654" y="3219965"/>
                      </a:lnTo>
                      <a:cubicBezTo>
                        <a:pt x="480646" y="3471175"/>
                        <a:pt x="574432" y="3204892"/>
                        <a:pt x="552660" y="3129530"/>
                      </a:cubicBezTo>
                      <a:cubicBezTo>
                        <a:pt x="592016" y="3040770"/>
                        <a:pt x="242837" y="2901769"/>
                        <a:pt x="140679" y="2757742"/>
                      </a:cubicBezTo>
                      <a:cubicBezTo>
                        <a:pt x="38521" y="2658933"/>
                        <a:pt x="138167" y="2418609"/>
                        <a:pt x="326573" y="2521604"/>
                      </a:cubicBezTo>
                      <a:cubicBezTo>
                        <a:pt x="449666" y="2609527"/>
                        <a:pt x="756978" y="2905955"/>
                        <a:pt x="884257" y="2938612"/>
                      </a:cubicBezTo>
                      <a:cubicBezTo>
                        <a:pt x="1142164" y="3031559"/>
                        <a:pt x="1168959" y="2766953"/>
                        <a:pt x="1080199" y="2702476"/>
                      </a:cubicBezTo>
                      <a:cubicBezTo>
                        <a:pt x="874208" y="2507371"/>
                        <a:pt x="825642" y="2548400"/>
                        <a:pt x="567735" y="2290493"/>
                      </a:cubicBezTo>
                      <a:cubicBezTo>
                        <a:pt x="487348" y="2178287"/>
                        <a:pt x="542613" y="2005790"/>
                        <a:pt x="763677" y="2049333"/>
                      </a:cubicBezTo>
                      <a:cubicBezTo>
                        <a:pt x="886769" y="2122184"/>
                        <a:pt x="1245998" y="2483086"/>
                        <a:pt x="1381651" y="2521605"/>
                      </a:cubicBezTo>
                      <a:cubicBezTo>
                        <a:pt x="1602715" y="2665631"/>
                        <a:pt x="1710734" y="2346597"/>
                        <a:pt x="1577593" y="2280445"/>
                      </a:cubicBezTo>
                      <a:cubicBezTo>
                        <a:pt x="1524839" y="2209269"/>
                        <a:pt x="1025771" y="1855065"/>
                        <a:pt x="929475" y="1762955"/>
                      </a:cubicBezTo>
                      <a:cubicBezTo>
                        <a:pt x="767027" y="1603855"/>
                        <a:pt x="966319" y="1414611"/>
                        <a:pt x="1085224" y="1501697"/>
                      </a:cubicBezTo>
                      <a:lnTo>
                        <a:pt x="1607739" y="1873486"/>
                      </a:lnTo>
                      <a:cubicBezTo>
                        <a:pt x="1847224" y="2077801"/>
                        <a:pt x="2001300" y="1724436"/>
                        <a:pt x="1808706" y="1592132"/>
                      </a:cubicBezTo>
                      <a:lnTo>
                        <a:pt x="211016" y="125072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3" name="TextBox 40">
            <a:extLst>
              <a:ext uri="{FF2B5EF4-FFF2-40B4-BE49-F238E27FC236}">
                <a16:creationId xmlns="" xmlns:a16="http://schemas.microsoft.com/office/drawing/2014/main" id="{84AFBDB9-E758-48D7-AE0D-C1A365639BDF}"/>
              </a:ext>
            </a:extLst>
          </p:cNvPr>
          <p:cNvSpPr txBox="1"/>
          <p:nvPr/>
        </p:nvSpPr>
        <p:spPr>
          <a:xfrm>
            <a:off x="3402333" y="1599060"/>
            <a:ext cx="5280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latin typeface="Agency FB" panose="020B0503020202020204" pitchFamily="34" charset="0"/>
                <a:cs typeface="Aparajita" panose="020B0604020202020204" pitchFamily="34" charset="0"/>
              </a:rPr>
              <a:t>MERCI</a:t>
            </a:r>
          </a:p>
        </p:txBody>
      </p:sp>
    </p:spTree>
    <p:extLst>
      <p:ext uri="{BB962C8B-B14F-4D97-AF65-F5344CB8AC3E}">
        <p14:creationId xmlns="" xmlns:p14="http://schemas.microsoft.com/office/powerpoint/2010/main" val="32553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436548" y="370292"/>
            <a:ext cx="9489331" cy="45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>
              <a:lnSpc>
                <a:spcPct val="80000"/>
              </a:lnSpc>
            </a:pPr>
            <a:r>
              <a:rPr lang="fr-FR" sz="3200" b="1" dirty="0" smtClean="0">
                <a:solidFill>
                  <a:schemeClr val="bg1"/>
                </a:solidFill>
                <a:latin typeface="Arial Narrow Bold"/>
              </a:rPr>
              <a:t>OBJECTIFS DES CLUBS EN MATIERE DE DEVELOPPEMENT DE l’EFFECTIF</a:t>
            </a:r>
            <a:endParaRPr lang="fr-FR" sz="3200" b="1" dirty="0">
              <a:solidFill>
                <a:schemeClr val="bg1"/>
              </a:solidFill>
              <a:latin typeface="Arial Narrow Bold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BE33C458-57A6-4732-8E59-680FE9D7B9C3}"/>
              </a:ext>
            </a:extLst>
          </p:cNvPr>
          <p:cNvGrpSpPr/>
          <p:nvPr/>
        </p:nvGrpSpPr>
        <p:grpSpPr>
          <a:xfrm>
            <a:off x="7883895" y="1596444"/>
            <a:ext cx="2040004" cy="2431206"/>
            <a:chOff x="7377183" y="1528862"/>
            <a:chExt cx="2040004" cy="2431206"/>
          </a:xfrm>
        </p:grpSpPr>
        <p:sp>
          <p:nvSpPr>
            <p:cNvPr id="207" name="Freeform 52">
              <a:extLst>
                <a:ext uri="{FF2B5EF4-FFF2-40B4-BE49-F238E27FC236}">
                  <a16:creationId xmlns="" xmlns:a16="http://schemas.microsoft.com/office/drawing/2014/main" id="{6E97BDDE-FADD-42B1-8052-F682370BD997}"/>
                </a:ext>
              </a:extLst>
            </p:cNvPr>
            <p:cNvSpPr/>
            <p:nvPr/>
          </p:nvSpPr>
          <p:spPr>
            <a:xfrm>
              <a:off x="7377183" y="1528862"/>
              <a:ext cx="2040004" cy="2431206"/>
            </a:xfrm>
            <a:custGeom>
              <a:avLst/>
              <a:gdLst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8359 w 1574360"/>
                <a:gd name="connsiteY12" fmla="*/ 1025281 h 1876268"/>
                <a:gd name="connsiteX13" fmla="*/ 85725 w 1574360"/>
                <a:gd name="connsiteY13" fmla="*/ 1030169 h 1876268"/>
                <a:gd name="connsiteX14" fmla="*/ 320753 w 1574360"/>
                <a:gd name="connsiteY14" fmla="*/ 789562 h 1876268"/>
                <a:gd name="connsiteX15" fmla="*/ 85725 w 1574360"/>
                <a:gd name="connsiteY15" fmla="*/ 548955 h 1876268"/>
                <a:gd name="connsiteX16" fmla="*/ 38359 w 1574360"/>
                <a:gd name="connsiteY16" fmla="*/ 553843 h 1876268"/>
                <a:gd name="connsiteX17" fmla="*/ 0 w 1574360"/>
                <a:gd name="connsiteY17" fmla="*/ 566033 h 1876268"/>
                <a:gd name="connsiteX18" fmla="*/ 0 w 1574360"/>
                <a:gd name="connsiteY18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8359 w 1574360"/>
                <a:gd name="connsiteY12" fmla="*/ 1025281 h 1876268"/>
                <a:gd name="connsiteX13" fmla="*/ 85725 w 1574360"/>
                <a:gd name="connsiteY13" fmla="*/ 1030169 h 1876268"/>
                <a:gd name="connsiteX14" fmla="*/ 320753 w 1574360"/>
                <a:gd name="connsiteY14" fmla="*/ 789562 h 1876268"/>
                <a:gd name="connsiteX15" fmla="*/ 85725 w 1574360"/>
                <a:gd name="connsiteY15" fmla="*/ 548955 h 1876268"/>
                <a:gd name="connsiteX16" fmla="*/ 0 w 1574360"/>
                <a:gd name="connsiteY16" fmla="*/ 566033 h 1876268"/>
                <a:gd name="connsiteX17" fmla="*/ 0 w 1574360"/>
                <a:gd name="connsiteY17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8359 w 1574360"/>
                <a:gd name="connsiteY12" fmla="*/ 1025281 h 1876268"/>
                <a:gd name="connsiteX13" fmla="*/ 85725 w 1574360"/>
                <a:gd name="connsiteY13" fmla="*/ 1030169 h 1876268"/>
                <a:gd name="connsiteX14" fmla="*/ 320753 w 1574360"/>
                <a:gd name="connsiteY14" fmla="*/ 789562 h 1876268"/>
                <a:gd name="connsiteX15" fmla="*/ 0 w 1574360"/>
                <a:gd name="connsiteY15" fmla="*/ 566033 h 1876268"/>
                <a:gd name="connsiteX16" fmla="*/ 0 w 1574360"/>
                <a:gd name="connsiteY16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85725 w 1574360"/>
                <a:gd name="connsiteY12" fmla="*/ 1030169 h 1876268"/>
                <a:gd name="connsiteX13" fmla="*/ 320753 w 1574360"/>
                <a:gd name="connsiteY13" fmla="*/ 789562 h 1876268"/>
                <a:gd name="connsiteX14" fmla="*/ 0 w 1574360"/>
                <a:gd name="connsiteY14" fmla="*/ 566033 h 1876268"/>
                <a:gd name="connsiteX15" fmla="*/ 0 w 1574360"/>
                <a:gd name="connsiteY15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  <a:gd name="connsiteX0" fmla="*/ 0 w 1574360"/>
                <a:gd name="connsiteY0" fmla="*/ 0 h 1876268"/>
                <a:gd name="connsiteX1" fmla="*/ 1574360 w 1574360"/>
                <a:gd name="connsiteY1" fmla="*/ 0 h 1876268"/>
                <a:gd name="connsiteX2" fmla="*/ 1574360 w 1574360"/>
                <a:gd name="connsiteY2" fmla="*/ 1574360 h 1876268"/>
                <a:gd name="connsiteX3" fmla="*/ 1574360 w 1574360"/>
                <a:gd name="connsiteY3" fmla="*/ 1574363 h 1876268"/>
                <a:gd name="connsiteX4" fmla="*/ 1015855 w 1574360"/>
                <a:gd name="connsiteY4" fmla="*/ 1574363 h 1876268"/>
                <a:gd name="connsiteX5" fmla="*/ 1024785 w 1574360"/>
                <a:gd name="connsiteY5" fmla="*/ 1649275 h 1876268"/>
                <a:gd name="connsiteX6" fmla="*/ 787180 w 1574360"/>
                <a:gd name="connsiteY6" fmla="*/ 1876259 h 1876268"/>
                <a:gd name="connsiteX7" fmla="*/ 550805 w 1574360"/>
                <a:gd name="connsiteY7" fmla="*/ 1620514 h 1876268"/>
                <a:gd name="connsiteX8" fmla="*/ 558505 w 1574360"/>
                <a:gd name="connsiteY8" fmla="*/ 1574363 h 1876268"/>
                <a:gd name="connsiteX9" fmla="*/ 0 w 1574360"/>
                <a:gd name="connsiteY9" fmla="*/ 1574363 h 1876268"/>
                <a:gd name="connsiteX10" fmla="*/ 0 w 1574360"/>
                <a:gd name="connsiteY10" fmla="*/ 1574360 h 1876268"/>
                <a:gd name="connsiteX11" fmla="*/ 0 w 1574360"/>
                <a:gd name="connsiteY11" fmla="*/ 1013091 h 1876268"/>
                <a:gd name="connsiteX12" fmla="*/ 320753 w 1574360"/>
                <a:gd name="connsiteY12" fmla="*/ 789562 h 1876268"/>
                <a:gd name="connsiteX13" fmla="*/ 0 w 1574360"/>
                <a:gd name="connsiteY13" fmla="*/ 566033 h 1876268"/>
                <a:gd name="connsiteX14" fmla="*/ 0 w 1574360"/>
                <a:gd name="connsiteY14" fmla="*/ 0 h 187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4360" h="1876268">
                  <a:moveTo>
                    <a:pt x="0" y="0"/>
                  </a:moveTo>
                  <a:lnTo>
                    <a:pt x="1574360" y="0"/>
                  </a:lnTo>
                  <a:lnTo>
                    <a:pt x="1574360" y="1574360"/>
                  </a:lnTo>
                  <a:lnTo>
                    <a:pt x="1574360" y="1574363"/>
                  </a:lnTo>
                  <a:lnTo>
                    <a:pt x="1015855" y="1574363"/>
                  </a:lnTo>
                  <a:lnTo>
                    <a:pt x="1024785" y="1649275"/>
                  </a:lnTo>
                  <a:cubicBezTo>
                    <a:pt x="1022569" y="1810418"/>
                    <a:pt x="869535" y="1877200"/>
                    <a:pt x="787180" y="1876259"/>
                  </a:cubicBezTo>
                  <a:cubicBezTo>
                    <a:pt x="616114" y="1874306"/>
                    <a:pt x="543982" y="1733358"/>
                    <a:pt x="550805" y="1620514"/>
                  </a:cubicBezTo>
                  <a:lnTo>
                    <a:pt x="558505" y="1574363"/>
                  </a:lnTo>
                  <a:lnTo>
                    <a:pt x="0" y="1574363"/>
                  </a:lnTo>
                  <a:lnTo>
                    <a:pt x="0" y="1574360"/>
                  </a:lnTo>
                  <a:lnTo>
                    <a:pt x="0" y="1013091"/>
                  </a:lnTo>
                  <a:cubicBezTo>
                    <a:pt x="192643" y="1060025"/>
                    <a:pt x="315114" y="950201"/>
                    <a:pt x="320753" y="789562"/>
                  </a:cubicBezTo>
                  <a:cubicBezTo>
                    <a:pt x="325511" y="654020"/>
                    <a:pt x="184427" y="495221"/>
                    <a:pt x="0" y="5660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831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TextBox 142">
              <a:extLst>
                <a:ext uri="{FF2B5EF4-FFF2-40B4-BE49-F238E27FC236}">
                  <a16:creationId xmlns="" xmlns:a16="http://schemas.microsoft.com/office/drawing/2014/main" id="{D399A722-D0F0-4A50-95E1-0FD42F5CBB21}"/>
                </a:ext>
              </a:extLst>
            </p:cNvPr>
            <p:cNvSpPr txBox="1"/>
            <p:nvPr/>
          </p:nvSpPr>
          <p:spPr>
            <a:xfrm>
              <a:off x="7809206" y="2252188"/>
              <a:ext cx="1347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Objectifs effectif District</a:t>
              </a:r>
              <a:endParaRPr lang="fr-FR" sz="16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54012CB2-533B-4FE5-8B23-2119C4FEE056}"/>
              </a:ext>
            </a:extLst>
          </p:cNvPr>
          <p:cNvGrpSpPr/>
          <p:nvPr/>
        </p:nvGrpSpPr>
        <p:grpSpPr>
          <a:xfrm>
            <a:off x="5452689" y="1596448"/>
            <a:ext cx="2431207" cy="2040003"/>
            <a:chOff x="4459921" y="1524575"/>
            <a:chExt cx="2431206" cy="2040003"/>
          </a:xfrm>
        </p:grpSpPr>
        <p:sp>
          <p:nvSpPr>
            <p:cNvPr id="183" name="Freeform 45">
              <a:extLst>
                <a:ext uri="{FF2B5EF4-FFF2-40B4-BE49-F238E27FC236}">
                  <a16:creationId xmlns="" xmlns:a16="http://schemas.microsoft.com/office/drawing/2014/main" id="{7756105E-8F2B-4E97-AD7E-B933B87CB8EC}"/>
                </a:ext>
              </a:extLst>
            </p:cNvPr>
            <p:cNvSpPr/>
            <p:nvPr/>
          </p:nvSpPr>
          <p:spPr>
            <a:xfrm>
              <a:off x="4459921" y="1524575"/>
              <a:ext cx="2431206" cy="2040003"/>
            </a:xfrm>
            <a:custGeom>
              <a:avLst/>
              <a:gdLst>
                <a:gd name="connsiteX0" fmla="*/ 0 w 2431206"/>
                <a:gd name="connsiteY0" fmla="*/ 0 h 2040003"/>
                <a:gd name="connsiteX1" fmla="*/ 2040003 w 2431206"/>
                <a:gd name="connsiteY1" fmla="*/ 0 h 2040003"/>
                <a:gd name="connsiteX2" fmla="*/ 2040007 w 2431206"/>
                <a:gd name="connsiteY2" fmla="*/ 0 h 2040003"/>
                <a:gd name="connsiteX3" fmla="*/ 2040007 w 2431206"/>
                <a:gd name="connsiteY3" fmla="*/ 723692 h 2040003"/>
                <a:gd name="connsiteX4" fmla="*/ 2099808 w 2431206"/>
                <a:gd name="connsiteY4" fmla="*/ 713714 h 2040003"/>
                <a:gd name="connsiteX5" fmla="*/ 2431194 w 2431206"/>
                <a:gd name="connsiteY5" fmla="*/ 1020001 h 2040003"/>
                <a:gd name="connsiteX6" fmla="*/ 2137076 w 2431206"/>
                <a:gd name="connsiteY6" fmla="*/ 1327882 h 2040003"/>
                <a:gd name="connsiteX7" fmla="*/ 2040007 w 2431206"/>
                <a:gd name="connsiteY7" fmla="*/ 1316311 h 2040003"/>
                <a:gd name="connsiteX8" fmla="*/ 2040007 w 2431206"/>
                <a:gd name="connsiteY8" fmla="*/ 2040003 h 2040003"/>
                <a:gd name="connsiteX9" fmla="*/ 2040003 w 2431206"/>
                <a:gd name="connsiteY9" fmla="*/ 2040003 h 2040003"/>
                <a:gd name="connsiteX10" fmla="*/ 1308711 w 2431206"/>
                <a:gd name="connsiteY10" fmla="*/ 2040003 h 2040003"/>
                <a:gd name="connsiteX11" fmla="*/ 1020004 w 2431206"/>
                <a:gd name="connsiteY11" fmla="*/ 1624326 h 2040003"/>
                <a:gd name="connsiteX12" fmla="*/ 731298 w 2431206"/>
                <a:gd name="connsiteY12" fmla="*/ 2040003 h 2040003"/>
                <a:gd name="connsiteX13" fmla="*/ 0 w 2431206"/>
                <a:gd name="connsiteY13" fmla="*/ 2040003 h 2040003"/>
                <a:gd name="connsiteX14" fmla="*/ 0 w 2431206"/>
                <a:gd name="connsiteY14" fmla="*/ 1310123 h 2040003"/>
                <a:gd name="connsiteX15" fmla="*/ 410992 w 2431206"/>
                <a:gd name="connsiteY15" fmla="*/ 1020001 h 2040003"/>
                <a:gd name="connsiteX16" fmla="*/ 0 w 2431206"/>
                <a:gd name="connsiteY16" fmla="*/ 729879 h 2040003"/>
                <a:gd name="connsiteX17" fmla="*/ 0 w 2431206"/>
                <a:gd name="connsiteY17" fmla="*/ 0 h 204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1206" h="2040003">
                  <a:moveTo>
                    <a:pt x="0" y="0"/>
                  </a:moveTo>
                  <a:lnTo>
                    <a:pt x="2040003" y="0"/>
                  </a:lnTo>
                  <a:lnTo>
                    <a:pt x="2040007" y="0"/>
                  </a:lnTo>
                  <a:lnTo>
                    <a:pt x="2040007" y="723692"/>
                  </a:lnTo>
                  <a:lnTo>
                    <a:pt x="2099808" y="713714"/>
                  </a:lnTo>
                  <a:cubicBezTo>
                    <a:pt x="2246028" y="704873"/>
                    <a:pt x="2428663" y="798339"/>
                    <a:pt x="2431194" y="1020001"/>
                  </a:cubicBezTo>
                  <a:cubicBezTo>
                    <a:pt x="2432413" y="1126714"/>
                    <a:pt x="2345879" y="1325010"/>
                    <a:pt x="2137076" y="1327882"/>
                  </a:cubicBezTo>
                  <a:lnTo>
                    <a:pt x="2040007" y="1316311"/>
                  </a:lnTo>
                  <a:lnTo>
                    <a:pt x="2040007" y="2040003"/>
                  </a:lnTo>
                  <a:lnTo>
                    <a:pt x="2040003" y="2040003"/>
                  </a:lnTo>
                  <a:lnTo>
                    <a:pt x="1308711" y="2040003"/>
                  </a:lnTo>
                  <a:cubicBezTo>
                    <a:pt x="1396984" y="1805895"/>
                    <a:pt x="1191924" y="1618438"/>
                    <a:pt x="1020004" y="1624326"/>
                  </a:cubicBezTo>
                  <a:cubicBezTo>
                    <a:pt x="816129" y="1631309"/>
                    <a:pt x="657485" y="1802688"/>
                    <a:pt x="731298" y="2040003"/>
                  </a:cubicBezTo>
                  <a:lnTo>
                    <a:pt x="0" y="2040003"/>
                  </a:lnTo>
                  <a:lnTo>
                    <a:pt x="0" y="1310123"/>
                  </a:lnTo>
                  <a:cubicBezTo>
                    <a:pt x="275379" y="1394629"/>
                    <a:pt x="403386" y="1166009"/>
                    <a:pt x="410992" y="1020001"/>
                  </a:cubicBezTo>
                  <a:cubicBezTo>
                    <a:pt x="417637" y="892438"/>
                    <a:pt x="272777" y="642886"/>
                    <a:pt x="0" y="7298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7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TextBox 30">
              <a:extLst>
                <a:ext uri="{FF2B5EF4-FFF2-40B4-BE49-F238E27FC236}">
                  <a16:creationId xmlns="" xmlns:a16="http://schemas.microsoft.com/office/drawing/2014/main" id="{94984E02-5057-47D6-A56B-9494E263DB8C}"/>
                </a:ext>
              </a:extLst>
            </p:cNvPr>
            <p:cNvSpPr txBox="1"/>
            <p:nvPr/>
          </p:nvSpPr>
          <p:spPr>
            <a:xfrm>
              <a:off x="4752594" y="2069228"/>
              <a:ext cx="17014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Citation présidentielle</a:t>
              </a:r>
              <a:endParaRPr lang="fr-FR" sz="16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047CA850-DB4B-4F78-BF65-3AF86A39AA95}"/>
              </a:ext>
            </a:extLst>
          </p:cNvPr>
          <p:cNvGrpSpPr/>
          <p:nvPr/>
        </p:nvGrpSpPr>
        <p:grpSpPr>
          <a:xfrm>
            <a:off x="2877074" y="1587866"/>
            <a:ext cx="2431207" cy="2439784"/>
            <a:chOff x="1501280" y="1524573"/>
            <a:chExt cx="2431207" cy="2439784"/>
          </a:xfrm>
        </p:grpSpPr>
        <p:sp>
          <p:nvSpPr>
            <p:cNvPr id="206" name="Freeform 50">
              <a:extLst>
                <a:ext uri="{FF2B5EF4-FFF2-40B4-BE49-F238E27FC236}">
                  <a16:creationId xmlns="" xmlns:a16="http://schemas.microsoft.com/office/drawing/2014/main" id="{08133524-1F1D-4A84-9967-7D1E0149AC25}"/>
                </a:ext>
              </a:extLst>
            </p:cNvPr>
            <p:cNvSpPr/>
            <p:nvPr/>
          </p:nvSpPr>
          <p:spPr>
            <a:xfrm>
              <a:off x="1501280" y="1524573"/>
              <a:ext cx="2431207" cy="2439784"/>
            </a:xfrm>
            <a:custGeom>
              <a:avLst/>
              <a:gdLst>
                <a:gd name="connsiteX0" fmla="*/ 1019110 w 2042980"/>
                <a:gd name="connsiteY0" fmla="*/ 0 h 2057038"/>
                <a:gd name="connsiteX1" fmla="*/ 1243138 w 2042980"/>
                <a:gd name="connsiteY1" fmla="*/ 224083 h 2057038"/>
                <a:gd name="connsiteX2" fmla="*/ 1238587 w 2042980"/>
                <a:gd name="connsiteY2" fmla="*/ 269244 h 2057038"/>
                <a:gd name="connsiteX3" fmla="*/ 1233101 w 2042980"/>
                <a:gd name="connsiteY3" fmla="*/ 286919 h 2057038"/>
                <a:gd name="connsiteX4" fmla="*/ 1759157 w 2042980"/>
                <a:gd name="connsiteY4" fmla="*/ 286919 h 2057038"/>
                <a:gd name="connsiteX5" fmla="*/ 1759157 w 2042980"/>
                <a:gd name="connsiteY5" fmla="*/ 811984 h 2057038"/>
                <a:gd name="connsiteX6" fmla="*/ 1773803 w 2042980"/>
                <a:gd name="connsiteY6" fmla="*/ 807437 h 2057038"/>
                <a:gd name="connsiteX7" fmla="*/ 1818952 w 2042980"/>
                <a:gd name="connsiteY7" fmla="*/ 802884 h 2057038"/>
                <a:gd name="connsiteX8" fmla="*/ 2042980 w 2042980"/>
                <a:gd name="connsiteY8" fmla="*/ 1026967 h 2057038"/>
                <a:gd name="connsiteX9" fmla="*/ 1818952 w 2042980"/>
                <a:gd name="connsiteY9" fmla="*/ 1251050 h 2057038"/>
                <a:gd name="connsiteX10" fmla="*/ 1773803 w 2042980"/>
                <a:gd name="connsiteY10" fmla="*/ 1246498 h 2057038"/>
                <a:gd name="connsiteX11" fmla="*/ 1759157 w 2042980"/>
                <a:gd name="connsiteY11" fmla="*/ 1241950 h 2057038"/>
                <a:gd name="connsiteX12" fmla="*/ 1759157 w 2042980"/>
                <a:gd name="connsiteY12" fmla="*/ 1767015 h 2057038"/>
                <a:gd name="connsiteX13" fmla="*/ 1232138 w 2042980"/>
                <a:gd name="connsiteY13" fmla="*/ 1767015 h 2057038"/>
                <a:gd name="connsiteX14" fmla="*/ 1238587 w 2042980"/>
                <a:gd name="connsiteY14" fmla="*/ 1787794 h 2057038"/>
                <a:gd name="connsiteX15" fmla="*/ 1243138 w 2042980"/>
                <a:gd name="connsiteY15" fmla="*/ 1832955 h 2057038"/>
                <a:gd name="connsiteX16" fmla="*/ 1019110 w 2042980"/>
                <a:gd name="connsiteY16" fmla="*/ 2057038 h 2057038"/>
                <a:gd name="connsiteX17" fmla="*/ 795082 w 2042980"/>
                <a:gd name="connsiteY17" fmla="*/ 1832955 h 2057038"/>
                <a:gd name="connsiteX18" fmla="*/ 799634 w 2042980"/>
                <a:gd name="connsiteY18" fmla="*/ 1787794 h 2057038"/>
                <a:gd name="connsiteX19" fmla="*/ 806082 w 2042980"/>
                <a:gd name="connsiteY19" fmla="*/ 1767015 h 2057038"/>
                <a:gd name="connsiteX20" fmla="*/ 279063 w 2042980"/>
                <a:gd name="connsiteY20" fmla="*/ 1767015 h 2057038"/>
                <a:gd name="connsiteX21" fmla="*/ 279063 w 2042980"/>
                <a:gd name="connsiteY21" fmla="*/ 1243428 h 2057038"/>
                <a:gd name="connsiteX22" fmla="*/ 269177 w 2042980"/>
                <a:gd name="connsiteY22" fmla="*/ 1246498 h 2057038"/>
                <a:gd name="connsiteX23" fmla="*/ 224028 w 2042980"/>
                <a:gd name="connsiteY23" fmla="*/ 1251050 h 2057038"/>
                <a:gd name="connsiteX24" fmla="*/ 0 w 2042980"/>
                <a:gd name="connsiteY24" fmla="*/ 1026967 h 2057038"/>
                <a:gd name="connsiteX25" fmla="*/ 224028 w 2042980"/>
                <a:gd name="connsiteY25" fmla="*/ 802884 h 2057038"/>
                <a:gd name="connsiteX26" fmla="*/ 269177 w 2042980"/>
                <a:gd name="connsiteY26" fmla="*/ 807437 h 2057038"/>
                <a:gd name="connsiteX27" fmla="*/ 279063 w 2042980"/>
                <a:gd name="connsiteY27" fmla="*/ 810506 h 2057038"/>
                <a:gd name="connsiteX28" fmla="*/ 279063 w 2042980"/>
                <a:gd name="connsiteY28" fmla="*/ 286919 h 2057038"/>
                <a:gd name="connsiteX29" fmla="*/ 805119 w 2042980"/>
                <a:gd name="connsiteY29" fmla="*/ 286919 h 2057038"/>
                <a:gd name="connsiteX30" fmla="*/ 799634 w 2042980"/>
                <a:gd name="connsiteY30" fmla="*/ 269244 h 2057038"/>
                <a:gd name="connsiteX31" fmla="*/ 795082 w 2042980"/>
                <a:gd name="connsiteY31" fmla="*/ 224083 h 2057038"/>
                <a:gd name="connsiteX32" fmla="*/ 1019110 w 2042980"/>
                <a:gd name="connsiteY32" fmla="*/ 0 h 2057038"/>
                <a:gd name="connsiteX0" fmla="*/ 1019110 w 2042980"/>
                <a:gd name="connsiteY0" fmla="*/ 0 h 2057038"/>
                <a:gd name="connsiteX1" fmla="*/ 1243138 w 2042980"/>
                <a:gd name="connsiteY1" fmla="*/ 224083 h 2057038"/>
                <a:gd name="connsiteX2" fmla="*/ 1238587 w 2042980"/>
                <a:gd name="connsiteY2" fmla="*/ 269244 h 2057038"/>
                <a:gd name="connsiteX3" fmla="*/ 1233101 w 2042980"/>
                <a:gd name="connsiteY3" fmla="*/ 286919 h 2057038"/>
                <a:gd name="connsiteX4" fmla="*/ 1759157 w 2042980"/>
                <a:gd name="connsiteY4" fmla="*/ 286919 h 2057038"/>
                <a:gd name="connsiteX5" fmla="*/ 1759157 w 2042980"/>
                <a:gd name="connsiteY5" fmla="*/ 811984 h 2057038"/>
                <a:gd name="connsiteX6" fmla="*/ 1773803 w 2042980"/>
                <a:gd name="connsiteY6" fmla="*/ 807437 h 2057038"/>
                <a:gd name="connsiteX7" fmla="*/ 1818952 w 2042980"/>
                <a:gd name="connsiteY7" fmla="*/ 802884 h 2057038"/>
                <a:gd name="connsiteX8" fmla="*/ 2042980 w 2042980"/>
                <a:gd name="connsiteY8" fmla="*/ 1026967 h 2057038"/>
                <a:gd name="connsiteX9" fmla="*/ 1818952 w 2042980"/>
                <a:gd name="connsiteY9" fmla="*/ 1251050 h 2057038"/>
                <a:gd name="connsiteX10" fmla="*/ 1773803 w 2042980"/>
                <a:gd name="connsiteY10" fmla="*/ 1246498 h 2057038"/>
                <a:gd name="connsiteX11" fmla="*/ 1759157 w 2042980"/>
                <a:gd name="connsiteY11" fmla="*/ 1241950 h 2057038"/>
                <a:gd name="connsiteX12" fmla="*/ 1759157 w 2042980"/>
                <a:gd name="connsiteY12" fmla="*/ 1767015 h 2057038"/>
                <a:gd name="connsiteX13" fmla="*/ 1232138 w 2042980"/>
                <a:gd name="connsiteY13" fmla="*/ 1767015 h 2057038"/>
                <a:gd name="connsiteX14" fmla="*/ 1238587 w 2042980"/>
                <a:gd name="connsiteY14" fmla="*/ 1787794 h 2057038"/>
                <a:gd name="connsiteX15" fmla="*/ 1243138 w 2042980"/>
                <a:gd name="connsiteY15" fmla="*/ 1832955 h 2057038"/>
                <a:gd name="connsiteX16" fmla="*/ 1019110 w 2042980"/>
                <a:gd name="connsiteY16" fmla="*/ 2057038 h 2057038"/>
                <a:gd name="connsiteX17" fmla="*/ 795082 w 2042980"/>
                <a:gd name="connsiteY17" fmla="*/ 1832955 h 2057038"/>
                <a:gd name="connsiteX18" fmla="*/ 799634 w 2042980"/>
                <a:gd name="connsiteY18" fmla="*/ 1787794 h 2057038"/>
                <a:gd name="connsiteX19" fmla="*/ 806082 w 2042980"/>
                <a:gd name="connsiteY19" fmla="*/ 1767015 h 2057038"/>
                <a:gd name="connsiteX20" fmla="*/ 279063 w 2042980"/>
                <a:gd name="connsiteY20" fmla="*/ 1767015 h 2057038"/>
                <a:gd name="connsiteX21" fmla="*/ 279063 w 2042980"/>
                <a:gd name="connsiteY21" fmla="*/ 1243428 h 2057038"/>
                <a:gd name="connsiteX22" fmla="*/ 269177 w 2042980"/>
                <a:gd name="connsiteY22" fmla="*/ 1246498 h 2057038"/>
                <a:gd name="connsiteX23" fmla="*/ 224028 w 2042980"/>
                <a:gd name="connsiteY23" fmla="*/ 1251050 h 2057038"/>
                <a:gd name="connsiteX24" fmla="*/ 0 w 2042980"/>
                <a:gd name="connsiteY24" fmla="*/ 1026967 h 2057038"/>
                <a:gd name="connsiteX25" fmla="*/ 224028 w 2042980"/>
                <a:gd name="connsiteY25" fmla="*/ 802884 h 2057038"/>
                <a:gd name="connsiteX26" fmla="*/ 269177 w 2042980"/>
                <a:gd name="connsiteY26" fmla="*/ 807437 h 2057038"/>
                <a:gd name="connsiteX27" fmla="*/ 279063 w 2042980"/>
                <a:gd name="connsiteY27" fmla="*/ 810506 h 2057038"/>
                <a:gd name="connsiteX28" fmla="*/ 279063 w 2042980"/>
                <a:gd name="connsiteY28" fmla="*/ 286919 h 2057038"/>
                <a:gd name="connsiteX29" fmla="*/ 805119 w 2042980"/>
                <a:gd name="connsiteY29" fmla="*/ 286919 h 2057038"/>
                <a:gd name="connsiteX30" fmla="*/ 799634 w 2042980"/>
                <a:gd name="connsiteY30" fmla="*/ 269244 h 2057038"/>
                <a:gd name="connsiteX31" fmla="*/ 1019110 w 2042980"/>
                <a:gd name="connsiteY31" fmla="*/ 0 h 2057038"/>
                <a:gd name="connsiteX0" fmla="*/ 1019110 w 2042980"/>
                <a:gd name="connsiteY0" fmla="*/ 0 h 2057038"/>
                <a:gd name="connsiteX1" fmla="*/ 1243138 w 2042980"/>
                <a:gd name="connsiteY1" fmla="*/ 224083 h 2057038"/>
                <a:gd name="connsiteX2" fmla="*/ 1238587 w 2042980"/>
                <a:gd name="connsiteY2" fmla="*/ 269244 h 2057038"/>
                <a:gd name="connsiteX3" fmla="*/ 1233101 w 2042980"/>
                <a:gd name="connsiteY3" fmla="*/ 286919 h 2057038"/>
                <a:gd name="connsiteX4" fmla="*/ 1759157 w 2042980"/>
                <a:gd name="connsiteY4" fmla="*/ 286919 h 2057038"/>
                <a:gd name="connsiteX5" fmla="*/ 1759157 w 2042980"/>
                <a:gd name="connsiteY5" fmla="*/ 811984 h 2057038"/>
                <a:gd name="connsiteX6" fmla="*/ 1773803 w 2042980"/>
                <a:gd name="connsiteY6" fmla="*/ 807437 h 2057038"/>
                <a:gd name="connsiteX7" fmla="*/ 1818952 w 2042980"/>
                <a:gd name="connsiteY7" fmla="*/ 802884 h 2057038"/>
                <a:gd name="connsiteX8" fmla="*/ 2042980 w 2042980"/>
                <a:gd name="connsiteY8" fmla="*/ 1026967 h 2057038"/>
                <a:gd name="connsiteX9" fmla="*/ 1818952 w 2042980"/>
                <a:gd name="connsiteY9" fmla="*/ 1251050 h 2057038"/>
                <a:gd name="connsiteX10" fmla="*/ 1773803 w 2042980"/>
                <a:gd name="connsiteY10" fmla="*/ 1246498 h 2057038"/>
                <a:gd name="connsiteX11" fmla="*/ 1759157 w 2042980"/>
                <a:gd name="connsiteY11" fmla="*/ 1241950 h 2057038"/>
                <a:gd name="connsiteX12" fmla="*/ 1759157 w 2042980"/>
                <a:gd name="connsiteY12" fmla="*/ 1767015 h 2057038"/>
                <a:gd name="connsiteX13" fmla="*/ 1232138 w 2042980"/>
                <a:gd name="connsiteY13" fmla="*/ 1767015 h 2057038"/>
                <a:gd name="connsiteX14" fmla="*/ 1238587 w 2042980"/>
                <a:gd name="connsiteY14" fmla="*/ 1787794 h 2057038"/>
                <a:gd name="connsiteX15" fmla="*/ 1243138 w 2042980"/>
                <a:gd name="connsiteY15" fmla="*/ 1832955 h 2057038"/>
                <a:gd name="connsiteX16" fmla="*/ 1019110 w 2042980"/>
                <a:gd name="connsiteY16" fmla="*/ 2057038 h 2057038"/>
                <a:gd name="connsiteX17" fmla="*/ 795082 w 2042980"/>
                <a:gd name="connsiteY17" fmla="*/ 1832955 h 2057038"/>
                <a:gd name="connsiteX18" fmla="*/ 799634 w 2042980"/>
                <a:gd name="connsiteY18" fmla="*/ 1787794 h 2057038"/>
                <a:gd name="connsiteX19" fmla="*/ 806082 w 2042980"/>
                <a:gd name="connsiteY19" fmla="*/ 1767015 h 2057038"/>
                <a:gd name="connsiteX20" fmla="*/ 279063 w 2042980"/>
                <a:gd name="connsiteY20" fmla="*/ 1767015 h 2057038"/>
                <a:gd name="connsiteX21" fmla="*/ 279063 w 2042980"/>
                <a:gd name="connsiteY21" fmla="*/ 1243428 h 2057038"/>
                <a:gd name="connsiteX22" fmla="*/ 269177 w 2042980"/>
                <a:gd name="connsiteY22" fmla="*/ 1246498 h 2057038"/>
                <a:gd name="connsiteX23" fmla="*/ 224028 w 2042980"/>
                <a:gd name="connsiteY23" fmla="*/ 1251050 h 2057038"/>
                <a:gd name="connsiteX24" fmla="*/ 0 w 2042980"/>
                <a:gd name="connsiteY24" fmla="*/ 1026967 h 2057038"/>
                <a:gd name="connsiteX25" fmla="*/ 224028 w 2042980"/>
                <a:gd name="connsiteY25" fmla="*/ 802884 h 2057038"/>
                <a:gd name="connsiteX26" fmla="*/ 269177 w 2042980"/>
                <a:gd name="connsiteY26" fmla="*/ 807437 h 2057038"/>
                <a:gd name="connsiteX27" fmla="*/ 279063 w 2042980"/>
                <a:gd name="connsiteY27" fmla="*/ 810506 h 2057038"/>
                <a:gd name="connsiteX28" fmla="*/ 279063 w 2042980"/>
                <a:gd name="connsiteY28" fmla="*/ 286919 h 2057038"/>
                <a:gd name="connsiteX29" fmla="*/ 805119 w 2042980"/>
                <a:gd name="connsiteY29" fmla="*/ 286919 h 2057038"/>
                <a:gd name="connsiteX30" fmla="*/ 1019110 w 2042980"/>
                <a:gd name="connsiteY30" fmla="*/ 0 h 2057038"/>
                <a:gd name="connsiteX0" fmla="*/ 1019110 w 2042980"/>
                <a:gd name="connsiteY0" fmla="*/ 28 h 2057066"/>
                <a:gd name="connsiteX1" fmla="*/ 1238587 w 2042980"/>
                <a:gd name="connsiteY1" fmla="*/ 269272 h 2057066"/>
                <a:gd name="connsiteX2" fmla="*/ 1233101 w 2042980"/>
                <a:gd name="connsiteY2" fmla="*/ 286947 h 2057066"/>
                <a:gd name="connsiteX3" fmla="*/ 1759157 w 2042980"/>
                <a:gd name="connsiteY3" fmla="*/ 286947 h 2057066"/>
                <a:gd name="connsiteX4" fmla="*/ 1759157 w 2042980"/>
                <a:gd name="connsiteY4" fmla="*/ 812012 h 2057066"/>
                <a:gd name="connsiteX5" fmla="*/ 1773803 w 2042980"/>
                <a:gd name="connsiteY5" fmla="*/ 807465 h 2057066"/>
                <a:gd name="connsiteX6" fmla="*/ 1818952 w 2042980"/>
                <a:gd name="connsiteY6" fmla="*/ 802912 h 2057066"/>
                <a:gd name="connsiteX7" fmla="*/ 2042980 w 2042980"/>
                <a:gd name="connsiteY7" fmla="*/ 1026995 h 2057066"/>
                <a:gd name="connsiteX8" fmla="*/ 1818952 w 2042980"/>
                <a:gd name="connsiteY8" fmla="*/ 1251078 h 2057066"/>
                <a:gd name="connsiteX9" fmla="*/ 1773803 w 2042980"/>
                <a:gd name="connsiteY9" fmla="*/ 1246526 h 2057066"/>
                <a:gd name="connsiteX10" fmla="*/ 1759157 w 2042980"/>
                <a:gd name="connsiteY10" fmla="*/ 1241978 h 2057066"/>
                <a:gd name="connsiteX11" fmla="*/ 1759157 w 2042980"/>
                <a:gd name="connsiteY11" fmla="*/ 1767043 h 2057066"/>
                <a:gd name="connsiteX12" fmla="*/ 1232138 w 2042980"/>
                <a:gd name="connsiteY12" fmla="*/ 1767043 h 2057066"/>
                <a:gd name="connsiteX13" fmla="*/ 1238587 w 2042980"/>
                <a:gd name="connsiteY13" fmla="*/ 1787822 h 2057066"/>
                <a:gd name="connsiteX14" fmla="*/ 1243138 w 2042980"/>
                <a:gd name="connsiteY14" fmla="*/ 1832983 h 2057066"/>
                <a:gd name="connsiteX15" fmla="*/ 1019110 w 2042980"/>
                <a:gd name="connsiteY15" fmla="*/ 2057066 h 2057066"/>
                <a:gd name="connsiteX16" fmla="*/ 795082 w 2042980"/>
                <a:gd name="connsiteY16" fmla="*/ 1832983 h 2057066"/>
                <a:gd name="connsiteX17" fmla="*/ 799634 w 2042980"/>
                <a:gd name="connsiteY17" fmla="*/ 1787822 h 2057066"/>
                <a:gd name="connsiteX18" fmla="*/ 806082 w 2042980"/>
                <a:gd name="connsiteY18" fmla="*/ 1767043 h 2057066"/>
                <a:gd name="connsiteX19" fmla="*/ 279063 w 2042980"/>
                <a:gd name="connsiteY19" fmla="*/ 1767043 h 2057066"/>
                <a:gd name="connsiteX20" fmla="*/ 279063 w 2042980"/>
                <a:gd name="connsiteY20" fmla="*/ 1243456 h 2057066"/>
                <a:gd name="connsiteX21" fmla="*/ 269177 w 2042980"/>
                <a:gd name="connsiteY21" fmla="*/ 1246526 h 2057066"/>
                <a:gd name="connsiteX22" fmla="*/ 224028 w 2042980"/>
                <a:gd name="connsiteY22" fmla="*/ 1251078 h 2057066"/>
                <a:gd name="connsiteX23" fmla="*/ 0 w 2042980"/>
                <a:gd name="connsiteY23" fmla="*/ 1026995 h 2057066"/>
                <a:gd name="connsiteX24" fmla="*/ 224028 w 2042980"/>
                <a:gd name="connsiteY24" fmla="*/ 802912 h 2057066"/>
                <a:gd name="connsiteX25" fmla="*/ 269177 w 2042980"/>
                <a:gd name="connsiteY25" fmla="*/ 807465 h 2057066"/>
                <a:gd name="connsiteX26" fmla="*/ 279063 w 2042980"/>
                <a:gd name="connsiteY26" fmla="*/ 810534 h 2057066"/>
                <a:gd name="connsiteX27" fmla="*/ 279063 w 2042980"/>
                <a:gd name="connsiteY27" fmla="*/ 286947 h 2057066"/>
                <a:gd name="connsiteX28" fmla="*/ 805119 w 2042980"/>
                <a:gd name="connsiteY28" fmla="*/ 286947 h 2057066"/>
                <a:gd name="connsiteX29" fmla="*/ 1019110 w 2042980"/>
                <a:gd name="connsiteY29" fmla="*/ 28 h 2057066"/>
                <a:gd name="connsiteX0" fmla="*/ 1019110 w 2042980"/>
                <a:gd name="connsiteY0" fmla="*/ 0 h 2057038"/>
                <a:gd name="connsiteX1" fmla="*/ 1233101 w 2042980"/>
                <a:gd name="connsiteY1" fmla="*/ 286919 h 2057038"/>
                <a:gd name="connsiteX2" fmla="*/ 1759157 w 2042980"/>
                <a:gd name="connsiteY2" fmla="*/ 286919 h 2057038"/>
                <a:gd name="connsiteX3" fmla="*/ 1759157 w 2042980"/>
                <a:gd name="connsiteY3" fmla="*/ 811984 h 2057038"/>
                <a:gd name="connsiteX4" fmla="*/ 1773803 w 2042980"/>
                <a:gd name="connsiteY4" fmla="*/ 807437 h 2057038"/>
                <a:gd name="connsiteX5" fmla="*/ 1818952 w 2042980"/>
                <a:gd name="connsiteY5" fmla="*/ 802884 h 2057038"/>
                <a:gd name="connsiteX6" fmla="*/ 2042980 w 2042980"/>
                <a:gd name="connsiteY6" fmla="*/ 1026967 h 2057038"/>
                <a:gd name="connsiteX7" fmla="*/ 1818952 w 2042980"/>
                <a:gd name="connsiteY7" fmla="*/ 1251050 h 2057038"/>
                <a:gd name="connsiteX8" fmla="*/ 1773803 w 2042980"/>
                <a:gd name="connsiteY8" fmla="*/ 1246498 h 2057038"/>
                <a:gd name="connsiteX9" fmla="*/ 1759157 w 2042980"/>
                <a:gd name="connsiteY9" fmla="*/ 1241950 h 2057038"/>
                <a:gd name="connsiteX10" fmla="*/ 1759157 w 2042980"/>
                <a:gd name="connsiteY10" fmla="*/ 1767015 h 2057038"/>
                <a:gd name="connsiteX11" fmla="*/ 1232138 w 2042980"/>
                <a:gd name="connsiteY11" fmla="*/ 1767015 h 2057038"/>
                <a:gd name="connsiteX12" fmla="*/ 1238587 w 2042980"/>
                <a:gd name="connsiteY12" fmla="*/ 1787794 h 2057038"/>
                <a:gd name="connsiteX13" fmla="*/ 1243138 w 2042980"/>
                <a:gd name="connsiteY13" fmla="*/ 1832955 h 2057038"/>
                <a:gd name="connsiteX14" fmla="*/ 1019110 w 2042980"/>
                <a:gd name="connsiteY14" fmla="*/ 2057038 h 2057038"/>
                <a:gd name="connsiteX15" fmla="*/ 795082 w 2042980"/>
                <a:gd name="connsiteY15" fmla="*/ 1832955 h 2057038"/>
                <a:gd name="connsiteX16" fmla="*/ 799634 w 2042980"/>
                <a:gd name="connsiteY16" fmla="*/ 1787794 h 2057038"/>
                <a:gd name="connsiteX17" fmla="*/ 806082 w 2042980"/>
                <a:gd name="connsiteY17" fmla="*/ 1767015 h 2057038"/>
                <a:gd name="connsiteX18" fmla="*/ 279063 w 2042980"/>
                <a:gd name="connsiteY18" fmla="*/ 1767015 h 2057038"/>
                <a:gd name="connsiteX19" fmla="*/ 279063 w 2042980"/>
                <a:gd name="connsiteY19" fmla="*/ 1243428 h 2057038"/>
                <a:gd name="connsiteX20" fmla="*/ 269177 w 2042980"/>
                <a:gd name="connsiteY20" fmla="*/ 1246498 h 2057038"/>
                <a:gd name="connsiteX21" fmla="*/ 224028 w 2042980"/>
                <a:gd name="connsiteY21" fmla="*/ 1251050 h 2057038"/>
                <a:gd name="connsiteX22" fmla="*/ 0 w 2042980"/>
                <a:gd name="connsiteY22" fmla="*/ 1026967 h 2057038"/>
                <a:gd name="connsiteX23" fmla="*/ 224028 w 2042980"/>
                <a:gd name="connsiteY23" fmla="*/ 802884 h 2057038"/>
                <a:gd name="connsiteX24" fmla="*/ 269177 w 2042980"/>
                <a:gd name="connsiteY24" fmla="*/ 807437 h 2057038"/>
                <a:gd name="connsiteX25" fmla="*/ 279063 w 2042980"/>
                <a:gd name="connsiteY25" fmla="*/ 810506 h 2057038"/>
                <a:gd name="connsiteX26" fmla="*/ 279063 w 2042980"/>
                <a:gd name="connsiteY26" fmla="*/ 286919 h 2057038"/>
                <a:gd name="connsiteX27" fmla="*/ 805119 w 2042980"/>
                <a:gd name="connsiteY27" fmla="*/ 286919 h 2057038"/>
                <a:gd name="connsiteX28" fmla="*/ 1019110 w 2042980"/>
                <a:gd name="connsiteY28" fmla="*/ 0 h 2057038"/>
                <a:gd name="connsiteX0" fmla="*/ 1019110 w 2042980"/>
                <a:gd name="connsiteY0" fmla="*/ 0 h 2057038"/>
                <a:gd name="connsiteX1" fmla="*/ 1233101 w 2042980"/>
                <a:gd name="connsiteY1" fmla="*/ 286919 h 2057038"/>
                <a:gd name="connsiteX2" fmla="*/ 1759157 w 2042980"/>
                <a:gd name="connsiteY2" fmla="*/ 286919 h 2057038"/>
                <a:gd name="connsiteX3" fmla="*/ 1759157 w 2042980"/>
                <a:gd name="connsiteY3" fmla="*/ 811984 h 2057038"/>
                <a:gd name="connsiteX4" fmla="*/ 1773803 w 2042980"/>
                <a:gd name="connsiteY4" fmla="*/ 807437 h 2057038"/>
                <a:gd name="connsiteX5" fmla="*/ 1818952 w 2042980"/>
                <a:gd name="connsiteY5" fmla="*/ 802884 h 2057038"/>
                <a:gd name="connsiteX6" fmla="*/ 2042980 w 2042980"/>
                <a:gd name="connsiteY6" fmla="*/ 1026967 h 2057038"/>
                <a:gd name="connsiteX7" fmla="*/ 1818952 w 2042980"/>
                <a:gd name="connsiteY7" fmla="*/ 1251050 h 2057038"/>
                <a:gd name="connsiteX8" fmla="*/ 1773803 w 2042980"/>
                <a:gd name="connsiteY8" fmla="*/ 1246498 h 2057038"/>
                <a:gd name="connsiteX9" fmla="*/ 1759157 w 2042980"/>
                <a:gd name="connsiteY9" fmla="*/ 1241950 h 2057038"/>
                <a:gd name="connsiteX10" fmla="*/ 1759157 w 2042980"/>
                <a:gd name="connsiteY10" fmla="*/ 1767015 h 2057038"/>
                <a:gd name="connsiteX11" fmla="*/ 1232138 w 2042980"/>
                <a:gd name="connsiteY11" fmla="*/ 1767015 h 2057038"/>
                <a:gd name="connsiteX12" fmla="*/ 1238587 w 2042980"/>
                <a:gd name="connsiteY12" fmla="*/ 1787794 h 2057038"/>
                <a:gd name="connsiteX13" fmla="*/ 1243138 w 2042980"/>
                <a:gd name="connsiteY13" fmla="*/ 1832955 h 2057038"/>
                <a:gd name="connsiteX14" fmla="*/ 1019110 w 2042980"/>
                <a:gd name="connsiteY14" fmla="*/ 2057038 h 2057038"/>
                <a:gd name="connsiteX15" fmla="*/ 795082 w 2042980"/>
                <a:gd name="connsiteY15" fmla="*/ 1832955 h 2057038"/>
                <a:gd name="connsiteX16" fmla="*/ 799634 w 2042980"/>
                <a:gd name="connsiteY16" fmla="*/ 1787794 h 2057038"/>
                <a:gd name="connsiteX17" fmla="*/ 806082 w 2042980"/>
                <a:gd name="connsiteY17" fmla="*/ 1767015 h 2057038"/>
                <a:gd name="connsiteX18" fmla="*/ 279063 w 2042980"/>
                <a:gd name="connsiteY18" fmla="*/ 1767015 h 2057038"/>
                <a:gd name="connsiteX19" fmla="*/ 279063 w 2042980"/>
                <a:gd name="connsiteY19" fmla="*/ 1243428 h 2057038"/>
                <a:gd name="connsiteX20" fmla="*/ 269177 w 2042980"/>
                <a:gd name="connsiteY20" fmla="*/ 1246498 h 2057038"/>
                <a:gd name="connsiteX21" fmla="*/ 224028 w 2042980"/>
                <a:gd name="connsiteY21" fmla="*/ 1251050 h 2057038"/>
                <a:gd name="connsiteX22" fmla="*/ 0 w 2042980"/>
                <a:gd name="connsiteY22" fmla="*/ 1026967 h 2057038"/>
                <a:gd name="connsiteX23" fmla="*/ 224028 w 2042980"/>
                <a:gd name="connsiteY23" fmla="*/ 802884 h 2057038"/>
                <a:gd name="connsiteX24" fmla="*/ 269177 w 2042980"/>
                <a:gd name="connsiteY24" fmla="*/ 807437 h 2057038"/>
                <a:gd name="connsiteX25" fmla="*/ 279063 w 2042980"/>
                <a:gd name="connsiteY25" fmla="*/ 810506 h 2057038"/>
                <a:gd name="connsiteX26" fmla="*/ 279063 w 2042980"/>
                <a:gd name="connsiteY26" fmla="*/ 286919 h 2057038"/>
                <a:gd name="connsiteX27" fmla="*/ 805119 w 2042980"/>
                <a:gd name="connsiteY27" fmla="*/ 286919 h 2057038"/>
                <a:gd name="connsiteX28" fmla="*/ 1019110 w 2042980"/>
                <a:gd name="connsiteY28" fmla="*/ 0 h 2057038"/>
                <a:gd name="connsiteX0" fmla="*/ 1019110 w 2042980"/>
                <a:gd name="connsiteY0" fmla="*/ 0 h 2057038"/>
                <a:gd name="connsiteX1" fmla="*/ 1233101 w 2042980"/>
                <a:gd name="connsiteY1" fmla="*/ 286919 h 2057038"/>
                <a:gd name="connsiteX2" fmla="*/ 1759157 w 2042980"/>
                <a:gd name="connsiteY2" fmla="*/ 286919 h 2057038"/>
                <a:gd name="connsiteX3" fmla="*/ 1759157 w 2042980"/>
                <a:gd name="connsiteY3" fmla="*/ 811984 h 2057038"/>
                <a:gd name="connsiteX4" fmla="*/ 1773803 w 2042980"/>
                <a:gd name="connsiteY4" fmla="*/ 807437 h 2057038"/>
                <a:gd name="connsiteX5" fmla="*/ 1818952 w 2042980"/>
                <a:gd name="connsiteY5" fmla="*/ 802884 h 2057038"/>
                <a:gd name="connsiteX6" fmla="*/ 2042980 w 2042980"/>
                <a:gd name="connsiteY6" fmla="*/ 1026967 h 2057038"/>
                <a:gd name="connsiteX7" fmla="*/ 1818952 w 2042980"/>
                <a:gd name="connsiteY7" fmla="*/ 1251050 h 2057038"/>
                <a:gd name="connsiteX8" fmla="*/ 1773803 w 2042980"/>
                <a:gd name="connsiteY8" fmla="*/ 1246498 h 2057038"/>
                <a:gd name="connsiteX9" fmla="*/ 1759157 w 2042980"/>
                <a:gd name="connsiteY9" fmla="*/ 1241950 h 2057038"/>
                <a:gd name="connsiteX10" fmla="*/ 1759157 w 2042980"/>
                <a:gd name="connsiteY10" fmla="*/ 1767015 h 2057038"/>
                <a:gd name="connsiteX11" fmla="*/ 1232138 w 2042980"/>
                <a:gd name="connsiteY11" fmla="*/ 1767015 h 2057038"/>
                <a:gd name="connsiteX12" fmla="*/ 1238587 w 2042980"/>
                <a:gd name="connsiteY12" fmla="*/ 1787794 h 2057038"/>
                <a:gd name="connsiteX13" fmla="*/ 1243138 w 2042980"/>
                <a:gd name="connsiteY13" fmla="*/ 1832955 h 2057038"/>
                <a:gd name="connsiteX14" fmla="*/ 1019110 w 2042980"/>
                <a:gd name="connsiteY14" fmla="*/ 2057038 h 2057038"/>
                <a:gd name="connsiteX15" fmla="*/ 795082 w 2042980"/>
                <a:gd name="connsiteY15" fmla="*/ 1832955 h 2057038"/>
                <a:gd name="connsiteX16" fmla="*/ 799634 w 2042980"/>
                <a:gd name="connsiteY16" fmla="*/ 1787794 h 2057038"/>
                <a:gd name="connsiteX17" fmla="*/ 806082 w 2042980"/>
                <a:gd name="connsiteY17" fmla="*/ 1767015 h 2057038"/>
                <a:gd name="connsiteX18" fmla="*/ 279063 w 2042980"/>
                <a:gd name="connsiteY18" fmla="*/ 1767015 h 2057038"/>
                <a:gd name="connsiteX19" fmla="*/ 279063 w 2042980"/>
                <a:gd name="connsiteY19" fmla="*/ 1243428 h 2057038"/>
                <a:gd name="connsiteX20" fmla="*/ 269177 w 2042980"/>
                <a:gd name="connsiteY20" fmla="*/ 1246498 h 2057038"/>
                <a:gd name="connsiteX21" fmla="*/ 224028 w 2042980"/>
                <a:gd name="connsiteY21" fmla="*/ 1251050 h 2057038"/>
                <a:gd name="connsiteX22" fmla="*/ 0 w 2042980"/>
                <a:gd name="connsiteY22" fmla="*/ 1026967 h 2057038"/>
                <a:gd name="connsiteX23" fmla="*/ 224028 w 2042980"/>
                <a:gd name="connsiteY23" fmla="*/ 802884 h 2057038"/>
                <a:gd name="connsiteX24" fmla="*/ 269177 w 2042980"/>
                <a:gd name="connsiteY24" fmla="*/ 807437 h 2057038"/>
                <a:gd name="connsiteX25" fmla="*/ 279063 w 2042980"/>
                <a:gd name="connsiteY25" fmla="*/ 810506 h 2057038"/>
                <a:gd name="connsiteX26" fmla="*/ 279063 w 2042980"/>
                <a:gd name="connsiteY26" fmla="*/ 286919 h 2057038"/>
                <a:gd name="connsiteX27" fmla="*/ 805119 w 2042980"/>
                <a:gd name="connsiteY27" fmla="*/ 286919 h 2057038"/>
                <a:gd name="connsiteX28" fmla="*/ 1019110 w 2042980"/>
                <a:gd name="connsiteY28" fmla="*/ 0 h 2057038"/>
                <a:gd name="connsiteX0" fmla="*/ 1019110 w 2042980"/>
                <a:gd name="connsiteY0" fmla="*/ 0 h 2057038"/>
                <a:gd name="connsiteX1" fmla="*/ 1233101 w 2042980"/>
                <a:gd name="connsiteY1" fmla="*/ 286919 h 2057038"/>
                <a:gd name="connsiteX2" fmla="*/ 1759157 w 2042980"/>
                <a:gd name="connsiteY2" fmla="*/ 286919 h 2057038"/>
                <a:gd name="connsiteX3" fmla="*/ 1759157 w 2042980"/>
                <a:gd name="connsiteY3" fmla="*/ 811984 h 2057038"/>
                <a:gd name="connsiteX4" fmla="*/ 1773803 w 2042980"/>
                <a:gd name="connsiteY4" fmla="*/ 807437 h 2057038"/>
                <a:gd name="connsiteX5" fmla="*/ 1818952 w 2042980"/>
                <a:gd name="connsiteY5" fmla="*/ 802884 h 2057038"/>
                <a:gd name="connsiteX6" fmla="*/ 2042980 w 2042980"/>
                <a:gd name="connsiteY6" fmla="*/ 1026967 h 2057038"/>
                <a:gd name="connsiteX7" fmla="*/ 1818952 w 2042980"/>
                <a:gd name="connsiteY7" fmla="*/ 1251050 h 2057038"/>
                <a:gd name="connsiteX8" fmla="*/ 1773803 w 2042980"/>
                <a:gd name="connsiteY8" fmla="*/ 1246498 h 2057038"/>
                <a:gd name="connsiteX9" fmla="*/ 1759157 w 2042980"/>
                <a:gd name="connsiteY9" fmla="*/ 1241950 h 2057038"/>
                <a:gd name="connsiteX10" fmla="*/ 1759157 w 2042980"/>
                <a:gd name="connsiteY10" fmla="*/ 1767015 h 2057038"/>
                <a:gd name="connsiteX11" fmla="*/ 1232138 w 2042980"/>
                <a:gd name="connsiteY11" fmla="*/ 1767015 h 2057038"/>
                <a:gd name="connsiteX12" fmla="*/ 1238587 w 2042980"/>
                <a:gd name="connsiteY12" fmla="*/ 1787794 h 2057038"/>
                <a:gd name="connsiteX13" fmla="*/ 1243138 w 2042980"/>
                <a:gd name="connsiteY13" fmla="*/ 1832955 h 2057038"/>
                <a:gd name="connsiteX14" fmla="*/ 1019110 w 2042980"/>
                <a:gd name="connsiteY14" fmla="*/ 2057038 h 2057038"/>
                <a:gd name="connsiteX15" fmla="*/ 795082 w 2042980"/>
                <a:gd name="connsiteY15" fmla="*/ 1832955 h 2057038"/>
                <a:gd name="connsiteX16" fmla="*/ 799634 w 2042980"/>
                <a:gd name="connsiteY16" fmla="*/ 1787794 h 2057038"/>
                <a:gd name="connsiteX17" fmla="*/ 806082 w 2042980"/>
                <a:gd name="connsiteY17" fmla="*/ 1767015 h 2057038"/>
                <a:gd name="connsiteX18" fmla="*/ 279063 w 2042980"/>
                <a:gd name="connsiteY18" fmla="*/ 1767015 h 2057038"/>
                <a:gd name="connsiteX19" fmla="*/ 279063 w 2042980"/>
                <a:gd name="connsiteY19" fmla="*/ 1243428 h 2057038"/>
                <a:gd name="connsiteX20" fmla="*/ 269177 w 2042980"/>
                <a:gd name="connsiteY20" fmla="*/ 1246498 h 2057038"/>
                <a:gd name="connsiteX21" fmla="*/ 224028 w 2042980"/>
                <a:gd name="connsiteY21" fmla="*/ 1251050 h 2057038"/>
                <a:gd name="connsiteX22" fmla="*/ 0 w 2042980"/>
                <a:gd name="connsiteY22" fmla="*/ 1026967 h 2057038"/>
                <a:gd name="connsiteX23" fmla="*/ 224028 w 2042980"/>
                <a:gd name="connsiteY23" fmla="*/ 802884 h 2057038"/>
                <a:gd name="connsiteX24" fmla="*/ 269177 w 2042980"/>
                <a:gd name="connsiteY24" fmla="*/ 807437 h 2057038"/>
                <a:gd name="connsiteX25" fmla="*/ 279063 w 2042980"/>
                <a:gd name="connsiteY25" fmla="*/ 810506 h 2057038"/>
                <a:gd name="connsiteX26" fmla="*/ 279063 w 2042980"/>
                <a:gd name="connsiteY26" fmla="*/ 286919 h 2057038"/>
                <a:gd name="connsiteX27" fmla="*/ 805119 w 2042980"/>
                <a:gd name="connsiteY27" fmla="*/ 286919 h 2057038"/>
                <a:gd name="connsiteX28" fmla="*/ 1019110 w 2042980"/>
                <a:gd name="connsiteY28" fmla="*/ 0 h 2057038"/>
                <a:gd name="connsiteX0" fmla="*/ 1019110 w 2042980"/>
                <a:gd name="connsiteY0" fmla="*/ 0 h 2057038"/>
                <a:gd name="connsiteX1" fmla="*/ 1233101 w 2042980"/>
                <a:gd name="connsiteY1" fmla="*/ 286919 h 2057038"/>
                <a:gd name="connsiteX2" fmla="*/ 1759157 w 2042980"/>
                <a:gd name="connsiteY2" fmla="*/ 286919 h 2057038"/>
                <a:gd name="connsiteX3" fmla="*/ 1759157 w 2042980"/>
                <a:gd name="connsiteY3" fmla="*/ 811984 h 2057038"/>
                <a:gd name="connsiteX4" fmla="*/ 1773803 w 2042980"/>
                <a:gd name="connsiteY4" fmla="*/ 807437 h 2057038"/>
                <a:gd name="connsiteX5" fmla="*/ 1818952 w 2042980"/>
                <a:gd name="connsiteY5" fmla="*/ 802884 h 2057038"/>
                <a:gd name="connsiteX6" fmla="*/ 2042980 w 2042980"/>
                <a:gd name="connsiteY6" fmla="*/ 1026967 h 2057038"/>
                <a:gd name="connsiteX7" fmla="*/ 1818952 w 2042980"/>
                <a:gd name="connsiteY7" fmla="*/ 1251050 h 2057038"/>
                <a:gd name="connsiteX8" fmla="*/ 1773803 w 2042980"/>
                <a:gd name="connsiteY8" fmla="*/ 1246498 h 2057038"/>
                <a:gd name="connsiteX9" fmla="*/ 1759157 w 2042980"/>
                <a:gd name="connsiteY9" fmla="*/ 1241950 h 2057038"/>
                <a:gd name="connsiteX10" fmla="*/ 1759157 w 2042980"/>
                <a:gd name="connsiteY10" fmla="*/ 1767015 h 2057038"/>
                <a:gd name="connsiteX11" fmla="*/ 1232138 w 2042980"/>
                <a:gd name="connsiteY11" fmla="*/ 1767015 h 2057038"/>
                <a:gd name="connsiteX12" fmla="*/ 1238587 w 2042980"/>
                <a:gd name="connsiteY12" fmla="*/ 1787794 h 2057038"/>
                <a:gd name="connsiteX13" fmla="*/ 1243138 w 2042980"/>
                <a:gd name="connsiteY13" fmla="*/ 1832955 h 2057038"/>
                <a:gd name="connsiteX14" fmla="*/ 1019110 w 2042980"/>
                <a:gd name="connsiteY14" fmla="*/ 2057038 h 2057038"/>
                <a:gd name="connsiteX15" fmla="*/ 795082 w 2042980"/>
                <a:gd name="connsiteY15" fmla="*/ 1832955 h 2057038"/>
                <a:gd name="connsiteX16" fmla="*/ 799634 w 2042980"/>
                <a:gd name="connsiteY16" fmla="*/ 1787794 h 2057038"/>
                <a:gd name="connsiteX17" fmla="*/ 806082 w 2042980"/>
                <a:gd name="connsiteY17" fmla="*/ 1767015 h 2057038"/>
                <a:gd name="connsiteX18" fmla="*/ 279063 w 2042980"/>
                <a:gd name="connsiteY18" fmla="*/ 1767015 h 2057038"/>
                <a:gd name="connsiteX19" fmla="*/ 279063 w 2042980"/>
                <a:gd name="connsiteY19" fmla="*/ 1243428 h 2057038"/>
                <a:gd name="connsiteX20" fmla="*/ 269177 w 2042980"/>
                <a:gd name="connsiteY20" fmla="*/ 1246498 h 2057038"/>
                <a:gd name="connsiteX21" fmla="*/ 224028 w 2042980"/>
                <a:gd name="connsiteY21" fmla="*/ 1251050 h 2057038"/>
                <a:gd name="connsiteX22" fmla="*/ 0 w 2042980"/>
                <a:gd name="connsiteY22" fmla="*/ 1026967 h 2057038"/>
                <a:gd name="connsiteX23" fmla="*/ 224028 w 2042980"/>
                <a:gd name="connsiteY23" fmla="*/ 802884 h 2057038"/>
                <a:gd name="connsiteX24" fmla="*/ 269177 w 2042980"/>
                <a:gd name="connsiteY24" fmla="*/ 807437 h 2057038"/>
                <a:gd name="connsiteX25" fmla="*/ 279063 w 2042980"/>
                <a:gd name="connsiteY25" fmla="*/ 810506 h 2057038"/>
                <a:gd name="connsiteX26" fmla="*/ 279063 w 2042980"/>
                <a:gd name="connsiteY26" fmla="*/ 286919 h 2057038"/>
                <a:gd name="connsiteX27" fmla="*/ 805119 w 2042980"/>
                <a:gd name="connsiteY27" fmla="*/ 286919 h 2057038"/>
                <a:gd name="connsiteX28" fmla="*/ 1019110 w 2042980"/>
                <a:gd name="connsiteY28" fmla="*/ 0 h 2057038"/>
                <a:gd name="connsiteX0" fmla="*/ 1019110 w 2042980"/>
                <a:gd name="connsiteY0" fmla="*/ 1433 h 2058471"/>
                <a:gd name="connsiteX1" fmla="*/ 1233101 w 2042980"/>
                <a:gd name="connsiteY1" fmla="*/ 288352 h 2058471"/>
                <a:gd name="connsiteX2" fmla="*/ 1759157 w 2042980"/>
                <a:gd name="connsiteY2" fmla="*/ 288352 h 2058471"/>
                <a:gd name="connsiteX3" fmla="*/ 1759157 w 2042980"/>
                <a:gd name="connsiteY3" fmla="*/ 813417 h 2058471"/>
                <a:gd name="connsiteX4" fmla="*/ 1773803 w 2042980"/>
                <a:gd name="connsiteY4" fmla="*/ 808870 h 2058471"/>
                <a:gd name="connsiteX5" fmla="*/ 1818952 w 2042980"/>
                <a:gd name="connsiteY5" fmla="*/ 804317 h 2058471"/>
                <a:gd name="connsiteX6" fmla="*/ 2042980 w 2042980"/>
                <a:gd name="connsiteY6" fmla="*/ 1028400 h 2058471"/>
                <a:gd name="connsiteX7" fmla="*/ 1818952 w 2042980"/>
                <a:gd name="connsiteY7" fmla="*/ 1252483 h 2058471"/>
                <a:gd name="connsiteX8" fmla="*/ 1773803 w 2042980"/>
                <a:gd name="connsiteY8" fmla="*/ 1247931 h 2058471"/>
                <a:gd name="connsiteX9" fmla="*/ 1759157 w 2042980"/>
                <a:gd name="connsiteY9" fmla="*/ 1243383 h 2058471"/>
                <a:gd name="connsiteX10" fmla="*/ 1759157 w 2042980"/>
                <a:gd name="connsiteY10" fmla="*/ 1768448 h 2058471"/>
                <a:gd name="connsiteX11" fmla="*/ 1232138 w 2042980"/>
                <a:gd name="connsiteY11" fmla="*/ 1768448 h 2058471"/>
                <a:gd name="connsiteX12" fmla="*/ 1238587 w 2042980"/>
                <a:gd name="connsiteY12" fmla="*/ 1789227 h 2058471"/>
                <a:gd name="connsiteX13" fmla="*/ 1243138 w 2042980"/>
                <a:gd name="connsiteY13" fmla="*/ 1834388 h 2058471"/>
                <a:gd name="connsiteX14" fmla="*/ 1019110 w 2042980"/>
                <a:gd name="connsiteY14" fmla="*/ 2058471 h 2058471"/>
                <a:gd name="connsiteX15" fmla="*/ 795082 w 2042980"/>
                <a:gd name="connsiteY15" fmla="*/ 1834388 h 2058471"/>
                <a:gd name="connsiteX16" fmla="*/ 799634 w 2042980"/>
                <a:gd name="connsiteY16" fmla="*/ 1789227 h 2058471"/>
                <a:gd name="connsiteX17" fmla="*/ 806082 w 2042980"/>
                <a:gd name="connsiteY17" fmla="*/ 1768448 h 2058471"/>
                <a:gd name="connsiteX18" fmla="*/ 279063 w 2042980"/>
                <a:gd name="connsiteY18" fmla="*/ 1768448 h 2058471"/>
                <a:gd name="connsiteX19" fmla="*/ 279063 w 2042980"/>
                <a:gd name="connsiteY19" fmla="*/ 1244861 h 2058471"/>
                <a:gd name="connsiteX20" fmla="*/ 269177 w 2042980"/>
                <a:gd name="connsiteY20" fmla="*/ 1247931 h 2058471"/>
                <a:gd name="connsiteX21" fmla="*/ 224028 w 2042980"/>
                <a:gd name="connsiteY21" fmla="*/ 1252483 h 2058471"/>
                <a:gd name="connsiteX22" fmla="*/ 0 w 2042980"/>
                <a:gd name="connsiteY22" fmla="*/ 1028400 h 2058471"/>
                <a:gd name="connsiteX23" fmla="*/ 224028 w 2042980"/>
                <a:gd name="connsiteY23" fmla="*/ 804317 h 2058471"/>
                <a:gd name="connsiteX24" fmla="*/ 269177 w 2042980"/>
                <a:gd name="connsiteY24" fmla="*/ 808870 h 2058471"/>
                <a:gd name="connsiteX25" fmla="*/ 279063 w 2042980"/>
                <a:gd name="connsiteY25" fmla="*/ 811939 h 2058471"/>
                <a:gd name="connsiteX26" fmla="*/ 279063 w 2042980"/>
                <a:gd name="connsiteY26" fmla="*/ 288352 h 2058471"/>
                <a:gd name="connsiteX27" fmla="*/ 805119 w 2042980"/>
                <a:gd name="connsiteY27" fmla="*/ 288352 h 2058471"/>
                <a:gd name="connsiteX28" fmla="*/ 1019110 w 2042980"/>
                <a:gd name="connsiteY28" fmla="*/ 1433 h 2058471"/>
                <a:gd name="connsiteX0" fmla="*/ 1019110 w 2042980"/>
                <a:gd name="connsiteY0" fmla="*/ 137 h 2057175"/>
                <a:gd name="connsiteX1" fmla="*/ 1233101 w 2042980"/>
                <a:gd name="connsiteY1" fmla="*/ 287056 h 2057175"/>
                <a:gd name="connsiteX2" fmla="*/ 1759157 w 2042980"/>
                <a:gd name="connsiteY2" fmla="*/ 287056 h 2057175"/>
                <a:gd name="connsiteX3" fmla="*/ 1759157 w 2042980"/>
                <a:gd name="connsiteY3" fmla="*/ 812121 h 2057175"/>
                <a:gd name="connsiteX4" fmla="*/ 1773803 w 2042980"/>
                <a:gd name="connsiteY4" fmla="*/ 807574 h 2057175"/>
                <a:gd name="connsiteX5" fmla="*/ 1818952 w 2042980"/>
                <a:gd name="connsiteY5" fmla="*/ 803021 h 2057175"/>
                <a:gd name="connsiteX6" fmla="*/ 2042980 w 2042980"/>
                <a:gd name="connsiteY6" fmla="*/ 1027104 h 2057175"/>
                <a:gd name="connsiteX7" fmla="*/ 1818952 w 2042980"/>
                <a:gd name="connsiteY7" fmla="*/ 1251187 h 2057175"/>
                <a:gd name="connsiteX8" fmla="*/ 1773803 w 2042980"/>
                <a:gd name="connsiteY8" fmla="*/ 1246635 h 2057175"/>
                <a:gd name="connsiteX9" fmla="*/ 1759157 w 2042980"/>
                <a:gd name="connsiteY9" fmla="*/ 1242087 h 2057175"/>
                <a:gd name="connsiteX10" fmla="*/ 1759157 w 2042980"/>
                <a:gd name="connsiteY10" fmla="*/ 1767152 h 2057175"/>
                <a:gd name="connsiteX11" fmla="*/ 1232138 w 2042980"/>
                <a:gd name="connsiteY11" fmla="*/ 1767152 h 2057175"/>
                <a:gd name="connsiteX12" fmla="*/ 1238587 w 2042980"/>
                <a:gd name="connsiteY12" fmla="*/ 1787931 h 2057175"/>
                <a:gd name="connsiteX13" fmla="*/ 1243138 w 2042980"/>
                <a:gd name="connsiteY13" fmla="*/ 1833092 h 2057175"/>
                <a:gd name="connsiteX14" fmla="*/ 1019110 w 2042980"/>
                <a:gd name="connsiteY14" fmla="*/ 2057175 h 2057175"/>
                <a:gd name="connsiteX15" fmla="*/ 795082 w 2042980"/>
                <a:gd name="connsiteY15" fmla="*/ 1833092 h 2057175"/>
                <a:gd name="connsiteX16" fmla="*/ 799634 w 2042980"/>
                <a:gd name="connsiteY16" fmla="*/ 1787931 h 2057175"/>
                <a:gd name="connsiteX17" fmla="*/ 806082 w 2042980"/>
                <a:gd name="connsiteY17" fmla="*/ 1767152 h 2057175"/>
                <a:gd name="connsiteX18" fmla="*/ 279063 w 2042980"/>
                <a:gd name="connsiteY18" fmla="*/ 1767152 h 2057175"/>
                <a:gd name="connsiteX19" fmla="*/ 279063 w 2042980"/>
                <a:gd name="connsiteY19" fmla="*/ 1243565 h 2057175"/>
                <a:gd name="connsiteX20" fmla="*/ 269177 w 2042980"/>
                <a:gd name="connsiteY20" fmla="*/ 1246635 h 2057175"/>
                <a:gd name="connsiteX21" fmla="*/ 224028 w 2042980"/>
                <a:gd name="connsiteY21" fmla="*/ 1251187 h 2057175"/>
                <a:gd name="connsiteX22" fmla="*/ 0 w 2042980"/>
                <a:gd name="connsiteY22" fmla="*/ 1027104 h 2057175"/>
                <a:gd name="connsiteX23" fmla="*/ 224028 w 2042980"/>
                <a:gd name="connsiteY23" fmla="*/ 803021 h 2057175"/>
                <a:gd name="connsiteX24" fmla="*/ 269177 w 2042980"/>
                <a:gd name="connsiteY24" fmla="*/ 807574 h 2057175"/>
                <a:gd name="connsiteX25" fmla="*/ 279063 w 2042980"/>
                <a:gd name="connsiteY25" fmla="*/ 810643 h 2057175"/>
                <a:gd name="connsiteX26" fmla="*/ 279063 w 2042980"/>
                <a:gd name="connsiteY26" fmla="*/ 287056 h 2057175"/>
                <a:gd name="connsiteX27" fmla="*/ 805119 w 2042980"/>
                <a:gd name="connsiteY27" fmla="*/ 287056 h 2057175"/>
                <a:gd name="connsiteX28" fmla="*/ 1019110 w 2042980"/>
                <a:gd name="connsiteY28" fmla="*/ 137 h 2057175"/>
                <a:gd name="connsiteX0" fmla="*/ 1019110 w 2042980"/>
                <a:gd name="connsiteY0" fmla="*/ 14 h 2057052"/>
                <a:gd name="connsiteX1" fmla="*/ 1233101 w 2042980"/>
                <a:gd name="connsiteY1" fmla="*/ 286933 h 2057052"/>
                <a:gd name="connsiteX2" fmla="*/ 1759157 w 2042980"/>
                <a:gd name="connsiteY2" fmla="*/ 286933 h 2057052"/>
                <a:gd name="connsiteX3" fmla="*/ 1759157 w 2042980"/>
                <a:gd name="connsiteY3" fmla="*/ 811998 h 2057052"/>
                <a:gd name="connsiteX4" fmla="*/ 1773803 w 2042980"/>
                <a:gd name="connsiteY4" fmla="*/ 807451 h 2057052"/>
                <a:gd name="connsiteX5" fmla="*/ 1818952 w 2042980"/>
                <a:gd name="connsiteY5" fmla="*/ 802898 h 2057052"/>
                <a:gd name="connsiteX6" fmla="*/ 2042980 w 2042980"/>
                <a:gd name="connsiteY6" fmla="*/ 1026981 h 2057052"/>
                <a:gd name="connsiteX7" fmla="*/ 1818952 w 2042980"/>
                <a:gd name="connsiteY7" fmla="*/ 1251064 h 2057052"/>
                <a:gd name="connsiteX8" fmla="*/ 1773803 w 2042980"/>
                <a:gd name="connsiteY8" fmla="*/ 1246512 h 2057052"/>
                <a:gd name="connsiteX9" fmla="*/ 1759157 w 2042980"/>
                <a:gd name="connsiteY9" fmla="*/ 1241964 h 2057052"/>
                <a:gd name="connsiteX10" fmla="*/ 1759157 w 2042980"/>
                <a:gd name="connsiteY10" fmla="*/ 1767029 h 2057052"/>
                <a:gd name="connsiteX11" fmla="*/ 1232138 w 2042980"/>
                <a:gd name="connsiteY11" fmla="*/ 1767029 h 2057052"/>
                <a:gd name="connsiteX12" fmla="*/ 1238587 w 2042980"/>
                <a:gd name="connsiteY12" fmla="*/ 1787808 h 2057052"/>
                <a:gd name="connsiteX13" fmla="*/ 1243138 w 2042980"/>
                <a:gd name="connsiteY13" fmla="*/ 1832969 h 2057052"/>
                <a:gd name="connsiteX14" fmla="*/ 1019110 w 2042980"/>
                <a:gd name="connsiteY14" fmla="*/ 2057052 h 2057052"/>
                <a:gd name="connsiteX15" fmla="*/ 795082 w 2042980"/>
                <a:gd name="connsiteY15" fmla="*/ 1832969 h 2057052"/>
                <a:gd name="connsiteX16" fmla="*/ 799634 w 2042980"/>
                <a:gd name="connsiteY16" fmla="*/ 1787808 h 2057052"/>
                <a:gd name="connsiteX17" fmla="*/ 806082 w 2042980"/>
                <a:gd name="connsiteY17" fmla="*/ 1767029 h 2057052"/>
                <a:gd name="connsiteX18" fmla="*/ 279063 w 2042980"/>
                <a:gd name="connsiteY18" fmla="*/ 1767029 h 2057052"/>
                <a:gd name="connsiteX19" fmla="*/ 279063 w 2042980"/>
                <a:gd name="connsiteY19" fmla="*/ 1243442 h 2057052"/>
                <a:gd name="connsiteX20" fmla="*/ 269177 w 2042980"/>
                <a:gd name="connsiteY20" fmla="*/ 1246512 h 2057052"/>
                <a:gd name="connsiteX21" fmla="*/ 224028 w 2042980"/>
                <a:gd name="connsiteY21" fmla="*/ 1251064 h 2057052"/>
                <a:gd name="connsiteX22" fmla="*/ 0 w 2042980"/>
                <a:gd name="connsiteY22" fmla="*/ 1026981 h 2057052"/>
                <a:gd name="connsiteX23" fmla="*/ 224028 w 2042980"/>
                <a:gd name="connsiteY23" fmla="*/ 802898 h 2057052"/>
                <a:gd name="connsiteX24" fmla="*/ 269177 w 2042980"/>
                <a:gd name="connsiteY24" fmla="*/ 807451 h 2057052"/>
                <a:gd name="connsiteX25" fmla="*/ 279063 w 2042980"/>
                <a:gd name="connsiteY25" fmla="*/ 810520 h 2057052"/>
                <a:gd name="connsiteX26" fmla="*/ 279063 w 2042980"/>
                <a:gd name="connsiteY26" fmla="*/ 286933 h 2057052"/>
                <a:gd name="connsiteX27" fmla="*/ 805119 w 2042980"/>
                <a:gd name="connsiteY27" fmla="*/ 286933 h 2057052"/>
                <a:gd name="connsiteX28" fmla="*/ 1019110 w 2042980"/>
                <a:gd name="connsiteY28" fmla="*/ 14 h 2057052"/>
                <a:gd name="connsiteX0" fmla="*/ 1019110 w 2042980"/>
                <a:gd name="connsiteY0" fmla="*/ 214 h 2057252"/>
                <a:gd name="connsiteX1" fmla="*/ 1233101 w 2042980"/>
                <a:gd name="connsiteY1" fmla="*/ 287133 h 2057252"/>
                <a:gd name="connsiteX2" fmla="*/ 1759157 w 2042980"/>
                <a:gd name="connsiteY2" fmla="*/ 287133 h 2057252"/>
                <a:gd name="connsiteX3" fmla="*/ 1759157 w 2042980"/>
                <a:gd name="connsiteY3" fmla="*/ 812198 h 2057252"/>
                <a:gd name="connsiteX4" fmla="*/ 1773803 w 2042980"/>
                <a:gd name="connsiteY4" fmla="*/ 807651 h 2057252"/>
                <a:gd name="connsiteX5" fmla="*/ 1818952 w 2042980"/>
                <a:gd name="connsiteY5" fmla="*/ 803098 h 2057252"/>
                <a:gd name="connsiteX6" fmla="*/ 2042980 w 2042980"/>
                <a:gd name="connsiteY6" fmla="*/ 1027181 h 2057252"/>
                <a:gd name="connsiteX7" fmla="*/ 1818952 w 2042980"/>
                <a:gd name="connsiteY7" fmla="*/ 1251264 h 2057252"/>
                <a:gd name="connsiteX8" fmla="*/ 1773803 w 2042980"/>
                <a:gd name="connsiteY8" fmla="*/ 1246712 h 2057252"/>
                <a:gd name="connsiteX9" fmla="*/ 1759157 w 2042980"/>
                <a:gd name="connsiteY9" fmla="*/ 1242164 h 2057252"/>
                <a:gd name="connsiteX10" fmla="*/ 1759157 w 2042980"/>
                <a:gd name="connsiteY10" fmla="*/ 1767229 h 2057252"/>
                <a:gd name="connsiteX11" fmla="*/ 1232138 w 2042980"/>
                <a:gd name="connsiteY11" fmla="*/ 1767229 h 2057252"/>
                <a:gd name="connsiteX12" fmla="*/ 1238587 w 2042980"/>
                <a:gd name="connsiteY12" fmla="*/ 1788008 h 2057252"/>
                <a:gd name="connsiteX13" fmla="*/ 1243138 w 2042980"/>
                <a:gd name="connsiteY13" fmla="*/ 1833169 h 2057252"/>
                <a:gd name="connsiteX14" fmla="*/ 1019110 w 2042980"/>
                <a:gd name="connsiteY14" fmla="*/ 2057252 h 2057252"/>
                <a:gd name="connsiteX15" fmla="*/ 795082 w 2042980"/>
                <a:gd name="connsiteY15" fmla="*/ 1833169 h 2057252"/>
                <a:gd name="connsiteX16" fmla="*/ 799634 w 2042980"/>
                <a:gd name="connsiteY16" fmla="*/ 1788008 h 2057252"/>
                <a:gd name="connsiteX17" fmla="*/ 806082 w 2042980"/>
                <a:gd name="connsiteY17" fmla="*/ 1767229 h 2057252"/>
                <a:gd name="connsiteX18" fmla="*/ 279063 w 2042980"/>
                <a:gd name="connsiteY18" fmla="*/ 1767229 h 2057252"/>
                <a:gd name="connsiteX19" fmla="*/ 279063 w 2042980"/>
                <a:gd name="connsiteY19" fmla="*/ 1243642 h 2057252"/>
                <a:gd name="connsiteX20" fmla="*/ 269177 w 2042980"/>
                <a:gd name="connsiteY20" fmla="*/ 1246712 h 2057252"/>
                <a:gd name="connsiteX21" fmla="*/ 224028 w 2042980"/>
                <a:gd name="connsiteY21" fmla="*/ 1251264 h 2057252"/>
                <a:gd name="connsiteX22" fmla="*/ 0 w 2042980"/>
                <a:gd name="connsiteY22" fmla="*/ 1027181 h 2057252"/>
                <a:gd name="connsiteX23" fmla="*/ 224028 w 2042980"/>
                <a:gd name="connsiteY23" fmla="*/ 803098 h 2057252"/>
                <a:gd name="connsiteX24" fmla="*/ 269177 w 2042980"/>
                <a:gd name="connsiteY24" fmla="*/ 807651 h 2057252"/>
                <a:gd name="connsiteX25" fmla="*/ 279063 w 2042980"/>
                <a:gd name="connsiteY25" fmla="*/ 810720 h 2057252"/>
                <a:gd name="connsiteX26" fmla="*/ 279063 w 2042980"/>
                <a:gd name="connsiteY26" fmla="*/ 287133 h 2057252"/>
                <a:gd name="connsiteX27" fmla="*/ 805119 w 2042980"/>
                <a:gd name="connsiteY27" fmla="*/ 287133 h 2057252"/>
                <a:gd name="connsiteX28" fmla="*/ 1019110 w 2042980"/>
                <a:gd name="connsiteY28" fmla="*/ 214 h 2057252"/>
                <a:gd name="connsiteX0" fmla="*/ 1019110 w 2042980"/>
                <a:gd name="connsiteY0" fmla="*/ 214 h 2057252"/>
                <a:gd name="connsiteX1" fmla="*/ 1233101 w 2042980"/>
                <a:gd name="connsiteY1" fmla="*/ 287133 h 2057252"/>
                <a:gd name="connsiteX2" fmla="*/ 1759157 w 2042980"/>
                <a:gd name="connsiteY2" fmla="*/ 287133 h 2057252"/>
                <a:gd name="connsiteX3" fmla="*/ 1759157 w 2042980"/>
                <a:gd name="connsiteY3" fmla="*/ 812198 h 2057252"/>
                <a:gd name="connsiteX4" fmla="*/ 1773803 w 2042980"/>
                <a:gd name="connsiteY4" fmla="*/ 807651 h 2057252"/>
                <a:gd name="connsiteX5" fmla="*/ 1818952 w 2042980"/>
                <a:gd name="connsiteY5" fmla="*/ 803098 h 2057252"/>
                <a:gd name="connsiteX6" fmla="*/ 2042980 w 2042980"/>
                <a:gd name="connsiteY6" fmla="*/ 1027181 h 2057252"/>
                <a:gd name="connsiteX7" fmla="*/ 1818952 w 2042980"/>
                <a:gd name="connsiteY7" fmla="*/ 1251264 h 2057252"/>
                <a:gd name="connsiteX8" fmla="*/ 1773803 w 2042980"/>
                <a:gd name="connsiteY8" fmla="*/ 1246712 h 2057252"/>
                <a:gd name="connsiteX9" fmla="*/ 1759157 w 2042980"/>
                <a:gd name="connsiteY9" fmla="*/ 1242164 h 2057252"/>
                <a:gd name="connsiteX10" fmla="*/ 1759157 w 2042980"/>
                <a:gd name="connsiteY10" fmla="*/ 1767229 h 2057252"/>
                <a:gd name="connsiteX11" fmla="*/ 1232138 w 2042980"/>
                <a:gd name="connsiteY11" fmla="*/ 1767229 h 2057252"/>
                <a:gd name="connsiteX12" fmla="*/ 1238587 w 2042980"/>
                <a:gd name="connsiteY12" fmla="*/ 1788008 h 2057252"/>
                <a:gd name="connsiteX13" fmla="*/ 1243138 w 2042980"/>
                <a:gd name="connsiteY13" fmla="*/ 1833169 h 2057252"/>
                <a:gd name="connsiteX14" fmla="*/ 1019110 w 2042980"/>
                <a:gd name="connsiteY14" fmla="*/ 2057252 h 2057252"/>
                <a:gd name="connsiteX15" fmla="*/ 795082 w 2042980"/>
                <a:gd name="connsiteY15" fmla="*/ 1833169 h 2057252"/>
                <a:gd name="connsiteX16" fmla="*/ 799634 w 2042980"/>
                <a:gd name="connsiteY16" fmla="*/ 1788008 h 2057252"/>
                <a:gd name="connsiteX17" fmla="*/ 806082 w 2042980"/>
                <a:gd name="connsiteY17" fmla="*/ 1767229 h 2057252"/>
                <a:gd name="connsiteX18" fmla="*/ 279063 w 2042980"/>
                <a:gd name="connsiteY18" fmla="*/ 1767229 h 2057252"/>
                <a:gd name="connsiteX19" fmla="*/ 279063 w 2042980"/>
                <a:gd name="connsiteY19" fmla="*/ 1243642 h 2057252"/>
                <a:gd name="connsiteX20" fmla="*/ 269177 w 2042980"/>
                <a:gd name="connsiteY20" fmla="*/ 1246712 h 2057252"/>
                <a:gd name="connsiteX21" fmla="*/ 224028 w 2042980"/>
                <a:gd name="connsiteY21" fmla="*/ 1251264 h 2057252"/>
                <a:gd name="connsiteX22" fmla="*/ 0 w 2042980"/>
                <a:gd name="connsiteY22" fmla="*/ 1027181 h 2057252"/>
                <a:gd name="connsiteX23" fmla="*/ 224028 w 2042980"/>
                <a:gd name="connsiteY23" fmla="*/ 803098 h 2057252"/>
                <a:gd name="connsiteX24" fmla="*/ 269177 w 2042980"/>
                <a:gd name="connsiteY24" fmla="*/ 807651 h 2057252"/>
                <a:gd name="connsiteX25" fmla="*/ 279063 w 2042980"/>
                <a:gd name="connsiteY25" fmla="*/ 810720 h 2057252"/>
                <a:gd name="connsiteX26" fmla="*/ 279063 w 2042980"/>
                <a:gd name="connsiteY26" fmla="*/ 287133 h 2057252"/>
                <a:gd name="connsiteX27" fmla="*/ 805119 w 2042980"/>
                <a:gd name="connsiteY27" fmla="*/ 287133 h 2057252"/>
                <a:gd name="connsiteX28" fmla="*/ 1019110 w 2042980"/>
                <a:gd name="connsiteY28" fmla="*/ 214 h 2057252"/>
                <a:gd name="connsiteX0" fmla="*/ 1019110 w 2042980"/>
                <a:gd name="connsiteY0" fmla="*/ 214 h 2057252"/>
                <a:gd name="connsiteX1" fmla="*/ 1233101 w 2042980"/>
                <a:gd name="connsiteY1" fmla="*/ 287133 h 2057252"/>
                <a:gd name="connsiteX2" fmla="*/ 1759157 w 2042980"/>
                <a:gd name="connsiteY2" fmla="*/ 287133 h 2057252"/>
                <a:gd name="connsiteX3" fmla="*/ 1759157 w 2042980"/>
                <a:gd name="connsiteY3" fmla="*/ 812198 h 2057252"/>
                <a:gd name="connsiteX4" fmla="*/ 1773803 w 2042980"/>
                <a:gd name="connsiteY4" fmla="*/ 807651 h 2057252"/>
                <a:gd name="connsiteX5" fmla="*/ 1818952 w 2042980"/>
                <a:gd name="connsiteY5" fmla="*/ 803098 h 2057252"/>
                <a:gd name="connsiteX6" fmla="*/ 2042980 w 2042980"/>
                <a:gd name="connsiteY6" fmla="*/ 1027181 h 2057252"/>
                <a:gd name="connsiteX7" fmla="*/ 1818952 w 2042980"/>
                <a:gd name="connsiteY7" fmla="*/ 1251264 h 2057252"/>
                <a:gd name="connsiteX8" fmla="*/ 1773803 w 2042980"/>
                <a:gd name="connsiteY8" fmla="*/ 1246712 h 2057252"/>
                <a:gd name="connsiteX9" fmla="*/ 1759157 w 2042980"/>
                <a:gd name="connsiteY9" fmla="*/ 1242164 h 2057252"/>
                <a:gd name="connsiteX10" fmla="*/ 1759157 w 2042980"/>
                <a:gd name="connsiteY10" fmla="*/ 1767229 h 2057252"/>
                <a:gd name="connsiteX11" fmla="*/ 1232138 w 2042980"/>
                <a:gd name="connsiteY11" fmla="*/ 1767229 h 2057252"/>
                <a:gd name="connsiteX12" fmla="*/ 1238587 w 2042980"/>
                <a:gd name="connsiteY12" fmla="*/ 1788008 h 2057252"/>
                <a:gd name="connsiteX13" fmla="*/ 1243138 w 2042980"/>
                <a:gd name="connsiteY13" fmla="*/ 1833169 h 2057252"/>
                <a:gd name="connsiteX14" fmla="*/ 1019110 w 2042980"/>
                <a:gd name="connsiteY14" fmla="*/ 2057252 h 2057252"/>
                <a:gd name="connsiteX15" fmla="*/ 795082 w 2042980"/>
                <a:gd name="connsiteY15" fmla="*/ 1833169 h 2057252"/>
                <a:gd name="connsiteX16" fmla="*/ 799634 w 2042980"/>
                <a:gd name="connsiteY16" fmla="*/ 1788008 h 2057252"/>
                <a:gd name="connsiteX17" fmla="*/ 806082 w 2042980"/>
                <a:gd name="connsiteY17" fmla="*/ 1767229 h 2057252"/>
                <a:gd name="connsiteX18" fmla="*/ 279063 w 2042980"/>
                <a:gd name="connsiteY18" fmla="*/ 1767229 h 2057252"/>
                <a:gd name="connsiteX19" fmla="*/ 279063 w 2042980"/>
                <a:gd name="connsiteY19" fmla="*/ 1243642 h 2057252"/>
                <a:gd name="connsiteX20" fmla="*/ 269177 w 2042980"/>
                <a:gd name="connsiteY20" fmla="*/ 1246712 h 2057252"/>
                <a:gd name="connsiteX21" fmla="*/ 224028 w 2042980"/>
                <a:gd name="connsiteY21" fmla="*/ 1251264 h 2057252"/>
                <a:gd name="connsiteX22" fmla="*/ 0 w 2042980"/>
                <a:gd name="connsiteY22" fmla="*/ 1027181 h 2057252"/>
                <a:gd name="connsiteX23" fmla="*/ 224028 w 2042980"/>
                <a:gd name="connsiteY23" fmla="*/ 803098 h 2057252"/>
                <a:gd name="connsiteX24" fmla="*/ 269177 w 2042980"/>
                <a:gd name="connsiteY24" fmla="*/ 807651 h 2057252"/>
                <a:gd name="connsiteX25" fmla="*/ 279063 w 2042980"/>
                <a:gd name="connsiteY25" fmla="*/ 810720 h 2057252"/>
                <a:gd name="connsiteX26" fmla="*/ 279063 w 2042980"/>
                <a:gd name="connsiteY26" fmla="*/ 287133 h 2057252"/>
                <a:gd name="connsiteX27" fmla="*/ 805119 w 2042980"/>
                <a:gd name="connsiteY27" fmla="*/ 287133 h 2057252"/>
                <a:gd name="connsiteX28" fmla="*/ 1019110 w 2042980"/>
                <a:gd name="connsiteY28" fmla="*/ 214 h 2057252"/>
                <a:gd name="connsiteX0" fmla="*/ 1019110 w 2042980"/>
                <a:gd name="connsiteY0" fmla="*/ 214 h 2057252"/>
                <a:gd name="connsiteX1" fmla="*/ 1233101 w 2042980"/>
                <a:gd name="connsiteY1" fmla="*/ 287133 h 2057252"/>
                <a:gd name="connsiteX2" fmla="*/ 1759157 w 2042980"/>
                <a:gd name="connsiteY2" fmla="*/ 287133 h 2057252"/>
                <a:gd name="connsiteX3" fmla="*/ 1759157 w 2042980"/>
                <a:gd name="connsiteY3" fmla="*/ 812198 h 2057252"/>
                <a:gd name="connsiteX4" fmla="*/ 1773803 w 2042980"/>
                <a:gd name="connsiteY4" fmla="*/ 807651 h 2057252"/>
                <a:gd name="connsiteX5" fmla="*/ 1818952 w 2042980"/>
                <a:gd name="connsiteY5" fmla="*/ 803098 h 2057252"/>
                <a:gd name="connsiteX6" fmla="*/ 2042980 w 2042980"/>
                <a:gd name="connsiteY6" fmla="*/ 1027181 h 2057252"/>
                <a:gd name="connsiteX7" fmla="*/ 1818952 w 2042980"/>
                <a:gd name="connsiteY7" fmla="*/ 1251264 h 2057252"/>
                <a:gd name="connsiteX8" fmla="*/ 1773803 w 2042980"/>
                <a:gd name="connsiteY8" fmla="*/ 1246712 h 2057252"/>
                <a:gd name="connsiteX9" fmla="*/ 1759157 w 2042980"/>
                <a:gd name="connsiteY9" fmla="*/ 1242164 h 2057252"/>
                <a:gd name="connsiteX10" fmla="*/ 1759157 w 2042980"/>
                <a:gd name="connsiteY10" fmla="*/ 1767229 h 2057252"/>
                <a:gd name="connsiteX11" fmla="*/ 1232138 w 2042980"/>
                <a:gd name="connsiteY11" fmla="*/ 1767229 h 2057252"/>
                <a:gd name="connsiteX12" fmla="*/ 1238587 w 2042980"/>
                <a:gd name="connsiteY12" fmla="*/ 1788008 h 2057252"/>
                <a:gd name="connsiteX13" fmla="*/ 1243138 w 2042980"/>
                <a:gd name="connsiteY13" fmla="*/ 1833169 h 2057252"/>
                <a:gd name="connsiteX14" fmla="*/ 1019110 w 2042980"/>
                <a:gd name="connsiteY14" fmla="*/ 2057252 h 2057252"/>
                <a:gd name="connsiteX15" fmla="*/ 795082 w 2042980"/>
                <a:gd name="connsiteY15" fmla="*/ 1833169 h 2057252"/>
                <a:gd name="connsiteX16" fmla="*/ 799634 w 2042980"/>
                <a:gd name="connsiteY16" fmla="*/ 1788008 h 2057252"/>
                <a:gd name="connsiteX17" fmla="*/ 806082 w 2042980"/>
                <a:gd name="connsiteY17" fmla="*/ 1767229 h 2057252"/>
                <a:gd name="connsiteX18" fmla="*/ 279063 w 2042980"/>
                <a:gd name="connsiteY18" fmla="*/ 1767229 h 2057252"/>
                <a:gd name="connsiteX19" fmla="*/ 279063 w 2042980"/>
                <a:gd name="connsiteY19" fmla="*/ 1243642 h 2057252"/>
                <a:gd name="connsiteX20" fmla="*/ 269177 w 2042980"/>
                <a:gd name="connsiteY20" fmla="*/ 1246712 h 2057252"/>
                <a:gd name="connsiteX21" fmla="*/ 224028 w 2042980"/>
                <a:gd name="connsiteY21" fmla="*/ 1251264 h 2057252"/>
                <a:gd name="connsiteX22" fmla="*/ 0 w 2042980"/>
                <a:gd name="connsiteY22" fmla="*/ 1027181 h 2057252"/>
                <a:gd name="connsiteX23" fmla="*/ 224028 w 2042980"/>
                <a:gd name="connsiteY23" fmla="*/ 803098 h 2057252"/>
                <a:gd name="connsiteX24" fmla="*/ 269177 w 2042980"/>
                <a:gd name="connsiteY24" fmla="*/ 807651 h 2057252"/>
                <a:gd name="connsiteX25" fmla="*/ 279063 w 2042980"/>
                <a:gd name="connsiteY25" fmla="*/ 810720 h 2057252"/>
                <a:gd name="connsiteX26" fmla="*/ 279063 w 2042980"/>
                <a:gd name="connsiteY26" fmla="*/ 287133 h 2057252"/>
                <a:gd name="connsiteX27" fmla="*/ 805119 w 2042980"/>
                <a:gd name="connsiteY27" fmla="*/ 287133 h 2057252"/>
                <a:gd name="connsiteX28" fmla="*/ 1019110 w 2042980"/>
                <a:gd name="connsiteY28" fmla="*/ 214 h 2057252"/>
                <a:gd name="connsiteX0" fmla="*/ 1019110 w 2042980"/>
                <a:gd name="connsiteY0" fmla="*/ 214 h 2057252"/>
                <a:gd name="connsiteX1" fmla="*/ 1233101 w 2042980"/>
                <a:gd name="connsiteY1" fmla="*/ 287133 h 2057252"/>
                <a:gd name="connsiteX2" fmla="*/ 1759157 w 2042980"/>
                <a:gd name="connsiteY2" fmla="*/ 287133 h 2057252"/>
                <a:gd name="connsiteX3" fmla="*/ 1759157 w 2042980"/>
                <a:gd name="connsiteY3" fmla="*/ 812198 h 2057252"/>
                <a:gd name="connsiteX4" fmla="*/ 1773803 w 2042980"/>
                <a:gd name="connsiteY4" fmla="*/ 807651 h 2057252"/>
                <a:gd name="connsiteX5" fmla="*/ 1818952 w 2042980"/>
                <a:gd name="connsiteY5" fmla="*/ 803098 h 2057252"/>
                <a:gd name="connsiteX6" fmla="*/ 2042980 w 2042980"/>
                <a:gd name="connsiteY6" fmla="*/ 1027181 h 2057252"/>
                <a:gd name="connsiteX7" fmla="*/ 1818952 w 2042980"/>
                <a:gd name="connsiteY7" fmla="*/ 1251264 h 2057252"/>
                <a:gd name="connsiteX8" fmla="*/ 1773803 w 2042980"/>
                <a:gd name="connsiteY8" fmla="*/ 1246712 h 2057252"/>
                <a:gd name="connsiteX9" fmla="*/ 1759157 w 2042980"/>
                <a:gd name="connsiteY9" fmla="*/ 1242164 h 2057252"/>
                <a:gd name="connsiteX10" fmla="*/ 1759157 w 2042980"/>
                <a:gd name="connsiteY10" fmla="*/ 1767229 h 2057252"/>
                <a:gd name="connsiteX11" fmla="*/ 1232138 w 2042980"/>
                <a:gd name="connsiteY11" fmla="*/ 1767229 h 2057252"/>
                <a:gd name="connsiteX12" fmla="*/ 1238587 w 2042980"/>
                <a:gd name="connsiteY12" fmla="*/ 1788008 h 2057252"/>
                <a:gd name="connsiteX13" fmla="*/ 1243138 w 2042980"/>
                <a:gd name="connsiteY13" fmla="*/ 1833169 h 2057252"/>
                <a:gd name="connsiteX14" fmla="*/ 1019110 w 2042980"/>
                <a:gd name="connsiteY14" fmla="*/ 2057252 h 2057252"/>
                <a:gd name="connsiteX15" fmla="*/ 795082 w 2042980"/>
                <a:gd name="connsiteY15" fmla="*/ 1833169 h 2057252"/>
                <a:gd name="connsiteX16" fmla="*/ 799634 w 2042980"/>
                <a:gd name="connsiteY16" fmla="*/ 1788008 h 2057252"/>
                <a:gd name="connsiteX17" fmla="*/ 806082 w 2042980"/>
                <a:gd name="connsiteY17" fmla="*/ 1767229 h 2057252"/>
                <a:gd name="connsiteX18" fmla="*/ 279063 w 2042980"/>
                <a:gd name="connsiteY18" fmla="*/ 1767229 h 2057252"/>
                <a:gd name="connsiteX19" fmla="*/ 279063 w 2042980"/>
                <a:gd name="connsiteY19" fmla="*/ 1243642 h 2057252"/>
                <a:gd name="connsiteX20" fmla="*/ 269177 w 2042980"/>
                <a:gd name="connsiteY20" fmla="*/ 1246712 h 2057252"/>
                <a:gd name="connsiteX21" fmla="*/ 224028 w 2042980"/>
                <a:gd name="connsiteY21" fmla="*/ 1251264 h 2057252"/>
                <a:gd name="connsiteX22" fmla="*/ 0 w 2042980"/>
                <a:gd name="connsiteY22" fmla="*/ 1027181 h 2057252"/>
                <a:gd name="connsiteX23" fmla="*/ 224028 w 2042980"/>
                <a:gd name="connsiteY23" fmla="*/ 803098 h 2057252"/>
                <a:gd name="connsiteX24" fmla="*/ 269177 w 2042980"/>
                <a:gd name="connsiteY24" fmla="*/ 807651 h 2057252"/>
                <a:gd name="connsiteX25" fmla="*/ 279063 w 2042980"/>
                <a:gd name="connsiteY25" fmla="*/ 810720 h 2057252"/>
                <a:gd name="connsiteX26" fmla="*/ 279063 w 2042980"/>
                <a:gd name="connsiteY26" fmla="*/ 287133 h 2057252"/>
                <a:gd name="connsiteX27" fmla="*/ 805119 w 2042980"/>
                <a:gd name="connsiteY27" fmla="*/ 287133 h 2057252"/>
                <a:gd name="connsiteX28" fmla="*/ 1019110 w 2042980"/>
                <a:gd name="connsiteY28" fmla="*/ 214 h 2057252"/>
                <a:gd name="connsiteX0" fmla="*/ 1019110 w 2042980"/>
                <a:gd name="connsiteY0" fmla="*/ 214 h 2057252"/>
                <a:gd name="connsiteX1" fmla="*/ 1233101 w 2042980"/>
                <a:gd name="connsiteY1" fmla="*/ 287133 h 2057252"/>
                <a:gd name="connsiteX2" fmla="*/ 1759157 w 2042980"/>
                <a:gd name="connsiteY2" fmla="*/ 287133 h 2057252"/>
                <a:gd name="connsiteX3" fmla="*/ 1759157 w 2042980"/>
                <a:gd name="connsiteY3" fmla="*/ 812198 h 2057252"/>
                <a:gd name="connsiteX4" fmla="*/ 1773803 w 2042980"/>
                <a:gd name="connsiteY4" fmla="*/ 807651 h 2057252"/>
                <a:gd name="connsiteX5" fmla="*/ 1818952 w 2042980"/>
                <a:gd name="connsiteY5" fmla="*/ 803098 h 2057252"/>
                <a:gd name="connsiteX6" fmla="*/ 2042980 w 2042980"/>
                <a:gd name="connsiteY6" fmla="*/ 1027181 h 2057252"/>
                <a:gd name="connsiteX7" fmla="*/ 1818952 w 2042980"/>
                <a:gd name="connsiteY7" fmla="*/ 1251264 h 2057252"/>
                <a:gd name="connsiteX8" fmla="*/ 1773803 w 2042980"/>
                <a:gd name="connsiteY8" fmla="*/ 1246712 h 2057252"/>
                <a:gd name="connsiteX9" fmla="*/ 1759157 w 2042980"/>
                <a:gd name="connsiteY9" fmla="*/ 1242164 h 2057252"/>
                <a:gd name="connsiteX10" fmla="*/ 1759157 w 2042980"/>
                <a:gd name="connsiteY10" fmla="*/ 1767229 h 2057252"/>
                <a:gd name="connsiteX11" fmla="*/ 1232138 w 2042980"/>
                <a:gd name="connsiteY11" fmla="*/ 1767229 h 2057252"/>
                <a:gd name="connsiteX12" fmla="*/ 1238587 w 2042980"/>
                <a:gd name="connsiteY12" fmla="*/ 1788008 h 2057252"/>
                <a:gd name="connsiteX13" fmla="*/ 1243138 w 2042980"/>
                <a:gd name="connsiteY13" fmla="*/ 1833169 h 2057252"/>
                <a:gd name="connsiteX14" fmla="*/ 1019110 w 2042980"/>
                <a:gd name="connsiteY14" fmla="*/ 2057252 h 2057252"/>
                <a:gd name="connsiteX15" fmla="*/ 795082 w 2042980"/>
                <a:gd name="connsiteY15" fmla="*/ 1833169 h 2057252"/>
                <a:gd name="connsiteX16" fmla="*/ 799634 w 2042980"/>
                <a:gd name="connsiteY16" fmla="*/ 1788008 h 2057252"/>
                <a:gd name="connsiteX17" fmla="*/ 806082 w 2042980"/>
                <a:gd name="connsiteY17" fmla="*/ 1767229 h 2057252"/>
                <a:gd name="connsiteX18" fmla="*/ 279063 w 2042980"/>
                <a:gd name="connsiteY18" fmla="*/ 1767229 h 2057252"/>
                <a:gd name="connsiteX19" fmla="*/ 279063 w 2042980"/>
                <a:gd name="connsiteY19" fmla="*/ 1243642 h 2057252"/>
                <a:gd name="connsiteX20" fmla="*/ 269177 w 2042980"/>
                <a:gd name="connsiteY20" fmla="*/ 1246712 h 2057252"/>
                <a:gd name="connsiteX21" fmla="*/ 224028 w 2042980"/>
                <a:gd name="connsiteY21" fmla="*/ 1251264 h 2057252"/>
                <a:gd name="connsiteX22" fmla="*/ 0 w 2042980"/>
                <a:gd name="connsiteY22" fmla="*/ 1027181 h 2057252"/>
                <a:gd name="connsiteX23" fmla="*/ 224028 w 2042980"/>
                <a:gd name="connsiteY23" fmla="*/ 803098 h 2057252"/>
                <a:gd name="connsiteX24" fmla="*/ 269177 w 2042980"/>
                <a:gd name="connsiteY24" fmla="*/ 807651 h 2057252"/>
                <a:gd name="connsiteX25" fmla="*/ 279063 w 2042980"/>
                <a:gd name="connsiteY25" fmla="*/ 810720 h 2057252"/>
                <a:gd name="connsiteX26" fmla="*/ 279063 w 2042980"/>
                <a:gd name="connsiteY26" fmla="*/ 287133 h 2057252"/>
                <a:gd name="connsiteX27" fmla="*/ 805119 w 2042980"/>
                <a:gd name="connsiteY27" fmla="*/ 287133 h 2057252"/>
                <a:gd name="connsiteX28" fmla="*/ 1019110 w 2042980"/>
                <a:gd name="connsiteY28" fmla="*/ 214 h 2057252"/>
                <a:gd name="connsiteX0" fmla="*/ 1019110 w 2042980"/>
                <a:gd name="connsiteY0" fmla="*/ 159 h 2057197"/>
                <a:gd name="connsiteX1" fmla="*/ 1233101 w 2042980"/>
                <a:gd name="connsiteY1" fmla="*/ 287078 h 2057197"/>
                <a:gd name="connsiteX2" fmla="*/ 1759157 w 2042980"/>
                <a:gd name="connsiteY2" fmla="*/ 287078 h 2057197"/>
                <a:gd name="connsiteX3" fmla="*/ 1759157 w 2042980"/>
                <a:gd name="connsiteY3" fmla="*/ 812143 h 2057197"/>
                <a:gd name="connsiteX4" fmla="*/ 1773803 w 2042980"/>
                <a:gd name="connsiteY4" fmla="*/ 807596 h 2057197"/>
                <a:gd name="connsiteX5" fmla="*/ 1818952 w 2042980"/>
                <a:gd name="connsiteY5" fmla="*/ 803043 h 2057197"/>
                <a:gd name="connsiteX6" fmla="*/ 2042980 w 2042980"/>
                <a:gd name="connsiteY6" fmla="*/ 1027126 h 2057197"/>
                <a:gd name="connsiteX7" fmla="*/ 1818952 w 2042980"/>
                <a:gd name="connsiteY7" fmla="*/ 1251209 h 2057197"/>
                <a:gd name="connsiteX8" fmla="*/ 1773803 w 2042980"/>
                <a:gd name="connsiteY8" fmla="*/ 1246657 h 2057197"/>
                <a:gd name="connsiteX9" fmla="*/ 1759157 w 2042980"/>
                <a:gd name="connsiteY9" fmla="*/ 1242109 h 2057197"/>
                <a:gd name="connsiteX10" fmla="*/ 1759157 w 2042980"/>
                <a:gd name="connsiteY10" fmla="*/ 1767174 h 2057197"/>
                <a:gd name="connsiteX11" fmla="*/ 1232138 w 2042980"/>
                <a:gd name="connsiteY11" fmla="*/ 1767174 h 2057197"/>
                <a:gd name="connsiteX12" fmla="*/ 1238587 w 2042980"/>
                <a:gd name="connsiteY12" fmla="*/ 1787953 h 2057197"/>
                <a:gd name="connsiteX13" fmla="*/ 1243138 w 2042980"/>
                <a:gd name="connsiteY13" fmla="*/ 1833114 h 2057197"/>
                <a:gd name="connsiteX14" fmla="*/ 1019110 w 2042980"/>
                <a:gd name="connsiteY14" fmla="*/ 2057197 h 2057197"/>
                <a:gd name="connsiteX15" fmla="*/ 795082 w 2042980"/>
                <a:gd name="connsiteY15" fmla="*/ 1833114 h 2057197"/>
                <a:gd name="connsiteX16" fmla="*/ 799634 w 2042980"/>
                <a:gd name="connsiteY16" fmla="*/ 1787953 h 2057197"/>
                <a:gd name="connsiteX17" fmla="*/ 806082 w 2042980"/>
                <a:gd name="connsiteY17" fmla="*/ 1767174 h 2057197"/>
                <a:gd name="connsiteX18" fmla="*/ 279063 w 2042980"/>
                <a:gd name="connsiteY18" fmla="*/ 1767174 h 2057197"/>
                <a:gd name="connsiteX19" fmla="*/ 279063 w 2042980"/>
                <a:gd name="connsiteY19" fmla="*/ 1243587 h 2057197"/>
                <a:gd name="connsiteX20" fmla="*/ 269177 w 2042980"/>
                <a:gd name="connsiteY20" fmla="*/ 1246657 h 2057197"/>
                <a:gd name="connsiteX21" fmla="*/ 224028 w 2042980"/>
                <a:gd name="connsiteY21" fmla="*/ 1251209 h 2057197"/>
                <a:gd name="connsiteX22" fmla="*/ 0 w 2042980"/>
                <a:gd name="connsiteY22" fmla="*/ 1027126 h 2057197"/>
                <a:gd name="connsiteX23" fmla="*/ 224028 w 2042980"/>
                <a:gd name="connsiteY23" fmla="*/ 803043 h 2057197"/>
                <a:gd name="connsiteX24" fmla="*/ 269177 w 2042980"/>
                <a:gd name="connsiteY24" fmla="*/ 807596 h 2057197"/>
                <a:gd name="connsiteX25" fmla="*/ 279063 w 2042980"/>
                <a:gd name="connsiteY25" fmla="*/ 810665 h 2057197"/>
                <a:gd name="connsiteX26" fmla="*/ 279063 w 2042980"/>
                <a:gd name="connsiteY26" fmla="*/ 287078 h 2057197"/>
                <a:gd name="connsiteX27" fmla="*/ 805119 w 2042980"/>
                <a:gd name="connsiteY27" fmla="*/ 287078 h 2057197"/>
                <a:gd name="connsiteX28" fmla="*/ 1019110 w 2042980"/>
                <a:gd name="connsiteY28" fmla="*/ 159 h 2057197"/>
                <a:gd name="connsiteX0" fmla="*/ 1019110 w 2042980"/>
                <a:gd name="connsiteY0" fmla="*/ 183 h 2057221"/>
                <a:gd name="connsiteX1" fmla="*/ 1233101 w 2042980"/>
                <a:gd name="connsiteY1" fmla="*/ 287102 h 2057221"/>
                <a:gd name="connsiteX2" fmla="*/ 1759157 w 2042980"/>
                <a:gd name="connsiteY2" fmla="*/ 287102 h 2057221"/>
                <a:gd name="connsiteX3" fmla="*/ 1759157 w 2042980"/>
                <a:gd name="connsiteY3" fmla="*/ 812167 h 2057221"/>
                <a:gd name="connsiteX4" fmla="*/ 1773803 w 2042980"/>
                <a:gd name="connsiteY4" fmla="*/ 807620 h 2057221"/>
                <a:gd name="connsiteX5" fmla="*/ 1818952 w 2042980"/>
                <a:gd name="connsiteY5" fmla="*/ 803067 h 2057221"/>
                <a:gd name="connsiteX6" fmla="*/ 2042980 w 2042980"/>
                <a:gd name="connsiteY6" fmla="*/ 1027150 h 2057221"/>
                <a:gd name="connsiteX7" fmla="*/ 1818952 w 2042980"/>
                <a:gd name="connsiteY7" fmla="*/ 1251233 h 2057221"/>
                <a:gd name="connsiteX8" fmla="*/ 1773803 w 2042980"/>
                <a:gd name="connsiteY8" fmla="*/ 1246681 h 2057221"/>
                <a:gd name="connsiteX9" fmla="*/ 1759157 w 2042980"/>
                <a:gd name="connsiteY9" fmla="*/ 1242133 h 2057221"/>
                <a:gd name="connsiteX10" fmla="*/ 1759157 w 2042980"/>
                <a:gd name="connsiteY10" fmla="*/ 1767198 h 2057221"/>
                <a:gd name="connsiteX11" fmla="*/ 1232138 w 2042980"/>
                <a:gd name="connsiteY11" fmla="*/ 1767198 h 2057221"/>
                <a:gd name="connsiteX12" fmla="*/ 1238587 w 2042980"/>
                <a:gd name="connsiteY12" fmla="*/ 1787977 h 2057221"/>
                <a:gd name="connsiteX13" fmla="*/ 1243138 w 2042980"/>
                <a:gd name="connsiteY13" fmla="*/ 1833138 h 2057221"/>
                <a:gd name="connsiteX14" fmla="*/ 1019110 w 2042980"/>
                <a:gd name="connsiteY14" fmla="*/ 2057221 h 2057221"/>
                <a:gd name="connsiteX15" fmla="*/ 795082 w 2042980"/>
                <a:gd name="connsiteY15" fmla="*/ 1833138 h 2057221"/>
                <a:gd name="connsiteX16" fmla="*/ 799634 w 2042980"/>
                <a:gd name="connsiteY16" fmla="*/ 1787977 h 2057221"/>
                <a:gd name="connsiteX17" fmla="*/ 806082 w 2042980"/>
                <a:gd name="connsiteY17" fmla="*/ 1767198 h 2057221"/>
                <a:gd name="connsiteX18" fmla="*/ 279063 w 2042980"/>
                <a:gd name="connsiteY18" fmla="*/ 1767198 h 2057221"/>
                <a:gd name="connsiteX19" fmla="*/ 279063 w 2042980"/>
                <a:gd name="connsiteY19" fmla="*/ 1243611 h 2057221"/>
                <a:gd name="connsiteX20" fmla="*/ 269177 w 2042980"/>
                <a:gd name="connsiteY20" fmla="*/ 1246681 h 2057221"/>
                <a:gd name="connsiteX21" fmla="*/ 224028 w 2042980"/>
                <a:gd name="connsiteY21" fmla="*/ 1251233 h 2057221"/>
                <a:gd name="connsiteX22" fmla="*/ 0 w 2042980"/>
                <a:gd name="connsiteY22" fmla="*/ 1027150 h 2057221"/>
                <a:gd name="connsiteX23" fmla="*/ 224028 w 2042980"/>
                <a:gd name="connsiteY23" fmla="*/ 803067 h 2057221"/>
                <a:gd name="connsiteX24" fmla="*/ 269177 w 2042980"/>
                <a:gd name="connsiteY24" fmla="*/ 807620 h 2057221"/>
                <a:gd name="connsiteX25" fmla="*/ 279063 w 2042980"/>
                <a:gd name="connsiteY25" fmla="*/ 810689 h 2057221"/>
                <a:gd name="connsiteX26" fmla="*/ 279063 w 2042980"/>
                <a:gd name="connsiteY26" fmla="*/ 287102 h 2057221"/>
                <a:gd name="connsiteX27" fmla="*/ 805119 w 2042980"/>
                <a:gd name="connsiteY27" fmla="*/ 287102 h 2057221"/>
                <a:gd name="connsiteX28" fmla="*/ 1019110 w 2042980"/>
                <a:gd name="connsiteY28" fmla="*/ 183 h 2057221"/>
                <a:gd name="connsiteX0" fmla="*/ 1019110 w 2042980"/>
                <a:gd name="connsiteY0" fmla="*/ 186 h 2057224"/>
                <a:gd name="connsiteX1" fmla="*/ 1233101 w 2042980"/>
                <a:gd name="connsiteY1" fmla="*/ 287105 h 2057224"/>
                <a:gd name="connsiteX2" fmla="*/ 1759157 w 2042980"/>
                <a:gd name="connsiteY2" fmla="*/ 287105 h 2057224"/>
                <a:gd name="connsiteX3" fmla="*/ 1759157 w 2042980"/>
                <a:gd name="connsiteY3" fmla="*/ 812170 h 2057224"/>
                <a:gd name="connsiteX4" fmla="*/ 1773803 w 2042980"/>
                <a:gd name="connsiteY4" fmla="*/ 807623 h 2057224"/>
                <a:gd name="connsiteX5" fmla="*/ 1818952 w 2042980"/>
                <a:gd name="connsiteY5" fmla="*/ 803070 h 2057224"/>
                <a:gd name="connsiteX6" fmla="*/ 2042980 w 2042980"/>
                <a:gd name="connsiteY6" fmla="*/ 1027153 h 2057224"/>
                <a:gd name="connsiteX7" fmla="*/ 1818952 w 2042980"/>
                <a:gd name="connsiteY7" fmla="*/ 1251236 h 2057224"/>
                <a:gd name="connsiteX8" fmla="*/ 1773803 w 2042980"/>
                <a:gd name="connsiteY8" fmla="*/ 1246684 h 2057224"/>
                <a:gd name="connsiteX9" fmla="*/ 1759157 w 2042980"/>
                <a:gd name="connsiteY9" fmla="*/ 1242136 h 2057224"/>
                <a:gd name="connsiteX10" fmla="*/ 1759157 w 2042980"/>
                <a:gd name="connsiteY10" fmla="*/ 1767201 h 2057224"/>
                <a:gd name="connsiteX11" fmla="*/ 1232138 w 2042980"/>
                <a:gd name="connsiteY11" fmla="*/ 1767201 h 2057224"/>
                <a:gd name="connsiteX12" fmla="*/ 1238587 w 2042980"/>
                <a:gd name="connsiteY12" fmla="*/ 1787980 h 2057224"/>
                <a:gd name="connsiteX13" fmla="*/ 1243138 w 2042980"/>
                <a:gd name="connsiteY13" fmla="*/ 1833141 h 2057224"/>
                <a:gd name="connsiteX14" fmla="*/ 1019110 w 2042980"/>
                <a:gd name="connsiteY14" fmla="*/ 2057224 h 2057224"/>
                <a:gd name="connsiteX15" fmla="*/ 795082 w 2042980"/>
                <a:gd name="connsiteY15" fmla="*/ 1833141 h 2057224"/>
                <a:gd name="connsiteX16" fmla="*/ 799634 w 2042980"/>
                <a:gd name="connsiteY16" fmla="*/ 1787980 h 2057224"/>
                <a:gd name="connsiteX17" fmla="*/ 806082 w 2042980"/>
                <a:gd name="connsiteY17" fmla="*/ 1767201 h 2057224"/>
                <a:gd name="connsiteX18" fmla="*/ 279063 w 2042980"/>
                <a:gd name="connsiteY18" fmla="*/ 1767201 h 2057224"/>
                <a:gd name="connsiteX19" fmla="*/ 279063 w 2042980"/>
                <a:gd name="connsiteY19" fmla="*/ 1243614 h 2057224"/>
                <a:gd name="connsiteX20" fmla="*/ 269177 w 2042980"/>
                <a:gd name="connsiteY20" fmla="*/ 1246684 h 2057224"/>
                <a:gd name="connsiteX21" fmla="*/ 224028 w 2042980"/>
                <a:gd name="connsiteY21" fmla="*/ 1251236 h 2057224"/>
                <a:gd name="connsiteX22" fmla="*/ 0 w 2042980"/>
                <a:gd name="connsiteY22" fmla="*/ 1027153 h 2057224"/>
                <a:gd name="connsiteX23" fmla="*/ 224028 w 2042980"/>
                <a:gd name="connsiteY23" fmla="*/ 803070 h 2057224"/>
                <a:gd name="connsiteX24" fmla="*/ 269177 w 2042980"/>
                <a:gd name="connsiteY24" fmla="*/ 807623 h 2057224"/>
                <a:gd name="connsiteX25" fmla="*/ 279063 w 2042980"/>
                <a:gd name="connsiteY25" fmla="*/ 810692 h 2057224"/>
                <a:gd name="connsiteX26" fmla="*/ 279063 w 2042980"/>
                <a:gd name="connsiteY26" fmla="*/ 287105 h 2057224"/>
                <a:gd name="connsiteX27" fmla="*/ 805119 w 2042980"/>
                <a:gd name="connsiteY27" fmla="*/ 287105 h 2057224"/>
                <a:gd name="connsiteX28" fmla="*/ 1019110 w 2042980"/>
                <a:gd name="connsiteY28" fmla="*/ 186 h 2057224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3 h 2057111"/>
                <a:gd name="connsiteX1" fmla="*/ 1233101 w 2042980"/>
                <a:gd name="connsiteY1" fmla="*/ 286992 h 2057111"/>
                <a:gd name="connsiteX2" fmla="*/ 1759157 w 2042980"/>
                <a:gd name="connsiteY2" fmla="*/ 286992 h 2057111"/>
                <a:gd name="connsiteX3" fmla="*/ 1759157 w 2042980"/>
                <a:gd name="connsiteY3" fmla="*/ 812057 h 2057111"/>
                <a:gd name="connsiteX4" fmla="*/ 1773803 w 2042980"/>
                <a:gd name="connsiteY4" fmla="*/ 807510 h 2057111"/>
                <a:gd name="connsiteX5" fmla="*/ 1818952 w 2042980"/>
                <a:gd name="connsiteY5" fmla="*/ 802957 h 2057111"/>
                <a:gd name="connsiteX6" fmla="*/ 2042980 w 2042980"/>
                <a:gd name="connsiteY6" fmla="*/ 1027040 h 2057111"/>
                <a:gd name="connsiteX7" fmla="*/ 1818952 w 2042980"/>
                <a:gd name="connsiteY7" fmla="*/ 1251123 h 2057111"/>
                <a:gd name="connsiteX8" fmla="*/ 1773803 w 2042980"/>
                <a:gd name="connsiteY8" fmla="*/ 1246571 h 2057111"/>
                <a:gd name="connsiteX9" fmla="*/ 1759157 w 2042980"/>
                <a:gd name="connsiteY9" fmla="*/ 1242023 h 2057111"/>
                <a:gd name="connsiteX10" fmla="*/ 1759157 w 2042980"/>
                <a:gd name="connsiteY10" fmla="*/ 1767088 h 2057111"/>
                <a:gd name="connsiteX11" fmla="*/ 1232138 w 2042980"/>
                <a:gd name="connsiteY11" fmla="*/ 1767088 h 2057111"/>
                <a:gd name="connsiteX12" fmla="*/ 1238587 w 2042980"/>
                <a:gd name="connsiteY12" fmla="*/ 1787867 h 2057111"/>
                <a:gd name="connsiteX13" fmla="*/ 1243138 w 2042980"/>
                <a:gd name="connsiteY13" fmla="*/ 1833028 h 2057111"/>
                <a:gd name="connsiteX14" fmla="*/ 1019110 w 2042980"/>
                <a:gd name="connsiteY14" fmla="*/ 2057111 h 2057111"/>
                <a:gd name="connsiteX15" fmla="*/ 795082 w 2042980"/>
                <a:gd name="connsiteY15" fmla="*/ 1833028 h 2057111"/>
                <a:gd name="connsiteX16" fmla="*/ 799634 w 2042980"/>
                <a:gd name="connsiteY16" fmla="*/ 1787867 h 2057111"/>
                <a:gd name="connsiteX17" fmla="*/ 806082 w 2042980"/>
                <a:gd name="connsiteY17" fmla="*/ 1767088 h 2057111"/>
                <a:gd name="connsiteX18" fmla="*/ 279063 w 2042980"/>
                <a:gd name="connsiteY18" fmla="*/ 1767088 h 2057111"/>
                <a:gd name="connsiteX19" fmla="*/ 279063 w 2042980"/>
                <a:gd name="connsiteY19" fmla="*/ 1243501 h 2057111"/>
                <a:gd name="connsiteX20" fmla="*/ 269177 w 2042980"/>
                <a:gd name="connsiteY20" fmla="*/ 1246571 h 2057111"/>
                <a:gd name="connsiteX21" fmla="*/ 224028 w 2042980"/>
                <a:gd name="connsiteY21" fmla="*/ 1251123 h 2057111"/>
                <a:gd name="connsiteX22" fmla="*/ 0 w 2042980"/>
                <a:gd name="connsiteY22" fmla="*/ 1027040 h 2057111"/>
                <a:gd name="connsiteX23" fmla="*/ 224028 w 2042980"/>
                <a:gd name="connsiteY23" fmla="*/ 802957 h 2057111"/>
                <a:gd name="connsiteX24" fmla="*/ 269177 w 2042980"/>
                <a:gd name="connsiteY24" fmla="*/ 807510 h 2057111"/>
                <a:gd name="connsiteX25" fmla="*/ 279063 w 2042980"/>
                <a:gd name="connsiteY25" fmla="*/ 810579 h 2057111"/>
                <a:gd name="connsiteX26" fmla="*/ 279063 w 2042980"/>
                <a:gd name="connsiteY26" fmla="*/ 286992 h 2057111"/>
                <a:gd name="connsiteX27" fmla="*/ 805119 w 2042980"/>
                <a:gd name="connsiteY27" fmla="*/ 286992 h 2057111"/>
                <a:gd name="connsiteX28" fmla="*/ 1019110 w 2042980"/>
                <a:gd name="connsiteY28" fmla="*/ 73 h 2057111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6 h 2057044"/>
                <a:gd name="connsiteX1" fmla="*/ 1233101 w 2042980"/>
                <a:gd name="connsiteY1" fmla="*/ 286925 h 2057044"/>
                <a:gd name="connsiteX2" fmla="*/ 1759157 w 2042980"/>
                <a:gd name="connsiteY2" fmla="*/ 286925 h 2057044"/>
                <a:gd name="connsiteX3" fmla="*/ 1759157 w 2042980"/>
                <a:gd name="connsiteY3" fmla="*/ 811990 h 2057044"/>
                <a:gd name="connsiteX4" fmla="*/ 1773803 w 2042980"/>
                <a:gd name="connsiteY4" fmla="*/ 807443 h 2057044"/>
                <a:gd name="connsiteX5" fmla="*/ 1818952 w 2042980"/>
                <a:gd name="connsiteY5" fmla="*/ 802890 h 2057044"/>
                <a:gd name="connsiteX6" fmla="*/ 2042980 w 2042980"/>
                <a:gd name="connsiteY6" fmla="*/ 1026973 h 2057044"/>
                <a:gd name="connsiteX7" fmla="*/ 1818952 w 2042980"/>
                <a:gd name="connsiteY7" fmla="*/ 1251056 h 2057044"/>
                <a:gd name="connsiteX8" fmla="*/ 1773803 w 2042980"/>
                <a:gd name="connsiteY8" fmla="*/ 1246504 h 2057044"/>
                <a:gd name="connsiteX9" fmla="*/ 1759157 w 2042980"/>
                <a:gd name="connsiteY9" fmla="*/ 1241956 h 2057044"/>
                <a:gd name="connsiteX10" fmla="*/ 1759157 w 2042980"/>
                <a:gd name="connsiteY10" fmla="*/ 1767021 h 2057044"/>
                <a:gd name="connsiteX11" fmla="*/ 1232138 w 2042980"/>
                <a:gd name="connsiteY11" fmla="*/ 1767021 h 2057044"/>
                <a:gd name="connsiteX12" fmla="*/ 1238587 w 2042980"/>
                <a:gd name="connsiteY12" fmla="*/ 1787800 h 2057044"/>
                <a:gd name="connsiteX13" fmla="*/ 1243138 w 2042980"/>
                <a:gd name="connsiteY13" fmla="*/ 1832961 h 2057044"/>
                <a:gd name="connsiteX14" fmla="*/ 1019110 w 2042980"/>
                <a:gd name="connsiteY14" fmla="*/ 2057044 h 2057044"/>
                <a:gd name="connsiteX15" fmla="*/ 795082 w 2042980"/>
                <a:gd name="connsiteY15" fmla="*/ 1832961 h 2057044"/>
                <a:gd name="connsiteX16" fmla="*/ 799634 w 2042980"/>
                <a:gd name="connsiteY16" fmla="*/ 1787800 h 2057044"/>
                <a:gd name="connsiteX17" fmla="*/ 806082 w 2042980"/>
                <a:gd name="connsiteY17" fmla="*/ 1767021 h 2057044"/>
                <a:gd name="connsiteX18" fmla="*/ 279063 w 2042980"/>
                <a:gd name="connsiteY18" fmla="*/ 1767021 h 2057044"/>
                <a:gd name="connsiteX19" fmla="*/ 279063 w 2042980"/>
                <a:gd name="connsiteY19" fmla="*/ 1243434 h 2057044"/>
                <a:gd name="connsiteX20" fmla="*/ 269177 w 2042980"/>
                <a:gd name="connsiteY20" fmla="*/ 1246504 h 2057044"/>
                <a:gd name="connsiteX21" fmla="*/ 224028 w 2042980"/>
                <a:gd name="connsiteY21" fmla="*/ 1251056 h 2057044"/>
                <a:gd name="connsiteX22" fmla="*/ 0 w 2042980"/>
                <a:gd name="connsiteY22" fmla="*/ 1026973 h 2057044"/>
                <a:gd name="connsiteX23" fmla="*/ 224028 w 2042980"/>
                <a:gd name="connsiteY23" fmla="*/ 802890 h 2057044"/>
                <a:gd name="connsiteX24" fmla="*/ 269177 w 2042980"/>
                <a:gd name="connsiteY24" fmla="*/ 807443 h 2057044"/>
                <a:gd name="connsiteX25" fmla="*/ 279063 w 2042980"/>
                <a:gd name="connsiteY25" fmla="*/ 810512 h 2057044"/>
                <a:gd name="connsiteX26" fmla="*/ 279063 w 2042980"/>
                <a:gd name="connsiteY26" fmla="*/ 286925 h 2057044"/>
                <a:gd name="connsiteX27" fmla="*/ 805119 w 2042980"/>
                <a:gd name="connsiteY27" fmla="*/ 286925 h 2057044"/>
                <a:gd name="connsiteX28" fmla="*/ 1019110 w 2042980"/>
                <a:gd name="connsiteY28" fmla="*/ 6 h 2057044"/>
                <a:gd name="connsiteX0" fmla="*/ 1019110 w 2042980"/>
                <a:gd name="connsiteY0" fmla="*/ 6 h 2057044"/>
                <a:gd name="connsiteX1" fmla="*/ 1233101 w 2042980"/>
                <a:gd name="connsiteY1" fmla="*/ 286925 h 2057044"/>
                <a:gd name="connsiteX2" fmla="*/ 1759157 w 2042980"/>
                <a:gd name="connsiteY2" fmla="*/ 286925 h 2057044"/>
                <a:gd name="connsiteX3" fmla="*/ 1759157 w 2042980"/>
                <a:gd name="connsiteY3" fmla="*/ 811990 h 2057044"/>
                <a:gd name="connsiteX4" fmla="*/ 1773803 w 2042980"/>
                <a:gd name="connsiteY4" fmla="*/ 807443 h 2057044"/>
                <a:gd name="connsiteX5" fmla="*/ 1818952 w 2042980"/>
                <a:gd name="connsiteY5" fmla="*/ 802890 h 2057044"/>
                <a:gd name="connsiteX6" fmla="*/ 2042980 w 2042980"/>
                <a:gd name="connsiteY6" fmla="*/ 1026973 h 2057044"/>
                <a:gd name="connsiteX7" fmla="*/ 1818952 w 2042980"/>
                <a:gd name="connsiteY7" fmla="*/ 1251056 h 2057044"/>
                <a:gd name="connsiteX8" fmla="*/ 1773803 w 2042980"/>
                <a:gd name="connsiteY8" fmla="*/ 1246504 h 2057044"/>
                <a:gd name="connsiteX9" fmla="*/ 1759157 w 2042980"/>
                <a:gd name="connsiteY9" fmla="*/ 1241956 h 2057044"/>
                <a:gd name="connsiteX10" fmla="*/ 1759157 w 2042980"/>
                <a:gd name="connsiteY10" fmla="*/ 1767021 h 2057044"/>
                <a:gd name="connsiteX11" fmla="*/ 1232138 w 2042980"/>
                <a:gd name="connsiteY11" fmla="*/ 1767021 h 2057044"/>
                <a:gd name="connsiteX12" fmla="*/ 1238587 w 2042980"/>
                <a:gd name="connsiteY12" fmla="*/ 1787800 h 2057044"/>
                <a:gd name="connsiteX13" fmla="*/ 1243138 w 2042980"/>
                <a:gd name="connsiteY13" fmla="*/ 1832961 h 2057044"/>
                <a:gd name="connsiteX14" fmla="*/ 1019110 w 2042980"/>
                <a:gd name="connsiteY14" fmla="*/ 2057044 h 2057044"/>
                <a:gd name="connsiteX15" fmla="*/ 795082 w 2042980"/>
                <a:gd name="connsiteY15" fmla="*/ 1832961 h 2057044"/>
                <a:gd name="connsiteX16" fmla="*/ 799634 w 2042980"/>
                <a:gd name="connsiteY16" fmla="*/ 1787800 h 2057044"/>
                <a:gd name="connsiteX17" fmla="*/ 806082 w 2042980"/>
                <a:gd name="connsiteY17" fmla="*/ 1767021 h 2057044"/>
                <a:gd name="connsiteX18" fmla="*/ 279063 w 2042980"/>
                <a:gd name="connsiteY18" fmla="*/ 1767021 h 2057044"/>
                <a:gd name="connsiteX19" fmla="*/ 279063 w 2042980"/>
                <a:gd name="connsiteY19" fmla="*/ 1243434 h 2057044"/>
                <a:gd name="connsiteX20" fmla="*/ 269177 w 2042980"/>
                <a:gd name="connsiteY20" fmla="*/ 1246504 h 2057044"/>
                <a:gd name="connsiteX21" fmla="*/ 224028 w 2042980"/>
                <a:gd name="connsiteY21" fmla="*/ 1251056 h 2057044"/>
                <a:gd name="connsiteX22" fmla="*/ 0 w 2042980"/>
                <a:gd name="connsiteY22" fmla="*/ 1026973 h 2057044"/>
                <a:gd name="connsiteX23" fmla="*/ 224028 w 2042980"/>
                <a:gd name="connsiteY23" fmla="*/ 802890 h 2057044"/>
                <a:gd name="connsiteX24" fmla="*/ 269177 w 2042980"/>
                <a:gd name="connsiteY24" fmla="*/ 807443 h 2057044"/>
                <a:gd name="connsiteX25" fmla="*/ 279063 w 2042980"/>
                <a:gd name="connsiteY25" fmla="*/ 810512 h 2057044"/>
                <a:gd name="connsiteX26" fmla="*/ 279063 w 2042980"/>
                <a:gd name="connsiteY26" fmla="*/ 286925 h 2057044"/>
                <a:gd name="connsiteX27" fmla="*/ 805119 w 2042980"/>
                <a:gd name="connsiteY27" fmla="*/ 286925 h 2057044"/>
                <a:gd name="connsiteX28" fmla="*/ 1019110 w 2042980"/>
                <a:gd name="connsiteY28" fmla="*/ 6 h 2057044"/>
                <a:gd name="connsiteX0" fmla="*/ 1019110 w 2042980"/>
                <a:gd name="connsiteY0" fmla="*/ 6 h 2057044"/>
                <a:gd name="connsiteX1" fmla="*/ 1233101 w 2042980"/>
                <a:gd name="connsiteY1" fmla="*/ 286925 h 2057044"/>
                <a:gd name="connsiteX2" fmla="*/ 1759157 w 2042980"/>
                <a:gd name="connsiteY2" fmla="*/ 286925 h 2057044"/>
                <a:gd name="connsiteX3" fmla="*/ 1759157 w 2042980"/>
                <a:gd name="connsiteY3" fmla="*/ 811990 h 2057044"/>
                <a:gd name="connsiteX4" fmla="*/ 1773803 w 2042980"/>
                <a:gd name="connsiteY4" fmla="*/ 807443 h 2057044"/>
                <a:gd name="connsiteX5" fmla="*/ 2042980 w 2042980"/>
                <a:gd name="connsiteY5" fmla="*/ 1026973 h 2057044"/>
                <a:gd name="connsiteX6" fmla="*/ 1818952 w 2042980"/>
                <a:gd name="connsiteY6" fmla="*/ 1251056 h 2057044"/>
                <a:gd name="connsiteX7" fmla="*/ 1773803 w 2042980"/>
                <a:gd name="connsiteY7" fmla="*/ 1246504 h 2057044"/>
                <a:gd name="connsiteX8" fmla="*/ 1759157 w 2042980"/>
                <a:gd name="connsiteY8" fmla="*/ 1241956 h 2057044"/>
                <a:gd name="connsiteX9" fmla="*/ 1759157 w 2042980"/>
                <a:gd name="connsiteY9" fmla="*/ 1767021 h 2057044"/>
                <a:gd name="connsiteX10" fmla="*/ 1232138 w 2042980"/>
                <a:gd name="connsiteY10" fmla="*/ 1767021 h 2057044"/>
                <a:gd name="connsiteX11" fmla="*/ 1238587 w 2042980"/>
                <a:gd name="connsiteY11" fmla="*/ 1787800 h 2057044"/>
                <a:gd name="connsiteX12" fmla="*/ 1243138 w 2042980"/>
                <a:gd name="connsiteY12" fmla="*/ 1832961 h 2057044"/>
                <a:gd name="connsiteX13" fmla="*/ 1019110 w 2042980"/>
                <a:gd name="connsiteY13" fmla="*/ 2057044 h 2057044"/>
                <a:gd name="connsiteX14" fmla="*/ 795082 w 2042980"/>
                <a:gd name="connsiteY14" fmla="*/ 1832961 h 2057044"/>
                <a:gd name="connsiteX15" fmla="*/ 799634 w 2042980"/>
                <a:gd name="connsiteY15" fmla="*/ 1787800 h 2057044"/>
                <a:gd name="connsiteX16" fmla="*/ 806082 w 2042980"/>
                <a:gd name="connsiteY16" fmla="*/ 1767021 h 2057044"/>
                <a:gd name="connsiteX17" fmla="*/ 279063 w 2042980"/>
                <a:gd name="connsiteY17" fmla="*/ 1767021 h 2057044"/>
                <a:gd name="connsiteX18" fmla="*/ 279063 w 2042980"/>
                <a:gd name="connsiteY18" fmla="*/ 1243434 h 2057044"/>
                <a:gd name="connsiteX19" fmla="*/ 269177 w 2042980"/>
                <a:gd name="connsiteY19" fmla="*/ 1246504 h 2057044"/>
                <a:gd name="connsiteX20" fmla="*/ 224028 w 2042980"/>
                <a:gd name="connsiteY20" fmla="*/ 1251056 h 2057044"/>
                <a:gd name="connsiteX21" fmla="*/ 0 w 2042980"/>
                <a:gd name="connsiteY21" fmla="*/ 1026973 h 2057044"/>
                <a:gd name="connsiteX22" fmla="*/ 224028 w 2042980"/>
                <a:gd name="connsiteY22" fmla="*/ 802890 h 2057044"/>
                <a:gd name="connsiteX23" fmla="*/ 269177 w 2042980"/>
                <a:gd name="connsiteY23" fmla="*/ 807443 h 2057044"/>
                <a:gd name="connsiteX24" fmla="*/ 279063 w 2042980"/>
                <a:gd name="connsiteY24" fmla="*/ 810512 h 2057044"/>
                <a:gd name="connsiteX25" fmla="*/ 279063 w 2042980"/>
                <a:gd name="connsiteY25" fmla="*/ 286925 h 2057044"/>
                <a:gd name="connsiteX26" fmla="*/ 805119 w 2042980"/>
                <a:gd name="connsiteY26" fmla="*/ 286925 h 2057044"/>
                <a:gd name="connsiteX27" fmla="*/ 1019110 w 2042980"/>
                <a:gd name="connsiteY27" fmla="*/ 6 h 2057044"/>
                <a:gd name="connsiteX0" fmla="*/ 1019110 w 2042980"/>
                <a:gd name="connsiteY0" fmla="*/ 6 h 2057044"/>
                <a:gd name="connsiteX1" fmla="*/ 1233101 w 2042980"/>
                <a:gd name="connsiteY1" fmla="*/ 286925 h 2057044"/>
                <a:gd name="connsiteX2" fmla="*/ 1759157 w 2042980"/>
                <a:gd name="connsiteY2" fmla="*/ 286925 h 2057044"/>
                <a:gd name="connsiteX3" fmla="*/ 1759157 w 2042980"/>
                <a:gd name="connsiteY3" fmla="*/ 811990 h 2057044"/>
                <a:gd name="connsiteX4" fmla="*/ 2042980 w 2042980"/>
                <a:gd name="connsiteY4" fmla="*/ 1026973 h 2057044"/>
                <a:gd name="connsiteX5" fmla="*/ 1818952 w 2042980"/>
                <a:gd name="connsiteY5" fmla="*/ 1251056 h 2057044"/>
                <a:gd name="connsiteX6" fmla="*/ 1773803 w 2042980"/>
                <a:gd name="connsiteY6" fmla="*/ 1246504 h 2057044"/>
                <a:gd name="connsiteX7" fmla="*/ 1759157 w 2042980"/>
                <a:gd name="connsiteY7" fmla="*/ 1241956 h 2057044"/>
                <a:gd name="connsiteX8" fmla="*/ 1759157 w 2042980"/>
                <a:gd name="connsiteY8" fmla="*/ 1767021 h 2057044"/>
                <a:gd name="connsiteX9" fmla="*/ 1232138 w 2042980"/>
                <a:gd name="connsiteY9" fmla="*/ 1767021 h 2057044"/>
                <a:gd name="connsiteX10" fmla="*/ 1238587 w 2042980"/>
                <a:gd name="connsiteY10" fmla="*/ 1787800 h 2057044"/>
                <a:gd name="connsiteX11" fmla="*/ 1243138 w 2042980"/>
                <a:gd name="connsiteY11" fmla="*/ 1832961 h 2057044"/>
                <a:gd name="connsiteX12" fmla="*/ 1019110 w 2042980"/>
                <a:gd name="connsiteY12" fmla="*/ 2057044 h 2057044"/>
                <a:gd name="connsiteX13" fmla="*/ 795082 w 2042980"/>
                <a:gd name="connsiteY13" fmla="*/ 1832961 h 2057044"/>
                <a:gd name="connsiteX14" fmla="*/ 799634 w 2042980"/>
                <a:gd name="connsiteY14" fmla="*/ 1787800 h 2057044"/>
                <a:gd name="connsiteX15" fmla="*/ 806082 w 2042980"/>
                <a:gd name="connsiteY15" fmla="*/ 1767021 h 2057044"/>
                <a:gd name="connsiteX16" fmla="*/ 279063 w 2042980"/>
                <a:gd name="connsiteY16" fmla="*/ 1767021 h 2057044"/>
                <a:gd name="connsiteX17" fmla="*/ 279063 w 2042980"/>
                <a:gd name="connsiteY17" fmla="*/ 1243434 h 2057044"/>
                <a:gd name="connsiteX18" fmla="*/ 269177 w 2042980"/>
                <a:gd name="connsiteY18" fmla="*/ 1246504 h 2057044"/>
                <a:gd name="connsiteX19" fmla="*/ 224028 w 2042980"/>
                <a:gd name="connsiteY19" fmla="*/ 1251056 h 2057044"/>
                <a:gd name="connsiteX20" fmla="*/ 0 w 2042980"/>
                <a:gd name="connsiteY20" fmla="*/ 1026973 h 2057044"/>
                <a:gd name="connsiteX21" fmla="*/ 224028 w 2042980"/>
                <a:gd name="connsiteY21" fmla="*/ 802890 h 2057044"/>
                <a:gd name="connsiteX22" fmla="*/ 269177 w 2042980"/>
                <a:gd name="connsiteY22" fmla="*/ 807443 h 2057044"/>
                <a:gd name="connsiteX23" fmla="*/ 279063 w 2042980"/>
                <a:gd name="connsiteY23" fmla="*/ 810512 h 2057044"/>
                <a:gd name="connsiteX24" fmla="*/ 279063 w 2042980"/>
                <a:gd name="connsiteY24" fmla="*/ 286925 h 2057044"/>
                <a:gd name="connsiteX25" fmla="*/ 805119 w 2042980"/>
                <a:gd name="connsiteY25" fmla="*/ 286925 h 2057044"/>
                <a:gd name="connsiteX26" fmla="*/ 1019110 w 2042980"/>
                <a:gd name="connsiteY26" fmla="*/ 6 h 2057044"/>
                <a:gd name="connsiteX0" fmla="*/ 1019110 w 2042980"/>
                <a:gd name="connsiteY0" fmla="*/ 6 h 2057044"/>
                <a:gd name="connsiteX1" fmla="*/ 1233101 w 2042980"/>
                <a:gd name="connsiteY1" fmla="*/ 286925 h 2057044"/>
                <a:gd name="connsiteX2" fmla="*/ 1759157 w 2042980"/>
                <a:gd name="connsiteY2" fmla="*/ 286925 h 2057044"/>
                <a:gd name="connsiteX3" fmla="*/ 1759157 w 2042980"/>
                <a:gd name="connsiteY3" fmla="*/ 811990 h 2057044"/>
                <a:gd name="connsiteX4" fmla="*/ 2042980 w 2042980"/>
                <a:gd name="connsiteY4" fmla="*/ 1026973 h 2057044"/>
                <a:gd name="connsiteX5" fmla="*/ 1818952 w 2042980"/>
                <a:gd name="connsiteY5" fmla="*/ 1251056 h 2057044"/>
                <a:gd name="connsiteX6" fmla="*/ 1759157 w 2042980"/>
                <a:gd name="connsiteY6" fmla="*/ 1241956 h 2057044"/>
                <a:gd name="connsiteX7" fmla="*/ 1759157 w 2042980"/>
                <a:gd name="connsiteY7" fmla="*/ 1767021 h 2057044"/>
                <a:gd name="connsiteX8" fmla="*/ 1232138 w 2042980"/>
                <a:gd name="connsiteY8" fmla="*/ 1767021 h 2057044"/>
                <a:gd name="connsiteX9" fmla="*/ 1238587 w 2042980"/>
                <a:gd name="connsiteY9" fmla="*/ 1787800 h 2057044"/>
                <a:gd name="connsiteX10" fmla="*/ 1243138 w 2042980"/>
                <a:gd name="connsiteY10" fmla="*/ 1832961 h 2057044"/>
                <a:gd name="connsiteX11" fmla="*/ 1019110 w 2042980"/>
                <a:gd name="connsiteY11" fmla="*/ 2057044 h 2057044"/>
                <a:gd name="connsiteX12" fmla="*/ 795082 w 2042980"/>
                <a:gd name="connsiteY12" fmla="*/ 1832961 h 2057044"/>
                <a:gd name="connsiteX13" fmla="*/ 799634 w 2042980"/>
                <a:gd name="connsiteY13" fmla="*/ 1787800 h 2057044"/>
                <a:gd name="connsiteX14" fmla="*/ 806082 w 2042980"/>
                <a:gd name="connsiteY14" fmla="*/ 1767021 h 2057044"/>
                <a:gd name="connsiteX15" fmla="*/ 279063 w 2042980"/>
                <a:gd name="connsiteY15" fmla="*/ 1767021 h 2057044"/>
                <a:gd name="connsiteX16" fmla="*/ 279063 w 2042980"/>
                <a:gd name="connsiteY16" fmla="*/ 1243434 h 2057044"/>
                <a:gd name="connsiteX17" fmla="*/ 269177 w 2042980"/>
                <a:gd name="connsiteY17" fmla="*/ 1246504 h 2057044"/>
                <a:gd name="connsiteX18" fmla="*/ 224028 w 2042980"/>
                <a:gd name="connsiteY18" fmla="*/ 1251056 h 2057044"/>
                <a:gd name="connsiteX19" fmla="*/ 0 w 2042980"/>
                <a:gd name="connsiteY19" fmla="*/ 1026973 h 2057044"/>
                <a:gd name="connsiteX20" fmla="*/ 224028 w 2042980"/>
                <a:gd name="connsiteY20" fmla="*/ 802890 h 2057044"/>
                <a:gd name="connsiteX21" fmla="*/ 269177 w 2042980"/>
                <a:gd name="connsiteY21" fmla="*/ 807443 h 2057044"/>
                <a:gd name="connsiteX22" fmla="*/ 279063 w 2042980"/>
                <a:gd name="connsiteY22" fmla="*/ 810512 h 2057044"/>
                <a:gd name="connsiteX23" fmla="*/ 279063 w 2042980"/>
                <a:gd name="connsiteY23" fmla="*/ 286925 h 2057044"/>
                <a:gd name="connsiteX24" fmla="*/ 805119 w 2042980"/>
                <a:gd name="connsiteY24" fmla="*/ 286925 h 2057044"/>
                <a:gd name="connsiteX25" fmla="*/ 1019110 w 2042980"/>
                <a:gd name="connsiteY25" fmla="*/ 6 h 2057044"/>
                <a:gd name="connsiteX0" fmla="*/ 1019110 w 2042980"/>
                <a:gd name="connsiteY0" fmla="*/ 6 h 2057044"/>
                <a:gd name="connsiteX1" fmla="*/ 1233101 w 2042980"/>
                <a:gd name="connsiteY1" fmla="*/ 286925 h 2057044"/>
                <a:gd name="connsiteX2" fmla="*/ 1759157 w 2042980"/>
                <a:gd name="connsiteY2" fmla="*/ 286925 h 2057044"/>
                <a:gd name="connsiteX3" fmla="*/ 1759157 w 2042980"/>
                <a:gd name="connsiteY3" fmla="*/ 811990 h 2057044"/>
                <a:gd name="connsiteX4" fmla="*/ 2042980 w 2042980"/>
                <a:gd name="connsiteY4" fmla="*/ 1026973 h 2057044"/>
                <a:gd name="connsiteX5" fmla="*/ 1759157 w 2042980"/>
                <a:gd name="connsiteY5" fmla="*/ 1241956 h 2057044"/>
                <a:gd name="connsiteX6" fmla="*/ 1759157 w 2042980"/>
                <a:gd name="connsiteY6" fmla="*/ 1767021 h 2057044"/>
                <a:gd name="connsiteX7" fmla="*/ 1232138 w 2042980"/>
                <a:gd name="connsiteY7" fmla="*/ 1767021 h 2057044"/>
                <a:gd name="connsiteX8" fmla="*/ 1238587 w 2042980"/>
                <a:gd name="connsiteY8" fmla="*/ 1787800 h 2057044"/>
                <a:gd name="connsiteX9" fmla="*/ 1243138 w 2042980"/>
                <a:gd name="connsiteY9" fmla="*/ 1832961 h 2057044"/>
                <a:gd name="connsiteX10" fmla="*/ 1019110 w 2042980"/>
                <a:gd name="connsiteY10" fmla="*/ 2057044 h 2057044"/>
                <a:gd name="connsiteX11" fmla="*/ 795082 w 2042980"/>
                <a:gd name="connsiteY11" fmla="*/ 1832961 h 2057044"/>
                <a:gd name="connsiteX12" fmla="*/ 799634 w 2042980"/>
                <a:gd name="connsiteY12" fmla="*/ 1787800 h 2057044"/>
                <a:gd name="connsiteX13" fmla="*/ 806082 w 2042980"/>
                <a:gd name="connsiteY13" fmla="*/ 1767021 h 2057044"/>
                <a:gd name="connsiteX14" fmla="*/ 279063 w 2042980"/>
                <a:gd name="connsiteY14" fmla="*/ 1767021 h 2057044"/>
                <a:gd name="connsiteX15" fmla="*/ 279063 w 2042980"/>
                <a:gd name="connsiteY15" fmla="*/ 1243434 h 2057044"/>
                <a:gd name="connsiteX16" fmla="*/ 269177 w 2042980"/>
                <a:gd name="connsiteY16" fmla="*/ 1246504 h 2057044"/>
                <a:gd name="connsiteX17" fmla="*/ 224028 w 2042980"/>
                <a:gd name="connsiteY17" fmla="*/ 1251056 h 2057044"/>
                <a:gd name="connsiteX18" fmla="*/ 0 w 2042980"/>
                <a:gd name="connsiteY18" fmla="*/ 1026973 h 2057044"/>
                <a:gd name="connsiteX19" fmla="*/ 224028 w 2042980"/>
                <a:gd name="connsiteY19" fmla="*/ 802890 h 2057044"/>
                <a:gd name="connsiteX20" fmla="*/ 269177 w 2042980"/>
                <a:gd name="connsiteY20" fmla="*/ 807443 h 2057044"/>
                <a:gd name="connsiteX21" fmla="*/ 279063 w 2042980"/>
                <a:gd name="connsiteY21" fmla="*/ 810512 h 2057044"/>
                <a:gd name="connsiteX22" fmla="*/ 279063 w 2042980"/>
                <a:gd name="connsiteY22" fmla="*/ 286925 h 2057044"/>
                <a:gd name="connsiteX23" fmla="*/ 805119 w 2042980"/>
                <a:gd name="connsiteY23" fmla="*/ 286925 h 2057044"/>
                <a:gd name="connsiteX24" fmla="*/ 1019110 w 2042980"/>
                <a:gd name="connsiteY24" fmla="*/ 6 h 2057044"/>
                <a:gd name="connsiteX0" fmla="*/ 1019110 w 2043012"/>
                <a:gd name="connsiteY0" fmla="*/ 6 h 2057044"/>
                <a:gd name="connsiteX1" fmla="*/ 1233101 w 2043012"/>
                <a:gd name="connsiteY1" fmla="*/ 286925 h 2057044"/>
                <a:gd name="connsiteX2" fmla="*/ 1759157 w 2043012"/>
                <a:gd name="connsiteY2" fmla="*/ 286925 h 2057044"/>
                <a:gd name="connsiteX3" fmla="*/ 1759157 w 2043012"/>
                <a:gd name="connsiteY3" fmla="*/ 811990 h 2057044"/>
                <a:gd name="connsiteX4" fmla="*/ 2042980 w 2043012"/>
                <a:gd name="connsiteY4" fmla="*/ 1026973 h 2057044"/>
                <a:gd name="connsiteX5" fmla="*/ 1759157 w 2043012"/>
                <a:gd name="connsiteY5" fmla="*/ 1241956 h 2057044"/>
                <a:gd name="connsiteX6" fmla="*/ 1759157 w 2043012"/>
                <a:gd name="connsiteY6" fmla="*/ 1767021 h 2057044"/>
                <a:gd name="connsiteX7" fmla="*/ 1232138 w 2043012"/>
                <a:gd name="connsiteY7" fmla="*/ 1767021 h 2057044"/>
                <a:gd name="connsiteX8" fmla="*/ 1238587 w 2043012"/>
                <a:gd name="connsiteY8" fmla="*/ 1787800 h 2057044"/>
                <a:gd name="connsiteX9" fmla="*/ 1243138 w 2043012"/>
                <a:gd name="connsiteY9" fmla="*/ 1832961 h 2057044"/>
                <a:gd name="connsiteX10" fmla="*/ 1019110 w 2043012"/>
                <a:gd name="connsiteY10" fmla="*/ 2057044 h 2057044"/>
                <a:gd name="connsiteX11" fmla="*/ 795082 w 2043012"/>
                <a:gd name="connsiteY11" fmla="*/ 1832961 h 2057044"/>
                <a:gd name="connsiteX12" fmla="*/ 799634 w 2043012"/>
                <a:gd name="connsiteY12" fmla="*/ 1787800 h 2057044"/>
                <a:gd name="connsiteX13" fmla="*/ 806082 w 2043012"/>
                <a:gd name="connsiteY13" fmla="*/ 1767021 h 2057044"/>
                <a:gd name="connsiteX14" fmla="*/ 279063 w 2043012"/>
                <a:gd name="connsiteY14" fmla="*/ 1767021 h 2057044"/>
                <a:gd name="connsiteX15" fmla="*/ 279063 w 2043012"/>
                <a:gd name="connsiteY15" fmla="*/ 1243434 h 2057044"/>
                <a:gd name="connsiteX16" fmla="*/ 269177 w 2043012"/>
                <a:gd name="connsiteY16" fmla="*/ 1246504 h 2057044"/>
                <a:gd name="connsiteX17" fmla="*/ 224028 w 2043012"/>
                <a:gd name="connsiteY17" fmla="*/ 1251056 h 2057044"/>
                <a:gd name="connsiteX18" fmla="*/ 0 w 2043012"/>
                <a:gd name="connsiteY18" fmla="*/ 1026973 h 2057044"/>
                <a:gd name="connsiteX19" fmla="*/ 224028 w 2043012"/>
                <a:gd name="connsiteY19" fmla="*/ 802890 h 2057044"/>
                <a:gd name="connsiteX20" fmla="*/ 269177 w 2043012"/>
                <a:gd name="connsiteY20" fmla="*/ 807443 h 2057044"/>
                <a:gd name="connsiteX21" fmla="*/ 279063 w 2043012"/>
                <a:gd name="connsiteY21" fmla="*/ 810512 h 2057044"/>
                <a:gd name="connsiteX22" fmla="*/ 279063 w 2043012"/>
                <a:gd name="connsiteY22" fmla="*/ 286925 h 2057044"/>
                <a:gd name="connsiteX23" fmla="*/ 805119 w 2043012"/>
                <a:gd name="connsiteY23" fmla="*/ 286925 h 2057044"/>
                <a:gd name="connsiteX24" fmla="*/ 1019110 w 2043012"/>
                <a:gd name="connsiteY24" fmla="*/ 6 h 2057044"/>
                <a:gd name="connsiteX0" fmla="*/ 1019110 w 2043069"/>
                <a:gd name="connsiteY0" fmla="*/ 6 h 2057044"/>
                <a:gd name="connsiteX1" fmla="*/ 1233101 w 2043069"/>
                <a:gd name="connsiteY1" fmla="*/ 286925 h 2057044"/>
                <a:gd name="connsiteX2" fmla="*/ 1759157 w 2043069"/>
                <a:gd name="connsiteY2" fmla="*/ 286925 h 2057044"/>
                <a:gd name="connsiteX3" fmla="*/ 1759157 w 2043069"/>
                <a:gd name="connsiteY3" fmla="*/ 811990 h 2057044"/>
                <a:gd name="connsiteX4" fmla="*/ 2042980 w 2043069"/>
                <a:gd name="connsiteY4" fmla="*/ 1026973 h 2057044"/>
                <a:gd name="connsiteX5" fmla="*/ 1759157 w 2043069"/>
                <a:gd name="connsiteY5" fmla="*/ 1241956 h 2057044"/>
                <a:gd name="connsiteX6" fmla="*/ 1759157 w 2043069"/>
                <a:gd name="connsiteY6" fmla="*/ 1767021 h 2057044"/>
                <a:gd name="connsiteX7" fmla="*/ 1232138 w 2043069"/>
                <a:gd name="connsiteY7" fmla="*/ 1767021 h 2057044"/>
                <a:gd name="connsiteX8" fmla="*/ 1238587 w 2043069"/>
                <a:gd name="connsiteY8" fmla="*/ 1787800 h 2057044"/>
                <a:gd name="connsiteX9" fmla="*/ 1243138 w 2043069"/>
                <a:gd name="connsiteY9" fmla="*/ 1832961 h 2057044"/>
                <a:gd name="connsiteX10" fmla="*/ 1019110 w 2043069"/>
                <a:gd name="connsiteY10" fmla="*/ 2057044 h 2057044"/>
                <a:gd name="connsiteX11" fmla="*/ 795082 w 2043069"/>
                <a:gd name="connsiteY11" fmla="*/ 1832961 h 2057044"/>
                <a:gd name="connsiteX12" fmla="*/ 799634 w 2043069"/>
                <a:gd name="connsiteY12" fmla="*/ 1787800 h 2057044"/>
                <a:gd name="connsiteX13" fmla="*/ 806082 w 2043069"/>
                <a:gd name="connsiteY13" fmla="*/ 1767021 h 2057044"/>
                <a:gd name="connsiteX14" fmla="*/ 279063 w 2043069"/>
                <a:gd name="connsiteY14" fmla="*/ 1767021 h 2057044"/>
                <a:gd name="connsiteX15" fmla="*/ 279063 w 2043069"/>
                <a:gd name="connsiteY15" fmla="*/ 1243434 h 2057044"/>
                <a:gd name="connsiteX16" fmla="*/ 269177 w 2043069"/>
                <a:gd name="connsiteY16" fmla="*/ 1246504 h 2057044"/>
                <a:gd name="connsiteX17" fmla="*/ 224028 w 2043069"/>
                <a:gd name="connsiteY17" fmla="*/ 1251056 h 2057044"/>
                <a:gd name="connsiteX18" fmla="*/ 0 w 2043069"/>
                <a:gd name="connsiteY18" fmla="*/ 1026973 h 2057044"/>
                <a:gd name="connsiteX19" fmla="*/ 224028 w 2043069"/>
                <a:gd name="connsiteY19" fmla="*/ 802890 h 2057044"/>
                <a:gd name="connsiteX20" fmla="*/ 269177 w 2043069"/>
                <a:gd name="connsiteY20" fmla="*/ 807443 h 2057044"/>
                <a:gd name="connsiteX21" fmla="*/ 279063 w 2043069"/>
                <a:gd name="connsiteY21" fmla="*/ 810512 h 2057044"/>
                <a:gd name="connsiteX22" fmla="*/ 279063 w 2043069"/>
                <a:gd name="connsiteY22" fmla="*/ 286925 h 2057044"/>
                <a:gd name="connsiteX23" fmla="*/ 805119 w 2043069"/>
                <a:gd name="connsiteY23" fmla="*/ 286925 h 2057044"/>
                <a:gd name="connsiteX24" fmla="*/ 1019110 w 2043069"/>
                <a:gd name="connsiteY24" fmla="*/ 6 h 2057044"/>
                <a:gd name="connsiteX0" fmla="*/ 1019110 w 2043475"/>
                <a:gd name="connsiteY0" fmla="*/ 6 h 2057044"/>
                <a:gd name="connsiteX1" fmla="*/ 1233101 w 2043475"/>
                <a:gd name="connsiteY1" fmla="*/ 286925 h 2057044"/>
                <a:gd name="connsiteX2" fmla="*/ 1759157 w 2043475"/>
                <a:gd name="connsiteY2" fmla="*/ 286925 h 2057044"/>
                <a:gd name="connsiteX3" fmla="*/ 1759157 w 2043475"/>
                <a:gd name="connsiteY3" fmla="*/ 811990 h 2057044"/>
                <a:gd name="connsiteX4" fmla="*/ 2042980 w 2043475"/>
                <a:gd name="connsiteY4" fmla="*/ 1026973 h 2057044"/>
                <a:gd name="connsiteX5" fmla="*/ 1759157 w 2043475"/>
                <a:gd name="connsiteY5" fmla="*/ 1241956 h 2057044"/>
                <a:gd name="connsiteX6" fmla="*/ 1759157 w 2043475"/>
                <a:gd name="connsiteY6" fmla="*/ 1767021 h 2057044"/>
                <a:gd name="connsiteX7" fmla="*/ 1232138 w 2043475"/>
                <a:gd name="connsiteY7" fmla="*/ 1767021 h 2057044"/>
                <a:gd name="connsiteX8" fmla="*/ 1238587 w 2043475"/>
                <a:gd name="connsiteY8" fmla="*/ 1787800 h 2057044"/>
                <a:gd name="connsiteX9" fmla="*/ 1243138 w 2043475"/>
                <a:gd name="connsiteY9" fmla="*/ 1832961 h 2057044"/>
                <a:gd name="connsiteX10" fmla="*/ 1019110 w 2043475"/>
                <a:gd name="connsiteY10" fmla="*/ 2057044 h 2057044"/>
                <a:gd name="connsiteX11" fmla="*/ 795082 w 2043475"/>
                <a:gd name="connsiteY11" fmla="*/ 1832961 h 2057044"/>
                <a:gd name="connsiteX12" fmla="*/ 799634 w 2043475"/>
                <a:gd name="connsiteY12" fmla="*/ 1787800 h 2057044"/>
                <a:gd name="connsiteX13" fmla="*/ 806082 w 2043475"/>
                <a:gd name="connsiteY13" fmla="*/ 1767021 h 2057044"/>
                <a:gd name="connsiteX14" fmla="*/ 279063 w 2043475"/>
                <a:gd name="connsiteY14" fmla="*/ 1767021 h 2057044"/>
                <a:gd name="connsiteX15" fmla="*/ 279063 w 2043475"/>
                <a:gd name="connsiteY15" fmla="*/ 1243434 h 2057044"/>
                <a:gd name="connsiteX16" fmla="*/ 269177 w 2043475"/>
                <a:gd name="connsiteY16" fmla="*/ 1246504 h 2057044"/>
                <a:gd name="connsiteX17" fmla="*/ 224028 w 2043475"/>
                <a:gd name="connsiteY17" fmla="*/ 1251056 h 2057044"/>
                <a:gd name="connsiteX18" fmla="*/ 0 w 2043475"/>
                <a:gd name="connsiteY18" fmla="*/ 1026973 h 2057044"/>
                <a:gd name="connsiteX19" fmla="*/ 224028 w 2043475"/>
                <a:gd name="connsiteY19" fmla="*/ 802890 h 2057044"/>
                <a:gd name="connsiteX20" fmla="*/ 269177 w 2043475"/>
                <a:gd name="connsiteY20" fmla="*/ 807443 h 2057044"/>
                <a:gd name="connsiteX21" fmla="*/ 279063 w 2043475"/>
                <a:gd name="connsiteY21" fmla="*/ 810512 h 2057044"/>
                <a:gd name="connsiteX22" fmla="*/ 279063 w 2043475"/>
                <a:gd name="connsiteY22" fmla="*/ 286925 h 2057044"/>
                <a:gd name="connsiteX23" fmla="*/ 805119 w 2043475"/>
                <a:gd name="connsiteY23" fmla="*/ 286925 h 2057044"/>
                <a:gd name="connsiteX24" fmla="*/ 1019110 w 2043475"/>
                <a:gd name="connsiteY24" fmla="*/ 6 h 2057044"/>
                <a:gd name="connsiteX0" fmla="*/ 1019110 w 2043475"/>
                <a:gd name="connsiteY0" fmla="*/ 6 h 2057044"/>
                <a:gd name="connsiteX1" fmla="*/ 1233101 w 2043475"/>
                <a:gd name="connsiteY1" fmla="*/ 286925 h 2057044"/>
                <a:gd name="connsiteX2" fmla="*/ 1759157 w 2043475"/>
                <a:gd name="connsiteY2" fmla="*/ 286925 h 2057044"/>
                <a:gd name="connsiteX3" fmla="*/ 1759157 w 2043475"/>
                <a:gd name="connsiteY3" fmla="*/ 811990 h 2057044"/>
                <a:gd name="connsiteX4" fmla="*/ 2042980 w 2043475"/>
                <a:gd name="connsiteY4" fmla="*/ 1026973 h 2057044"/>
                <a:gd name="connsiteX5" fmla="*/ 1759157 w 2043475"/>
                <a:gd name="connsiteY5" fmla="*/ 1241956 h 2057044"/>
                <a:gd name="connsiteX6" fmla="*/ 1759157 w 2043475"/>
                <a:gd name="connsiteY6" fmla="*/ 1767021 h 2057044"/>
                <a:gd name="connsiteX7" fmla="*/ 1232138 w 2043475"/>
                <a:gd name="connsiteY7" fmla="*/ 1767021 h 2057044"/>
                <a:gd name="connsiteX8" fmla="*/ 1238587 w 2043475"/>
                <a:gd name="connsiteY8" fmla="*/ 1787800 h 2057044"/>
                <a:gd name="connsiteX9" fmla="*/ 1243138 w 2043475"/>
                <a:gd name="connsiteY9" fmla="*/ 1832961 h 2057044"/>
                <a:gd name="connsiteX10" fmla="*/ 1019110 w 2043475"/>
                <a:gd name="connsiteY10" fmla="*/ 2057044 h 2057044"/>
                <a:gd name="connsiteX11" fmla="*/ 795082 w 2043475"/>
                <a:gd name="connsiteY11" fmla="*/ 1832961 h 2057044"/>
                <a:gd name="connsiteX12" fmla="*/ 799634 w 2043475"/>
                <a:gd name="connsiteY12" fmla="*/ 1787800 h 2057044"/>
                <a:gd name="connsiteX13" fmla="*/ 806082 w 2043475"/>
                <a:gd name="connsiteY13" fmla="*/ 1767021 h 2057044"/>
                <a:gd name="connsiteX14" fmla="*/ 279063 w 2043475"/>
                <a:gd name="connsiteY14" fmla="*/ 1767021 h 2057044"/>
                <a:gd name="connsiteX15" fmla="*/ 279063 w 2043475"/>
                <a:gd name="connsiteY15" fmla="*/ 1243434 h 2057044"/>
                <a:gd name="connsiteX16" fmla="*/ 269177 w 2043475"/>
                <a:gd name="connsiteY16" fmla="*/ 1246504 h 2057044"/>
                <a:gd name="connsiteX17" fmla="*/ 224028 w 2043475"/>
                <a:gd name="connsiteY17" fmla="*/ 1251056 h 2057044"/>
                <a:gd name="connsiteX18" fmla="*/ 0 w 2043475"/>
                <a:gd name="connsiteY18" fmla="*/ 1026973 h 2057044"/>
                <a:gd name="connsiteX19" fmla="*/ 224028 w 2043475"/>
                <a:gd name="connsiteY19" fmla="*/ 802890 h 2057044"/>
                <a:gd name="connsiteX20" fmla="*/ 269177 w 2043475"/>
                <a:gd name="connsiteY20" fmla="*/ 807443 h 2057044"/>
                <a:gd name="connsiteX21" fmla="*/ 279063 w 2043475"/>
                <a:gd name="connsiteY21" fmla="*/ 810512 h 2057044"/>
                <a:gd name="connsiteX22" fmla="*/ 279063 w 2043475"/>
                <a:gd name="connsiteY22" fmla="*/ 286925 h 2057044"/>
                <a:gd name="connsiteX23" fmla="*/ 805119 w 2043475"/>
                <a:gd name="connsiteY23" fmla="*/ 286925 h 2057044"/>
                <a:gd name="connsiteX24" fmla="*/ 1019110 w 2043475"/>
                <a:gd name="connsiteY24" fmla="*/ 6 h 2057044"/>
                <a:gd name="connsiteX0" fmla="*/ 1019110 w 2043475"/>
                <a:gd name="connsiteY0" fmla="*/ 6 h 2057044"/>
                <a:gd name="connsiteX1" fmla="*/ 1233101 w 2043475"/>
                <a:gd name="connsiteY1" fmla="*/ 286925 h 2057044"/>
                <a:gd name="connsiteX2" fmla="*/ 1759157 w 2043475"/>
                <a:gd name="connsiteY2" fmla="*/ 286925 h 2057044"/>
                <a:gd name="connsiteX3" fmla="*/ 1759157 w 2043475"/>
                <a:gd name="connsiteY3" fmla="*/ 811990 h 2057044"/>
                <a:gd name="connsiteX4" fmla="*/ 2042980 w 2043475"/>
                <a:gd name="connsiteY4" fmla="*/ 1026973 h 2057044"/>
                <a:gd name="connsiteX5" fmla="*/ 1759157 w 2043475"/>
                <a:gd name="connsiteY5" fmla="*/ 1241956 h 2057044"/>
                <a:gd name="connsiteX6" fmla="*/ 1759157 w 2043475"/>
                <a:gd name="connsiteY6" fmla="*/ 1767021 h 2057044"/>
                <a:gd name="connsiteX7" fmla="*/ 1232138 w 2043475"/>
                <a:gd name="connsiteY7" fmla="*/ 1767021 h 2057044"/>
                <a:gd name="connsiteX8" fmla="*/ 1238587 w 2043475"/>
                <a:gd name="connsiteY8" fmla="*/ 1787800 h 2057044"/>
                <a:gd name="connsiteX9" fmla="*/ 1243138 w 2043475"/>
                <a:gd name="connsiteY9" fmla="*/ 1832961 h 2057044"/>
                <a:gd name="connsiteX10" fmla="*/ 1019110 w 2043475"/>
                <a:gd name="connsiteY10" fmla="*/ 2057044 h 2057044"/>
                <a:gd name="connsiteX11" fmla="*/ 795082 w 2043475"/>
                <a:gd name="connsiteY11" fmla="*/ 1832961 h 2057044"/>
                <a:gd name="connsiteX12" fmla="*/ 799634 w 2043475"/>
                <a:gd name="connsiteY12" fmla="*/ 1787800 h 2057044"/>
                <a:gd name="connsiteX13" fmla="*/ 806082 w 2043475"/>
                <a:gd name="connsiteY13" fmla="*/ 1767021 h 2057044"/>
                <a:gd name="connsiteX14" fmla="*/ 279063 w 2043475"/>
                <a:gd name="connsiteY14" fmla="*/ 1767021 h 2057044"/>
                <a:gd name="connsiteX15" fmla="*/ 279063 w 2043475"/>
                <a:gd name="connsiteY15" fmla="*/ 1243434 h 2057044"/>
                <a:gd name="connsiteX16" fmla="*/ 269177 w 2043475"/>
                <a:gd name="connsiteY16" fmla="*/ 1246504 h 2057044"/>
                <a:gd name="connsiteX17" fmla="*/ 224028 w 2043475"/>
                <a:gd name="connsiteY17" fmla="*/ 1251056 h 2057044"/>
                <a:gd name="connsiteX18" fmla="*/ 0 w 2043475"/>
                <a:gd name="connsiteY18" fmla="*/ 1026973 h 2057044"/>
                <a:gd name="connsiteX19" fmla="*/ 224028 w 2043475"/>
                <a:gd name="connsiteY19" fmla="*/ 802890 h 2057044"/>
                <a:gd name="connsiteX20" fmla="*/ 269177 w 2043475"/>
                <a:gd name="connsiteY20" fmla="*/ 807443 h 2057044"/>
                <a:gd name="connsiteX21" fmla="*/ 279063 w 2043475"/>
                <a:gd name="connsiteY21" fmla="*/ 810512 h 2057044"/>
                <a:gd name="connsiteX22" fmla="*/ 279063 w 2043475"/>
                <a:gd name="connsiteY22" fmla="*/ 286925 h 2057044"/>
                <a:gd name="connsiteX23" fmla="*/ 805119 w 2043475"/>
                <a:gd name="connsiteY23" fmla="*/ 286925 h 2057044"/>
                <a:gd name="connsiteX24" fmla="*/ 1019110 w 2043475"/>
                <a:gd name="connsiteY24" fmla="*/ 6 h 2057044"/>
                <a:gd name="connsiteX0" fmla="*/ 1019110 w 2043111"/>
                <a:gd name="connsiteY0" fmla="*/ 6 h 2057044"/>
                <a:gd name="connsiteX1" fmla="*/ 1233101 w 2043111"/>
                <a:gd name="connsiteY1" fmla="*/ 286925 h 2057044"/>
                <a:gd name="connsiteX2" fmla="*/ 1759157 w 2043111"/>
                <a:gd name="connsiteY2" fmla="*/ 286925 h 2057044"/>
                <a:gd name="connsiteX3" fmla="*/ 1759157 w 2043111"/>
                <a:gd name="connsiteY3" fmla="*/ 811990 h 2057044"/>
                <a:gd name="connsiteX4" fmla="*/ 2042980 w 2043111"/>
                <a:gd name="connsiteY4" fmla="*/ 1026973 h 2057044"/>
                <a:gd name="connsiteX5" fmla="*/ 1759157 w 2043111"/>
                <a:gd name="connsiteY5" fmla="*/ 1241956 h 2057044"/>
                <a:gd name="connsiteX6" fmla="*/ 1759157 w 2043111"/>
                <a:gd name="connsiteY6" fmla="*/ 1767021 h 2057044"/>
                <a:gd name="connsiteX7" fmla="*/ 1232138 w 2043111"/>
                <a:gd name="connsiteY7" fmla="*/ 1767021 h 2057044"/>
                <a:gd name="connsiteX8" fmla="*/ 1238587 w 2043111"/>
                <a:gd name="connsiteY8" fmla="*/ 1787800 h 2057044"/>
                <a:gd name="connsiteX9" fmla="*/ 1243138 w 2043111"/>
                <a:gd name="connsiteY9" fmla="*/ 1832961 h 2057044"/>
                <a:gd name="connsiteX10" fmla="*/ 1019110 w 2043111"/>
                <a:gd name="connsiteY10" fmla="*/ 2057044 h 2057044"/>
                <a:gd name="connsiteX11" fmla="*/ 795082 w 2043111"/>
                <a:gd name="connsiteY11" fmla="*/ 1832961 h 2057044"/>
                <a:gd name="connsiteX12" fmla="*/ 799634 w 2043111"/>
                <a:gd name="connsiteY12" fmla="*/ 1787800 h 2057044"/>
                <a:gd name="connsiteX13" fmla="*/ 806082 w 2043111"/>
                <a:gd name="connsiteY13" fmla="*/ 1767021 h 2057044"/>
                <a:gd name="connsiteX14" fmla="*/ 279063 w 2043111"/>
                <a:gd name="connsiteY14" fmla="*/ 1767021 h 2057044"/>
                <a:gd name="connsiteX15" fmla="*/ 279063 w 2043111"/>
                <a:gd name="connsiteY15" fmla="*/ 1243434 h 2057044"/>
                <a:gd name="connsiteX16" fmla="*/ 269177 w 2043111"/>
                <a:gd name="connsiteY16" fmla="*/ 1246504 h 2057044"/>
                <a:gd name="connsiteX17" fmla="*/ 224028 w 2043111"/>
                <a:gd name="connsiteY17" fmla="*/ 1251056 h 2057044"/>
                <a:gd name="connsiteX18" fmla="*/ 0 w 2043111"/>
                <a:gd name="connsiteY18" fmla="*/ 1026973 h 2057044"/>
                <a:gd name="connsiteX19" fmla="*/ 224028 w 2043111"/>
                <a:gd name="connsiteY19" fmla="*/ 802890 h 2057044"/>
                <a:gd name="connsiteX20" fmla="*/ 269177 w 2043111"/>
                <a:gd name="connsiteY20" fmla="*/ 807443 h 2057044"/>
                <a:gd name="connsiteX21" fmla="*/ 279063 w 2043111"/>
                <a:gd name="connsiteY21" fmla="*/ 810512 h 2057044"/>
                <a:gd name="connsiteX22" fmla="*/ 279063 w 2043111"/>
                <a:gd name="connsiteY22" fmla="*/ 286925 h 2057044"/>
                <a:gd name="connsiteX23" fmla="*/ 805119 w 2043111"/>
                <a:gd name="connsiteY23" fmla="*/ 286925 h 2057044"/>
                <a:gd name="connsiteX24" fmla="*/ 1019110 w 2043111"/>
                <a:gd name="connsiteY24" fmla="*/ 6 h 2057044"/>
                <a:gd name="connsiteX0" fmla="*/ 1019110 w 2043111"/>
                <a:gd name="connsiteY0" fmla="*/ 6 h 2057044"/>
                <a:gd name="connsiteX1" fmla="*/ 1233101 w 2043111"/>
                <a:gd name="connsiteY1" fmla="*/ 286925 h 2057044"/>
                <a:gd name="connsiteX2" fmla="*/ 1759157 w 2043111"/>
                <a:gd name="connsiteY2" fmla="*/ 286925 h 2057044"/>
                <a:gd name="connsiteX3" fmla="*/ 1759157 w 2043111"/>
                <a:gd name="connsiteY3" fmla="*/ 811990 h 2057044"/>
                <a:gd name="connsiteX4" fmla="*/ 2042980 w 2043111"/>
                <a:gd name="connsiteY4" fmla="*/ 1026973 h 2057044"/>
                <a:gd name="connsiteX5" fmla="*/ 1759157 w 2043111"/>
                <a:gd name="connsiteY5" fmla="*/ 1241956 h 2057044"/>
                <a:gd name="connsiteX6" fmla="*/ 1759157 w 2043111"/>
                <a:gd name="connsiteY6" fmla="*/ 1767021 h 2057044"/>
                <a:gd name="connsiteX7" fmla="*/ 1232138 w 2043111"/>
                <a:gd name="connsiteY7" fmla="*/ 1767021 h 2057044"/>
                <a:gd name="connsiteX8" fmla="*/ 1238587 w 2043111"/>
                <a:gd name="connsiteY8" fmla="*/ 1787800 h 2057044"/>
                <a:gd name="connsiteX9" fmla="*/ 1243138 w 2043111"/>
                <a:gd name="connsiteY9" fmla="*/ 1832961 h 2057044"/>
                <a:gd name="connsiteX10" fmla="*/ 1019110 w 2043111"/>
                <a:gd name="connsiteY10" fmla="*/ 2057044 h 2057044"/>
                <a:gd name="connsiteX11" fmla="*/ 795082 w 2043111"/>
                <a:gd name="connsiteY11" fmla="*/ 1832961 h 2057044"/>
                <a:gd name="connsiteX12" fmla="*/ 799634 w 2043111"/>
                <a:gd name="connsiteY12" fmla="*/ 1787800 h 2057044"/>
                <a:gd name="connsiteX13" fmla="*/ 806082 w 2043111"/>
                <a:gd name="connsiteY13" fmla="*/ 1767021 h 2057044"/>
                <a:gd name="connsiteX14" fmla="*/ 279063 w 2043111"/>
                <a:gd name="connsiteY14" fmla="*/ 1767021 h 2057044"/>
                <a:gd name="connsiteX15" fmla="*/ 279063 w 2043111"/>
                <a:gd name="connsiteY15" fmla="*/ 1243434 h 2057044"/>
                <a:gd name="connsiteX16" fmla="*/ 269177 w 2043111"/>
                <a:gd name="connsiteY16" fmla="*/ 1246504 h 2057044"/>
                <a:gd name="connsiteX17" fmla="*/ 224028 w 2043111"/>
                <a:gd name="connsiteY17" fmla="*/ 1251056 h 2057044"/>
                <a:gd name="connsiteX18" fmla="*/ 0 w 2043111"/>
                <a:gd name="connsiteY18" fmla="*/ 1026973 h 2057044"/>
                <a:gd name="connsiteX19" fmla="*/ 224028 w 2043111"/>
                <a:gd name="connsiteY19" fmla="*/ 802890 h 2057044"/>
                <a:gd name="connsiteX20" fmla="*/ 269177 w 2043111"/>
                <a:gd name="connsiteY20" fmla="*/ 807443 h 2057044"/>
                <a:gd name="connsiteX21" fmla="*/ 279063 w 2043111"/>
                <a:gd name="connsiteY21" fmla="*/ 810512 h 2057044"/>
                <a:gd name="connsiteX22" fmla="*/ 279063 w 2043111"/>
                <a:gd name="connsiteY22" fmla="*/ 286925 h 2057044"/>
                <a:gd name="connsiteX23" fmla="*/ 805119 w 2043111"/>
                <a:gd name="connsiteY23" fmla="*/ 286925 h 2057044"/>
                <a:gd name="connsiteX24" fmla="*/ 1019110 w 2043111"/>
                <a:gd name="connsiteY24" fmla="*/ 6 h 2057044"/>
                <a:gd name="connsiteX0" fmla="*/ 1019110 w 2043111"/>
                <a:gd name="connsiteY0" fmla="*/ 6 h 2057044"/>
                <a:gd name="connsiteX1" fmla="*/ 1233101 w 2043111"/>
                <a:gd name="connsiteY1" fmla="*/ 286925 h 2057044"/>
                <a:gd name="connsiteX2" fmla="*/ 1759157 w 2043111"/>
                <a:gd name="connsiteY2" fmla="*/ 286925 h 2057044"/>
                <a:gd name="connsiteX3" fmla="*/ 1759157 w 2043111"/>
                <a:gd name="connsiteY3" fmla="*/ 811990 h 2057044"/>
                <a:gd name="connsiteX4" fmla="*/ 2042980 w 2043111"/>
                <a:gd name="connsiteY4" fmla="*/ 1026973 h 2057044"/>
                <a:gd name="connsiteX5" fmla="*/ 1759157 w 2043111"/>
                <a:gd name="connsiteY5" fmla="*/ 1241956 h 2057044"/>
                <a:gd name="connsiteX6" fmla="*/ 1759157 w 2043111"/>
                <a:gd name="connsiteY6" fmla="*/ 1767021 h 2057044"/>
                <a:gd name="connsiteX7" fmla="*/ 1232138 w 2043111"/>
                <a:gd name="connsiteY7" fmla="*/ 1767021 h 2057044"/>
                <a:gd name="connsiteX8" fmla="*/ 1238587 w 2043111"/>
                <a:gd name="connsiteY8" fmla="*/ 1787800 h 2057044"/>
                <a:gd name="connsiteX9" fmla="*/ 1243138 w 2043111"/>
                <a:gd name="connsiteY9" fmla="*/ 1832961 h 2057044"/>
                <a:gd name="connsiteX10" fmla="*/ 1019110 w 2043111"/>
                <a:gd name="connsiteY10" fmla="*/ 2057044 h 2057044"/>
                <a:gd name="connsiteX11" fmla="*/ 795082 w 2043111"/>
                <a:gd name="connsiteY11" fmla="*/ 1832961 h 2057044"/>
                <a:gd name="connsiteX12" fmla="*/ 799634 w 2043111"/>
                <a:gd name="connsiteY12" fmla="*/ 1787800 h 2057044"/>
                <a:gd name="connsiteX13" fmla="*/ 806082 w 2043111"/>
                <a:gd name="connsiteY13" fmla="*/ 1767021 h 2057044"/>
                <a:gd name="connsiteX14" fmla="*/ 279063 w 2043111"/>
                <a:gd name="connsiteY14" fmla="*/ 1767021 h 2057044"/>
                <a:gd name="connsiteX15" fmla="*/ 279063 w 2043111"/>
                <a:gd name="connsiteY15" fmla="*/ 1243434 h 2057044"/>
                <a:gd name="connsiteX16" fmla="*/ 269177 w 2043111"/>
                <a:gd name="connsiteY16" fmla="*/ 1246504 h 2057044"/>
                <a:gd name="connsiteX17" fmla="*/ 224028 w 2043111"/>
                <a:gd name="connsiteY17" fmla="*/ 1251056 h 2057044"/>
                <a:gd name="connsiteX18" fmla="*/ 0 w 2043111"/>
                <a:gd name="connsiteY18" fmla="*/ 1026973 h 2057044"/>
                <a:gd name="connsiteX19" fmla="*/ 224028 w 2043111"/>
                <a:gd name="connsiteY19" fmla="*/ 802890 h 2057044"/>
                <a:gd name="connsiteX20" fmla="*/ 269177 w 2043111"/>
                <a:gd name="connsiteY20" fmla="*/ 807443 h 2057044"/>
                <a:gd name="connsiteX21" fmla="*/ 279063 w 2043111"/>
                <a:gd name="connsiteY21" fmla="*/ 810512 h 2057044"/>
                <a:gd name="connsiteX22" fmla="*/ 279063 w 2043111"/>
                <a:gd name="connsiteY22" fmla="*/ 286925 h 2057044"/>
                <a:gd name="connsiteX23" fmla="*/ 805119 w 2043111"/>
                <a:gd name="connsiteY23" fmla="*/ 286925 h 2057044"/>
                <a:gd name="connsiteX24" fmla="*/ 1019110 w 2043111"/>
                <a:gd name="connsiteY24" fmla="*/ 6 h 2057044"/>
                <a:gd name="connsiteX0" fmla="*/ 1019110 w 2043063"/>
                <a:gd name="connsiteY0" fmla="*/ 6 h 2057044"/>
                <a:gd name="connsiteX1" fmla="*/ 1233101 w 2043063"/>
                <a:gd name="connsiteY1" fmla="*/ 286925 h 2057044"/>
                <a:gd name="connsiteX2" fmla="*/ 1759157 w 2043063"/>
                <a:gd name="connsiteY2" fmla="*/ 286925 h 2057044"/>
                <a:gd name="connsiteX3" fmla="*/ 1759157 w 2043063"/>
                <a:gd name="connsiteY3" fmla="*/ 811990 h 2057044"/>
                <a:gd name="connsiteX4" fmla="*/ 2042980 w 2043063"/>
                <a:gd name="connsiteY4" fmla="*/ 1026973 h 2057044"/>
                <a:gd name="connsiteX5" fmla="*/ 1759157 w 2043063"/>
                <a:gd name="connsiteY5" fmla="*/ 1241956 h 2057044"/>
                <a:gd name="connsiteX6" fmla="*/ 1759157 w 2043063"/>
                <a:gd name="connsiteY6" fmla="*/ 1767021 h 2057044"/>
                <a:gd name="connsiteX7" fmla="*/ 1232138 w 2043063"/>
                <a:gd name="connsiteY7" fmla="*/ 1767021 h 2057044"/>
                <a:gd name="connsiteX8" fmla="*/ 1238587 w 2043063"/>
                <a:gd name="connsiteY8" fmla="*/ 1787800 h 2057044"/>
                <a:gd name="connsiteX9" fmla="*/ 1243138 w 2043063"/>
                <a:gd name="connsiteY9" fmla="*/ 1832961 h 2057044"/>
                <a:gd name="connsiteX10" fmla="*/ 1019110 w 2043063"/>
                <a:gd name="connsiteY10" fmla="*/ 2057044 h 2057044"/>
                <a:gd name="connsiteX11" fmla="*/ 795082 w 2043063"/>
                <a:gd name="connsiteY11" fmla="*/ 1832961 h 2057044"/>
                <a:gd name="connsiteX12" fmla="*/ 799634 w 2043063"/>
                <a:gd name="connsiteY12" fmla="*/ 1787800 h 2057044"/>
                <a:gd name="connsiteX13" fmla="*/ 806082 w 2043063"/>
                <a:gd name="connsiteY13" fmla="*/ 1767021 h 2057044"/>
                <a:gd name="connsiteX14" fmla="*/ 279063 w 2043063"/>
                <a:gd name="connsiteY14" fmla="*/ 1767021 h 2057044"/>
                <a:gd name="connsiteX15" fmla="*/ 279063 w 2043063"/>
                <a:gd name="connsiteY15" fmla="*/ 1243434 h 2057044"/>
                <a:gd name="connsiteX16" fmla="*/ 269177 w 2043063"/>
                <a:gd name="connsiteY16" fmla="*/ 1246504 h 2057044"/>
                <a:gd name="connsiteX17" fmla="*/ 224028 w 2043063"/>
                <a:gd name="connsiteY17" fmla="*/ 1251056 h 2057044"/>
                <a:gd name="connsiteX18" fmla="*/ 0 w 2043063"/>
                <a:gd name="connsiteY18" fmla="*/ 1026973 h 2057044"/>
                <a:gd name="connsiteX19" fmla="*/ 224028 w 2043063"/>
                <a:gd name="connsiteY19" fmla="*/ 802890 h 2057044"/>
                <a:gd name="connsiteX20" fmla="*/ 269177 w 2043063"/>
                <a:gd name="connsiteY20" fmla="*/ 807443 h 2057044"/>
                <a:gd name="connsiteX21" fmla="*/ 279063 w 2043063"/>
                <a:gd name="connsiteY21" fmla="*/ 810512 h 2057044"/>
                <a:gd name="connsiteX22" fmla="*/ 279063 w 2043063"/>
                <a:gd name="connsiteY22" fmla="*/ 286925 h 2057044"/>
                <a:gd name="connsiteX23" fmla="*/ 805119 w 2043063"/>
                <a:gd name="connsiteY23" fmla="*/ 286925 h 2057044"/>
                <a:gd name="connsiteX24" fmla="*/ 1019110 w 2043063"/>
                <a:gd name="connsiteY24" fmla="*/ 6 h 2057044"/>
                <a:gd name="connsiteX0" fmla="*/ 1019110 w 2043280"/>
                <a:gd name="connsiteY0" fmla="*/ 6 h 2057044"/>
                <a:gd name="connsiteX1" fmla="*/ 1233101 w 2043280"/>
                <a:gd name="connsiteY1" fmla="*/ 286925 h 2057044"/>
                <a:gd name="connsiteX2" fmla="*/ 1759157 w 2043280"/>
                <a:gd name="connsiteY2" fmla="*/ 286925 h 2057044"/>
                <a:gd name="connsiteX3" fmla="*/ 1759157 w 2043280"/>
                <a:gd name="connsiteY3" fmla="*/ 811990 h 2057044"/>
                <a:gd name="connsiteX4" fmla="*/ 2042980 w 2043280"/>
                <a:gd name="connsiteY4" fmla="*/ 1026973 h 2057044"/>
                <a:gd name="connsiteX5" fmla="*/ 1759157 w 2043280"/>
                <a:gd name="connsiteY5" fmla="*/ 1241956 h 2057044"/>
                <a:gd name="connsiteX6" fmla="*/ 1759157 w 2043280"/>
                <a:gd name="connsiteY6" fmla="*/ 1767021 h 2057044"/>
                <a:gd name="connsiteX7" fmla="*/ 1232138 w 2043280"/>
                <a:gd name="connsiteY7" fmla="*/ 1767021 h 2057044"/>
                <a:gd name="connsiteX8" fmla="*/ 1238587 w 2043280"/>
                <a:gd name="connsiteY8" fmla="*/ 1787800 h 2057044"/>
                <a:gd name="connsiteX9" fmla="*/ 1243138 w 2043280"/>
                <a:gd name="connsiteY9" fmla="*/ 1832961 h 2057044"/>
                <a:gd name="connsiteX10" fmla="*/ 1019110 w 2043280"/>
                <a:gd name="connsiteY10" fmla="*/ 2057044 h 2057044"/>
                <a:gd name="connsiteX11" fmla="*/ 795082 w 2043280"/>
                <a:gd name="connsiteY11" fmla="*/ 1832961 h 2057044"/>
                <a:gd name="connsiteX12" fmla="*/ 799634 w 2043280"/>
                <a:gd name="connsiteY12" fmla="*/ 1787800 h 2057044"/>
                <a:gd name="connsiteX13" fmla="*/ 806082 w 2043280"/>
                <a:gd name="connsiteY13" fmla="*/ 1767021 h 2057044"/>
                <a:gd name="connsiteX14" fmla="*/ 279063 w 2043280"/>
                <a:gd name="connsiteY14" fmla="*/ 1767021 h 2057044"/>
                <a:gd name="connsiteX15" fmla="*/ 279063 w 2043280"/>
                <a:gd name="connsiteY15" fmla="*/ 1243434 h 2057044"/>
                <a:gd name="connsiteX16" fmla="*/ 269177 w 2043280"/>
                <a:gd name="connsiteY16" fmla="*/ 1246504 h 2057044"/>
                <a:gd name="connsiteX17" fmla="*/ 224028 w 2043280"/>
                <a:gd name="connsiteY17" fmla="*/ 1251056 h 2057044"/>
                <a:gd name="connsiteX18" fmla="*/ 0 w 2043280"/>
                <a:gd name="connsiteY18" fmla="*/ 1026973 h 2057044"/>
                <a:gd name="connsiteX19" fmla="*/ 224028 w 2043280"/>
                <a:gd name="connsiteY19" fmla="*/ 802890 h 2057044"/>
                <a:gd name="connsiteX20" fmla="*/ 269177 w 2043280"/>
                <a:gd name="connsiteY20" fmla="*/ 807443 h 2057044"/>
                <a:gd name="connsiteX21" fmla="*/ 279063 w 2043280"/>
                <a:gd name="connsiteY21" fmla="*/ 810512 h 2057044"/>
                <a:gd name="connsiteX22" fmla="*/ 279063 w 2043280"/>
                <a:gd name="connsiteY22" fmla="*/ 286925 h 2057044"/>
                <a:gd name="connsiteX23" fmla="*/ 805119 w 2043280"/>
                <a:gd name="connsiteY23" fmla="*/ 286925 h 2057044"/>
                <a:gd name="connsiteX24" fmla="*/ 1019110 w 2043280"/>
                <a:gd name="connsiteY24" fmla="*/ 6 h 2057044"/>
                <a:gd name="connsiteX0" fmla="*/ 1019110 w 2043004"/>
                <a:gd name="connsiteY0" fmla="*/ 6 h 2057044"/>
                <a:gd name="connsiteX1" fmla="*/ 1233101 w 2043004"/>
                <a:gd name="connsiteY1" fmla="*/ 286925 h 2057044"/>
                <a:gd name="connsiteX2" fmla="*/ 1759157 w 2043004"/>
                <a:gd name="connsiteY2" fmla="*/ 286925 h 2057044"/>
                <a:gd name="connsiteX3" fmla="*/ 1759157 w 2043004"/>
                <a:gd name="connsiteY3" fmla="*/ 811990 h 2057044"/>
                <a:gd name="connsiteX4" fmla="*/ 2042980 w 2043004"/>
                <a:gd name="connsiteY4" fmla="*/ 1026973 h 2057044"/>
                <a:gd name="connsiteX5" fmla="*/ 1759157 w 2043004"/>
                <a:gd name="connsiteY5" fmla="*/ 1241956 h 2057044"/>
                <a:gd name="connsiteX6" fmla="*/ 1759157 w 2043004"/>
                <a:gd name="connsiteY6" fmla="*/ 1767021 h 2057044"/>
                <a:gd name="connsiteX7" fmla="*/ 1232138 w 2043004"/>
                <a:gd name="connsiteY7" fmla="*/ 1767021 h 2057044"/>
                <a:gd name="connsiteX8" fmla="*/ 1238587 w 2043004"/>
                <a:gd name="connsiteY8" fmla="*/ 1787800 h 2057044"/>
                <a:gd name="connsiteX9" fmla="*/ 1243138 w 2043004"/>
                <a:gd name="connsiteY9" fmla="*/ 1832961 h 2057044"/>
                <a:gd name="connsiteX10" fmla="*/ 1019110 w 2043004"/>
                <a:gd name="connsiteY10" fmla="*/ 2057044 h 2057044"/>
                <a:gd name="connsiteX11" fmla="*/ 795082 w 2043004"/>
                <a:gd name="connsiteY11" fmla="*/ 1832961 h 2057044"/>
                <a:gd name="connsiteX12" fmla="*/ 799634 w 2043004"/>
                <a:gd name="connsiteY12" fmla="*/ 1787800 h 2057044"/>
                <a:gd name="connsiteX13" fmla="*/ 806082 w 2043004"/>
                <a:gd name="connsiteY13" fmla="*/ 1767021 h 2057044"/>
                <a:gd name="connsiteX14" fmla="*/ 279063 w 2043004"/>
                <a:gd name="connsiteY14" fmla="*/ 1767021 h 2057044"/>
                <a:gd name="connsiteX15" fmla="*/ 279063 w 2043004"/>
                <a:gd name="connsiteY15" fmla="*/ 1243434 h 2057044"/>
                <a:gd name="connsiteX16" fmla="*/ 269177 w 2043004"/>
                <a:gd name="connsiteY16" fmla="*/ 1246504 h 2057044"/>
                <a:gd name="connsiteX17" fmla="*/ 224028 w 2043004"/>
                <a:gd name="connsiteY17" fmla="*/ 1251056 h 2057044"/>
                <a:gd name="connsiteX18" fmla="*/ 0 w 2043004"/>
                <a:gd name="connsiteY18" fmla="*/ 1026973 h 2057044"/>
                <a:gd name="connsiteX19" fmla="*/ 224028 w 2043004"/>
                <a:gd name="connsiteY19" fmla="*/ 802890 h 2057044"/>
                <a:gd name="connsiteX20" fmla="*/ 269177 w 2043004"/>
                <a:gd name="connsiteY20" fmla="*/ 807443 h 2057044"/>
                <a:gd name="connsiteX21" fmla="*/ 279063 w 2043004"/>
                <a:gd name="connsiteY21" fmla="*/ 810512 h 2057044"/>
                <a:gd name="connsiteX22" fmla="*/ 279063 w 2043004"/>
                <a:gd name="connsiteY22" fmla="*/ 286925 h 2057044"/>
                <a:gd name="connsiteX23" fmla="*/ 805119 w 2043004"/>
                <a:gd name="connsiteY23" fmla="*/ 286925 h 2057044"/>
                <a:gd name="connsiteX24" fmla="*/ 1019110 w 2043004"/>
                <a:gd name="connsiteY24" fmla="*/ 6 h 2057044"/>
                <a:gd name="connsiteX0" fmla="*/ 1019110 w 2043167"/>
                <a:gd name="connsiteY0" fmla="*/ 6 h 2057044"/>
                <a:gd name="connsiteX1" fmla="*/ 1233101 w 2043167"/>
                <a:gd name="connsiteY1" fmla="*/ 286925 h 2057044"/>
                <a:gd name="connsiteX2" fmla="*/ 1759157 w 2043167"/>
                <a:gd name="connsiteY2" fmla="*/ 286925 h 2057044"/>
                <a:gd name="connsiteX3" fmla="*/ 1759157 w 2043167"/>
                <a:gd name="connsiteY3" fmla="*/ 811990 h 2057044"/>
                <a:gd name="connsiteX4" fmla="*/ 2042980 w 2043167"/>
                <a:gd name="connsiteY4" fmla="*/ 1026973 h 2057044"/>
                <a:gd name="connsiteX5" fmla="*/ 1759157 w 2043167"/>
                <a:gd name="connsiteY5" fmla="*/ 1241956 h 2057044"/>
                <a:gd name="connsiteX6" fmla="*/ 1759157 w 2043167"/>
                <a:gd name="connsiteY6" fmla="*/ 1767021 h 2057044"/>
                <a:gd name="connsiteX7" fmla="*/ 1232138 w 2043167"/>
                <a:gd name="connsiteY7" fmla="*/ 1767021 h 2057044"/>
                <a:gd name="connsiteX8" fmla="*/ 1238587 w 2043167"/>
                <a:gd name="connsiteY8" fmla="*/ 1787800 h 2057044"/>
                <a:gd name="connsiteX9" fmla="*/ 1243138 w 2043167"/>
                <a:gd name="connsiteY9" fmla="*/ 1832961 h 2057044"/>
                <a:gd name="connsiteX10" fmla="*/ 1019110 w 2043167"/>
                <a:gd name="connsiteY10" fmla="*/ 2057044 h 2057044"/>
                <a:gd name="connsiteX11" fmla="*/ 795082 w 2043167"/>
                <a:gd name="connsiteY11" fmla="*/ 1832961 h 2057044"/>
                <a:gd name="connsiteX12" fmla="*/ 799634 w 2043167"/>
                <a:gd name="connsiteY12" fmla="*/ 1787800 h 2057044"/>
                <a:gd name="connsiteX13" fmla="*/ 806082 w 2043167"/>
                <a:gd name="connsiteY13" fmla="*/ 1767021 h 2057044"/>
                <a:gd name="connsiteX14" fmla="*/ 279063 w 2043167"/>
                <a:gd name="connsiteY14" fmla="*/ 1767021 h 2057044"/>
                <a:gd name="connsiteX15" fmla="*/ 279063 w 2043167"/>
                <a:gd name="connsiteY15" fmla="*/ 1243434 h 2057044"/>
                <a:gd name="connsiteX16" fmla="*/ 269177 w 2043167"/>
                <a:gd name="connsiteY16" fmla="*/ 1246504 h 2057044"/>
                <a:gd name="connsiteX17" fmla="*/ 224028 w 2043167"/>
                <a:gd name="connsiteY17" fmla="*/ 1251056 h 2057044"/>
                <a:gd name="connsiteX18" fmla="*/ 0 w 2043167"/>
                <a:gd name="connsiteY18" fmla="*/ 1026973 h 2057044"/>
                <a:gd name="connsiteX19" fmla="*/ 224028 w 2043167"/>
                <a:gd name="connsiteY19" fmla="*/ 802890 h 2057044"/>
                <a:gd name="connsiteX20" fmla="*/ 269177 w 2043167"/>
                <a:gd name="connsiteY20" fmla="*/ 807443 h 2057044"/>
                <a:gd name="connsiteX21" fmla="*/ 279063 w 2043167"/>
                <a:gd name="connsiteY21" fmla="*/ 810512 h 2057044"/>
                <a:gd name="connsiteX22" fmla="*/ 279063 w 2043167"/>
                <a:gd name="connsiteY22" fmla="*/ 286925 h 2057044"/>
                <a:gd name="connsiteX23" fmla="*/ 805119 w 2043167"/>
                <a:gd name="connsiteY23" fmla="*/ 286925 h 2057044"/>
                <a:gd name="connsiteX24" fmla="*/ 1019110 w 2043167"/>
                <a:gd name="connsiteY24" fmla="*/ 6 h 2057044"/>
                <a:gd name="connsiteX0" fmla="*/ 1019110 w 2042990"/>
                <a:gd name="connsiteY0" fmla="*/ 6 h 2057044"/>
                <a:gd name="connsiteX1" fmla="*/ 1233101 w 2042990"/>
                <a:gd name="connsiteY1" fmla="*/ 286925 h 2057044"/>
                <a:gd name="connsiteX2" fmla="*/ 1759157 w 2042990"/>
                <a:gd name="connsiteY2" fmla="*/ 286925 h 2057044"/>
                <a:gd name="connsiteX3" fmla="*/ 1759157 w 2042990"/>
                <a:gd name="connsiteY3" fmla="*/ 811990 h 2057044"/>
                <a:gd name="connsiteX4" fmla="*/ 2042980 w 2042990"/>
                <a:gd name="connsiteY4" fmla="*/ 1026973 h 2057044"/>
                <a:gd name="connsiteX5" fmla="*/ 1759157 w 2042990"/>
                <a:gd name="connsiteY5" fmla="*/ 1241956 h 2057044"/>
                <a:gd name="connsiteX6" fmla="*/ 1759157 w 2042990"/>
                <a:gd name="connsiteY6" fmla="*/ 1767021 h 2057044"/>
                <a:gd name="connsiteX7" fmla="*/ 1232138 w 2042990"/>
                <a:gd name="connsiteY7" fmla="*/ 1767021 h 2057044"/>
                <a:gd name="connsiteX8" fmla="*/ 1238587 w 2042990"/>
                <a:gd name="connsiteY8" fmla="*/ 1787800 h 2057044"/>
                <a:gd name="connsiteX9" fmla="*/ 1243138 w 2042990"/>
                <a:gd name="connsiteY9" fmla="*/ 1832961 h 2057044"/>
                <a:gd name="connsiteX10" fmla="*/ 1019110 w 2042990"/>
                <a:gd name="connsiteY10" fmla="*/ 2057044 h 2057044"/>
                <a:gd name="connsiteX11" fmla="*/ 795082 w 2042990"/>
                <a:gd name="connsiteY11" fmla="*/ 1832961 h 2057044"/>
                <a:gd name="connsiteX12" fmla="*/ 799634 w 2042990"/>
                <a:gd name="connsiteY12" fmla="*/ 1787800 h 2057044"/>
                <a:gd name="connsiteX13" fmla="*/ 806082 w 2042990"/>
                <a:gd name="connsiteY13" fmla="*/ 1767021 h 2057044"/>
                <a:gd name="connsiteX14" fmla="*/ 279063 w 2042990"/>
                <a:gd name="connsiteY14" fmla="*/ 1767021 h 2057044"/>
                <a:gd name="connsiteX15" fmla="*/ 279063 w 2042990"/>
                <a:gd name="connsiteY15" fmla="*/ 1243434 h 2057044"/>
                <a:gd name="connsiteX16" fmla="*/ 269177 w 2042990"/>
                <a:gd name="connsiteY16" fmla="*/ 1246504 h 2057044"/>
                <a:gd name="connsiteX17" fmla="*/ 224028 w 2042990"/>
                <a:gd name="connsiteY17" fmla="*/ 1251056 h 2057044"/>
                <a:gd name="connsiteX18" fmla="*/ 0 w 2042990"/>
                <a:gd name="connsiteY18" fmla="*/ 1026973 h 2057044"/>
                <a:gd name="connsiteX19" fmla="*/ 224028 w 2042990"/>
                <a:gd name="connsiteY19" fmla="*/ 802890 h 2057044"/>
                <a:gd name="connsiteX20" fmla="*/ 269177 w 2042990"/>
                <a:gd name="connsiteY20" fmla="*/ 807443 h 2057044"/>
                <a:gd name="connsiteX21" fmla="*/ 279063 w 2042990"/>
                <a:gd name="connsiteY21" fmla="*/ 810512 h 2057044"/>
                <a:gd name="connsiteX22" fmla="*/ 279063 w 2042990"/>
                <a:gd name="connsiteY22" fmla="*/ 286925 h 2057044"/>
                <a:gd name="connsiteX23" fmla="*/ 805119 w 2042990"/>
                <a:gd name="connsiteY23" fmla="*/ 286925 h 2057044"/>
                <a:gd name="connsiteX24" fmla="*/ 1019110 w 2042990"/>
                <a:gd name="connsiteY24" fmla="*/ 6 h 2057044"/>
                <a:gd name="connsiteX0" fmla="*/ 1019110 w 2043081"/>
                <a:gd name="connsiteY0" fmla="*/ 6 h 2057044"/>
                <a:gd name="connsiteX1" fmla="*/ 1233101 w 2043081"/>
                <a:gd name="connsiteY1" fmla="*/ 286925 h 2057044"/>
                <a:gd name="connsiteX2" fmla="*/ 1759157 w 2043081"/>
                <a:gd name="connsiteY2" fmla="*/ 286925 h 2057044"/>
                <a:gd name="connsiteX3" fmla="*/ 1759157 w 2043081"/>
                <a:gd name="connsiteY3" fmla="*/ 811990 h 2057044"/>
                <a:gd name="connsiteX4" fmla="*/ 2042980 w 2043081"/>
                <a:gd name="connsiteY4" fmla="*/ 1026973 h 2057044"/>
                <a:gd name="connsiteX5" fmla="*/ 1759157 w 2043081"/>
                <a:gd name="connsiteY5" fmla="*/ 1241956 h 2057044"/>
                <a:gd name="connsiteX6" fmla="*/ 1759157 w 2043081"/>
                <a:gd name="connsiteY6" fmla="*/ 1767021 h 2057044"/>
                <a:gd name="connsiteX7" fmla="*/ 1232138 w 2043081"/>
                <a:gd name="connsiteY7" fmla="*/ 1767021 h 2057044"/>
                <a:gd name="connsiteX8" fmla="*/ 1238587 w 2043081"/>
                <a:gd name="connsiteY8" fmla="*/ 1787800 h 2057044"/>
                <a:gd name="connsiteX9" fmla="*/ 1243138 w 2043081"/>
                <a:gd name="connsiteY9" fmla="*/ 1832961 h 2057044"/>
                <a:gd name="connsiteX10" fmla="*/ 1019110 w 2043081"/>
                <a:gd name="connsiteY10" fmla="*/ 2057044 h 2057044"/>
                <a:gd name="connsiteX11" fmla="*/ 795082 w 2043081"/>
                <a:gd name="connsiteY11" fmla="*/ 1832961 h 2057044"/>
                <a:gd name="connsiteX12" fmla="*/ 799634 w 2043081"/>
                <a:gd name="connsiteY12" fmla="*/ 1787800 h 2057044"/>
                <a:gd name="connsiteX13" fmla="*/ 806082 w 2043081"/>
                <a:gd name="connsiteY13" fmla="*/ 1767021 h 2057044"/>
                <a:gd name="connsiteX14" fmla="*/ 279063 w 2043081"/>
                <a:gd name="connsiteY14" fmla="*/ 1767021 h 2057044"/>
                <a:gd name="connsiteX15" fmla="*/ 279063 w 2043081"/>
                <a:gd name="connsiteY15" fmla="*/ 1243434 h 2057044"/>
                <a:gd name="connsiteX16" fmla="*/ 269177 w 2043081"/>
                <a:gd name="connsiteY16" fmla="*/ 1246504 h 2057044"/>
                <a:gd name="connsiteX17" fmla="*/ 224028 w 2043081"/>
                <a:gd name="connsiteY17" fmla="*/ 1251056 h 2057044"/>
                <a:gd name="connsiteX18" fmla="*/ 0 w 2043081"/>
                <a:gd name="connsiteY18" fmla="*/ 1026973 h 2057044"/>
                <a:gd name="connsiteX19" fmla="*/ 224028 w 2043081"/>
                <a:gd name="connsiteY19" fmla="*/ 802890 h 2057044"/>
                <a:gd name="connsiteX20" fmla="*/ 269177 w 2043081"/>
                <a:gd name="connsiteY20" fmla="*/ 807443 h 2057044"/>
                <a:gd name="connsiteX21" fmla="*/ 279063 w 2043081"/>
                <a:gd name="connsiteY21" fmla="*/ 810512 h 2057044"/>
                <a:gd name="connsiteX22" fmla="*/ 279063 w 2043081"/>
                <a:gd name="connsiteY22" fmla="*/ 286925 h 2057044"/>
                <a:gd name="connsiteX23" fmla="*/ 805119 w 2043081"/>
                <a:gd name="connsiteY23" fmla="*/ 286925 h 2057044"/>
                <a:gd name="connsiteX24" fmla="*/ 1019110 w 2043081"/>
                <a:gd name="connsiteY24" fmla="*/ 6 h 2057044"/>
                <a:gd name="connsiteX0" fmla="*/ 1019110 w 2042990"/>
                <a:gd name="connsiteY0" fmla="*/ 6 h 2057044"/>
                <a:gd name="connsiteX1" fmla="*/ 1233101 w 2042990"/>
                <a:gd name="connsiteY1" fmla="*/ 286925 h 2057044"/>
                <a:gd name="connsiteX2" fmla="*/ 1759157 w 2042990"/>
                <a:gd name="connsiteY2" fmla="*/ 286925 h 2057044"/>
                <a:gd name="connsiteX3" fmla="*/ 1759157 w 2042990"/>
                <a:gd name="connsiteY3" fmla="*/ 811990 h 2057044"/>
                <a:gd name="connsiteX4" fmla="*/ 2042980 w 2042990"/>
                <a:gd name="connsiteY4" fmla="*/ 1026973 h 2057044"/>
                <a:gd name="connsiteX5" fmla="*/ 1759157 w 2042990"/>
                <a:gd name="connsiteY5" fmla="*/ 1241956 h 2057044"/>
                <a:gd name="connsiteX6" fmla="*/ 1759157 w 2042990"/>
                <a:gd name="connsiteY6" fmla="*/ 1767021 h 2057044"/>
                <a:gd name="connsiteX7" fmla="*/ 1232138 w 2042990"/>
                <a:gd name="connsiteY7" fmla="*/ 1767021 h 2057044"/>
                <a:gd name="connsiteX8" fmla="*/ 1238587 w 2042990"/>
                <a:gd name="connsiteY8" fmla="*/ 1787800 h 2057044"/>
                <a:gd name="connsiteX9" fmla="*/ 1243138 w 2042990"/>
                <a:gd name="connsiteY9" fmla="*/ 1832961 h 2057044"/>
                <a:gd name="connsiteX10" fmla="*/ 1019110 w 2042990"/>
                <a:gd name="connsiteY10" fmla="*/ 2057044 h 2057044"/>
                <a:gd name="connsiteX11" fmla="*/ 795082 w 2042990"/>
                <a:gd name="connsiteY11" fmla="*/ 1832961 h 2057044"/>
                <a:gd name="connsiteX12" fmla="*/ 799634 w 2042990"/>
                <a:gd name="connsiteY12" fmla="*/ 1787800 h 2057044"/>
                <a:gd name="connsiteX13" fmla="*/ 806082 w 2042990"/>
                <a:gd name="connsiteY13" fmla="*/ 1767021 h 2057044"/>
                <a:gd name="connsiteX14" fmla="*/ 279063 w 2042990"/>
                <a:gd name="connsiteY14" fmla="*/ 1767021 h 2057044"/>
                <a:gd name="connsiteX15" fmla="*/ 279063 w 2042990"/>
                <a:gd name="connsiteY15" fmla="*/ 1243434 h 2057044"/>
                <a:gd name="connsiteX16" fmla="*/ 269177 w 2042990"/>
                <a:gd name="connsiteY16" fmla="*/ 1246504 h 2057044"/>
                <a:gd name="connsiteX17" fmla="*/ 224028 w 2042990"/>
                <a:gd name="connsiteY17" fmla="*/ 1251056 h 2057044"/>
                <a:gd name="connsiteX18" fmla="*/ 0 w 2042990"/>
                <a:gd name="connsiteY18" fmla="*/ 1026973 h 2057044"/>
                <a:gd name="connsiteX19" fmla="*/ 224028 w 2042990"/>
                <a:gd name="connsiteY19" fmla="*/ 802890 h 2057044"/>
                <a:gd name="connsiteX20" fmla="*/ 269177 w 2042990"/>
                <a:gd name="connsiteY20" fmla="*/ 807443 h 2057044"/>
                <a:gd name="connsiteX21" fmla="*/ 279063 w 2042990"/>
                <a:gd name="connsiteY21" fmla="*/ 810512 h 2057044"/>
                <a:gd name="connsiteX22" fmla="*/ 279063 w 2042990"/>
                <a:gd name="connsiteY22" fmla="*/ 286925 h 2057044"/>
                <a:gd name="connsiteX23" fmla="*/ 805119 w 2042990"/>
                <a:gd name="connsiteY23" fmla="*/ 286925 h 2057044"/>
                <a:gd name="connsiteX24" fmla="*/ 1019110 w 2042990"/>
                <a:gd name="connsiteY24" fmla="*/ 6 h 2057044"/>
                <a:gd name="connsiteX0" fmla="*/ 1019110 w 2042990"/>
                <a:gd name="connsiteY0" fmla="*/ 6 h 2057044"/>
                <a:gd name="connsiteX1" fmla="*/ 1233101 w 2042990"/>
                <a:gd name="connsiteY1" fmla="*/ 286925 h 2057044"/>
                <a:gd name="connsiteX2" fmla="*/ 1759157 w 2042990"/>
                <a:gd name="connsiteY2" fmla="*/ 286925 h 2057044"/>
                <a:gd name="connsiteX3" fmla="*/ 1759157 w 2042990"/>
                <a:gd name="connsiteY3" fmla="*/ 811990 h 2057044"/>
                <a:gd name="connsiteX4" fmla="*/ 2042980 w 2042990"/>
                <a:gd name="connsiteY4" fmla="*/ 1026973 h 2057044"/>
                <a:gd name="connsiteX5" fmla="*/ 1759157 w 2042990"/>
                <a:gd name="connsiteY5" fmla="*/ 1241956 h 2057044"/>
                <a:gd name="connsiteX6" fmla="*/ 1759157 w 2042990"/>
                <a:gd name="connsiteY6" fmla="*/ 1767021 h 2057044"/>
                <a:gd name="connsiteX7" fmla="*/ 1232138 w 2042990"/>
                <a:gd name="connsiteY7" fmla="*/ 1767021 h 2057044"/>
                <a:gd name="connsiteX8" fmla="*/ 1238587 w 2042990"/>
                <a:gd name="connsiteY8" fmla="*/ 1787800 h 2057044"/>
                <a:gd name="connsiteX9" fmla="*/ 1243138 w 2042990"/>
                <a:gd name="connsiteY9" fmla="*/ 1832961 h 2057044"/>
                <a:gd name="connsiteX10" fmla="*/ 1019110 w 2042990"/>
                <a:gd name="connsiteY10" fmla="*/ 2057044 h 2057044"/>
                <a:gd name="connsiteX11" fmla="*/ 795082 w 2042990"/>
                <a:gd name="connsiteY11" fmla="*/ 1832961 h 2057044"/>
                <a:gd name="connsiteX12" fmla="*/ 799634 w 2042990"/>
                <a:gd name="connsiteY12" fmla="*/ 1787800 h 2057044"/>
                <a:gd name="connsiteX13" fmla="*/ 806082 w 2042990"/>
                <a:gd name="connsiteY13" fmla="*/ 1767021 h 2057044"/>
                <a:gd name="connsiteX14" fmla="*/ 279063 w 2042990"/>
                <a:gd name="connsiteY14" fmla="*/ 1767021 h 2057044"/>
                <a:gd name="connsiteX15" fmla="*/ 279063 w 2042990"/>
                <a:gd name="connsiteY15" fmla="*/ 1243434 h 2057044"/>
                <a:gd name="connsiteX16" fmla="*/ 269177 w 2042990"/>
                <a:gd name="connsiteY16" fmla="*/ 1246504 h 2057044"/>
                <a:gd name="connsiteX17" fmla="*/ 224028 w 2042990"/>
                <a:gd name="connsiteY17" fmla="*/ 1251056 h 2057044"/>
                <a:gd name="connsiteX18" fmla="*/ 0 w 2042990"/>
                <a:gd name="connsiteY18" fmla="*/ 1026973 h 2057044"/>
                <a:gd name="connsiteX19" fmla="*/ 224028 w 2042990"/>
                <a:gd name="connsiteY19" fmla="*/ 802890 h 2057044"/>
                <a:gd name="connsiteX20" fmla="*/ 269177 w 2042990"/>
                <a:gd name="connsiteY20" fmla="*/ 807443 h 2057044"/>
                <a:gd name="connsiteX21" fmla="*/ 279063 w 2042990"/>
                <a:gd name="connsiteY21" fmla="*/ 810512 h 2057044"/>
                <a:gd name="connsiteX22" fmla="*/ 279063 w 2042990"/>
                <a:gd name="connsiteY22" fmla="*/ 286925 h 2057044"/>
                <a:gd name="connsiteX23" fmla="*/ 805119 w 2042990"/>
                <a:gd name="connsiteY23" fmla="*/ 286925 h 2057044"/>
                <a:gd name="connsiteX24" fmla="*/ 1019110 w 2042990"/>
                <a:gd name="connsiteY24" fmla="*/ 6 h 2057044"/>
                <a:gd name="connsiteX0" fmla="*/ 1019110 w 2042990"/>
                <a:gd name="connsiteY0" fmla="*/ 6 h 2057044"/>
                <a:gd name="connsiteX1" fmla="*/ 1233101 w 2042990"/>
                <a:gd name="connsiteY1" fmla="*/ 286925 h 2057044"/>
                <a:gd name="connsiteX2" fmla="*/ 1759157 w 2042990"/>
                <a:gd name="connsiteY2" fmla="*/ 286925 h 2057044"/>
                <a:gd name="connsiteX3" fmla="*/ 1759157 w 2042990"/>
                <a:gd name="connsiteY3" fmla="*/ 811990 h 2057044"/>
                <a:gd name="connsiteX4" fmla="*/ 2042980 w 2042990"/>
                <a:gd name="connsiteY4" fmla="*/ 1026973 h 2057044"/>
                <a:gd name="connsiteX5" fmla="*/ 1759157 w 2042990"/>
                <a:gd name="connsiteY5" fmla="*/ 1241956 h 2057044"/>
                <a:gd name="connsiteX6" fmla="*/ 1759157 w 2042990"/>
                <a:gd name="connsiteY6" fmla="*/ 1767021 h 2057044"/>
                <a:gd name="connsiteX7" fmla="*/ 1232138 w 2042990"/>
                <a:gd name="connsiteY7" fmla="*/ 1767021 h 2057044"/>
                <a:gd name="connsiteX8" fmla="*/ 1238587 w 2042990"/>
                <a:gd name="connsiteY8" fmla="*/ 1787800 h 2057044"/>
                <a:gd name="connsiteX9" fmla="*/ 1243138 w 2042990"/>
                <a:gd name="connsiteY9" fmla="*/ 1832961 h 2057044"/>
                <a:gd name="connsiteX10" fmla="*/ 1019110 w 2042990"/>
                <a:gd name="connsiteY10" fmla="*/ 2057044 h 2057044"/>
                <a:gd name="connsiteX11" fmla="*/ 795082 w 2042990"/>
                <a:gd name="connsiteY11" fmla="*/ 1832961 h 2057044"/>
                <a:gd name="connsiteX12" fmla="*/ 799634 w 2042990"/>
                <a:gd name="connsiteY12" fmla="*/ 1787800 h 2057044"/>
                <a:gd name="connsiteX13" fmla="*/ 806082 w 2042990"/>
                <a:gd name="connsiteY13" fmla="*/ 1767021 h 2057044"/>
                <a:gd name="connsiteX14" fmla="*/ 279063 w 2042990"/>
                <a:gd name="connsiteY14" fmla="*/ 1767021 h 2057044"/>
                <a:gd name="connsiteX15" fmla="*/ 279063 w 2042990"/>
                <a:gd name="connsiteY15" fmla="*/ 1243434 h 2057044"/>
                <a:gd name="connsiteX16" fmla="*/ 269177 w 2042990"/>
                <a:gd name="connsiteY16" fmla="*/ 1246504 h 2057044"/>
                <a:gd name="connsiteX17" fmla="*/ 224028 w 2042990"/>
                <a:gd name="connsiteY17" fmla="*/ 1251056 h 2057044"/>
                <a:gd name="connsiteX18" fmla="*/ 0 w 2042990"/>
                <a:gd name="connsiteY18" fmla="*/ 1026973 h 2057044"/>
                <a:gd name="connsiteX19" fmla="*/ 224028 w 2042990"/>
                <a:gd name="connsiteY19" fmla="*/ 802890 h 2057044"/>
                <a:gd name="connsiteX20" fmla="*/ 269177 w 2042990"/>
                <a:gd name="connsiteY20" fmla="*/ 807443 h 2057044"/>
                <a:gd name="connsiteX21" fmla="*/ 279063 w 2042990"/>
                <a:gd name="connsiteY21" fmla="*/ 810512 h 2057044"/>
                <a:gd name="connsiteX22" fmla="*/ 279063 w 2042990"/>
                <a:gd name="connsiteY22" fmla="*/ 286925 h 2057044"/>
                <a:gd name="connsiteX23" fmla="*/ 805119 w 2042990"/>
                <a:gd name="connsiteY23" fmla="*/ 286925 h 2057044"/>
                <a:gd name="connsiteX24" fmla="*/ 1019110 w 2042990"/>
                <a:gd name="connsiteY24" fmla="*/ 6 h 2057044"/>
                <a:gd name="connsiteX0" fmla="*/ 1019110 w 2043073"/>
                <a:gd name="connsiteY0" fmla="*/ 6 h 2057044"/>
                <a:gd name="connsiteX1" fmla="*/ 1233101 w 2043073"/>
                <a:gd name="connsiteY1" fmla="*/ 286925 h 2057044"/>
                <a:gd name="connsiteX2" fmla="*/ 1759157 w 2043073"/>
                <a:gd name="connsiteY2" fmla="*/ 286925 h 2057044"/>
                <a:gd name="connsiteX3" fmla="*/ 1759157 w 2043073"/>
                <a:gd name="connsiteY3" fmla="*/ 811990 h 2057044"/>
                <a:gd name="connsiteX4" fmla="*/ 2042980 w 2043073"/>
                <a:gd name="connsiteY4" fmla="*/ 1026973 h 2057044"/>
                <a:gd name="connsiteX5" fmla="*/ 1759157 w 2043073"/>
                <a:gd name="connsiteY5" fmla="*/ 1241956 h 2057044"/>
                <a:gd name="connsiteX6" fmla="*/ 1759157 w 2043073"/>
                <a:gd name="connsiteY6" fmla="*/ 1767021 h 2057044"/>
                <a:gd name="connsiteX7" fmla="*/ 1232138 w 2043073"/>
                <a:gd name="connsiteY7" fmla="*/ 1767021 h 2057044"/>
                <a:gd name="connsiteX8" fmla="*/ 1238587 w 2043073"/>
                <a:gd name="connsiteY8" fmla="*/ 1787800 h 2057044"/>
                <a:gd name="connsiteX9" fmla="*/ 1243138 w 2043073"/>
                <a:gd name="connsiteY9" fmla="*/ 1832961 h 2057044"/>
                <a:gd name="connsiteX10" fmla="*/ 1019110 w 2043073"/>
                <a:gd name="connsiteY10" fmla="*/ 2057044 h 2057044"/>
                <a:gd name="connsiteX11" fmla="*/ 795082 w 2043073"/>
                <a:gd name="connsiteY11" fmla="*/ 1832961 h 2057044"/>
                <a:gd name="connsiteX12" fmla="*/ 799634 w 2043073"/>
                <a:gd name="connsiteY12" fmla="*/ 1787800 h 2057044"/>
                <a:gd name="connsiteX13" fmla="*/ 806082 w 2043073"/>
                <a:gd name="connsiteY13" fmla="*/ 1767021 h 2057044"/>
                <a:gd name="connsiteX14" fmla="*/ 279063 w 2043073"/>
                <a:gd name="connsiteY14" fmla="*/ 1767021 h 2057044"/>
                <a:gd name="connsiteX15" fmla="*/ 279063 w 2043073"/>
                <a:gd name="connsiteY15" fmla="*/ 1243434 h 2057044"/>
                <a:gd name="connsiteX16" fmla="*/ 269177 w 2043073"/>
                <a:gd name="connsiteY16" fmla="*/ 1246504 h 2057044"/>
                <a:gd name="connsiteX17" fmla="*/ 224028 w 2043073"/>
                <a:gd name="connsiteY17" fmla="*/ 1251056 h 2057044"/>
                <a:gd name="connsiteX18" fmla="*/ 0 w 2043073"/>
                <a:gd name="connsiteY18" fmla="*/ 1026973 h 2057044"/>
                <a:gd name="connsiteX19" fmla="*/ 224028 w 2043073"/>
                <a:gd name="connsiteY19" fmla="*/ 802890 h 2057044"/>
                <a:gd name="connsiteX20" fmla="*/ 269177 w 2043073"/>
                <a:gd name="connsiteY20" fmla="*/ 807443 h 2057044"/>
                <a:gd name="connsiteX21" fmla="*/ 279063 w 2043073"/>
                <a:gd name="connsiteY21" fmla="*/ 810512 h 2057044"/>
                <a:gd name="connsiteX22" fmla="*/ 279063 w 2043073"/>
                <a:gd name="connsiteY22" fmla="*/ 286925 h 2057044"/>
                <a:gd name="connsiteX23" fmla="*/ 805119 w 2043073"/>
                <a:gd name="connsiteY23" fmla="*/ 286925 h 2057044"/>
                <a:gd name="connsiteX24" fmla="*/ 1019110 w 2043073"/>
                <a:gd name="connsiteY24" fmla="*/ 6 h 2057044"/>
                <a:gd name="connsiteX0" fmla="*/ 1019110 w 2042989"/>
                <a:gd name="connsiteY0" fmla="*/ 6 h 2057044"/>
                <a:gd name="connsiteX1" fmla="*/ 1233101 w 2042989"/>
                <a:gd name="connsiteY1" fmla="*/ 286925 h 2057044"/>
                <a:gd name="connsiteX2" fmla="*/ 1759157 w 2042989"/>
                <a:gd name="connsiteY2" fmla="*/ 286925 h 2057044"/>
                <a:gd name="connsiteX3" fmla="*/ 1759157 w 2042989"/>
                <a:gd name="connsiteY3" fmla="*/ 811990 h 2057044"/>
                <a:gd name="connsiteX4" fmla="*/ 2042980 w 2042989"/>
                <a:gd name="connsiteY4" fmla="*/ 1026973 h 2057044"/>
                <a:gd name="connsiteX5" fmla="*/ 1759157 w 2042989"/>
                <a:gd name="connsiteY5" fmla="*/ 1241956 h 2057044"/>
                <a:gd name="connsiteX6" fmla="*/ 1759157 w 2042989"/>
                <a:gd name="connsiteY6" fmla="*/ 1767021 h 2057044"/>
                <a:gd name="connsiteX7" fmla="*/ 1232138 w 2042989"/>
                <a:gd name="connsiteY7" fmla="*/ 1767021 h 2057044"/>
                <a:gd name="connsiteX8" fmla="*/ 1238587 w 2042989"/>
                <a:gd name="connsiteY8" fmla="*/ 1787800 h 2057044"/>
                <a:gd name="connsiteX9" fmla="*/ 1243138 w 2042989"/>
                <a:gd name="connsiteY9" fmla="*/ 1832961 h 2057044"/>
                <a:gd name="connsiteX10" fmla="*/ 1019110 w 2042989"/>
                <a:gd name="connsiteY10" fmla="*/ 2057044 h 2057044"/>
                <a:gd name="connsiteX11" fmla="*/ 795082 w 2042989"/>
                <a:gd name="connsiteY11" fmla="*/ 1832961 h 2057044"/>
                <a:gd name="connsiteX12" fmla="*/ 799634 w 2042989"/>
                <a:gd name="connsiteY12" fmla="*/ 1787800 h 2057044"/>
                <a:gd name="connsiteX13" fmla="*/ 806082 w 2042989"/>
                <a:gd name="connsiteY13" fmla="*/ 1767021 h 2057044"/>
                <a:gd name="connsiteX14" fmla="*/ 279063 w 2042989"/>
                <a:gd name="connsiteY14" fmla="*/ 1767021 h 2057044"/>
                <a:gd name="connsiteX15" fmla="*/ 279063 w 2042989"/>
                <a:gd name="connsiteY15" fmla="*/ 1243434 h 2057044"/>
                <a:gd name="connsiteX16" fmla="*/ 269177 w 2042989"/>
                <a:gd name="connsiteY16" fmla="*/ 1246504 h 2057044"/>
                <a:gd name="connsiteX17" fmla="*/ 224028 w 2042989"/>
                <a:gd name="connsiteY17" fmla="*/ 1251056 h 2057044"/>
                <a:gd name="connsiteX18" fmla="*/ 0 w 2042989"/>
                <a:gd name="connsiteY18" fmla="*/ 1026973 h 2057044"/>
                <a:gd name="connsiteX19" fmla="*/ 224028 w 2042989"/>
                <a:gd name="connsiteY19" fmla="*/ 802890 h 2057044"/>
                <a:gd name="connsiteX20" fmla="*/ 269177 w 2042989"/>
                <a:gd name="connsiteY20" fmla="*/ 807443 h 2057044"/>
                <a:gd name="connsiteX21" fmla="*/ 279063 w 2042989"/>
                <a:gd name="connsiteY21" fmla="*/ 810512 h 2057044"/>
                <a:gd name="connsiteX22" fmla="*/ 279063 w 2042989"/>
                <a:gd name="connsiteY22" fmla="*/ 286925 h 2057044"/>
                <a:gd name="connsiteX23" fmla="*/ 805119 w 2042989"/>
                <a:gd name="connsiteY23" fmla="*/ 286925 h 2057044"/>
                <a:gd name="connsiteX24" fmla="*/ 1019110 w 2042989"/>
                <a:gd name="connsiteY24" fmla="*/ 6 h 2057044"/>
                <a:gd name="connsiteX0" fmla="*/ 1019110 w 2042989"/>
                <a:gd name="connsiteY0" fmla="*/ 6 h 2057044"/>
                <a:gd name="connsiteX1" fmla="*/ 1233101 w 2042989"/>
                <a:gd name="connsiteY1" fmla="*/ 286925 h 2057044"/>
                <a:gd name="connsiteX2" fmla="*/ 1759157 w 2042989"/>
                <a:gd name="connsiteY2" fmla="*/ 286925 h 2057044"/>
                <a:gd name="connsiteX3" fmla="*/ 1759157 w 2042989"/>
                <a:gd name="connsiteY3" fmla="*/ 811990 h 2057044"/>
                <a:gd name="connsiteX4" fmla="*/ 2042980 w 2042989"/>
                <a:gd name="connsiteY4" fmla="*/ 1026973 h 2057044"/>
                <a:gd name="connsiteX5" fmla="*/ 1759157 w 2042989"/>
                <a:gd name="connsiteY5" fmla="*/ 1241956 h 2057044"/>
                <a:gd name="connsiteX6" fmla="*/ 1759157 w 2042989"/>
                <a:gd name="connsiteY6" fmla="*/ 1767021 h 2057044"/>
                <a:gd name="connsiteX7" fmla="*/ 1232138 w 2042989"/>
                <a:gd name="connsiteY7" fmla="*/ 1767021 h 2057044"/>
                <a:gd name="connsiteX8" fmla="*/ 1243138 w 2042989"/>
                <a:gd name="connsiteY8" fmla="*/ 1832961 h 2057044"/>
                <a:gd name="connsiteX9" fmla="*/ 1019110 w 2042989"/>
                <a:gd name="connsiteY9" fmla="*/ 2057044 h 2057044"/>
                <a:gd name="connsiteX10" fmla="*/ 795082 w 2042989"/>
                <a:gd name="connsiteY10" fmla="*/ 1832961 h 2057044"/>
                <a:gd name="connsiteX11" fmla="*/ 799634 w 2042989"/>
                <a:gd name="connsiteY11" fmla="*/ 1787800 h 2057044"/>
                <a:gd name="connsiteX12" fmla="*/ 806082 w 2042989"/>
                <a:gd name="connsiteY12" fmla="*/ 1767021 h 2057044"/>
                <a:gd name="connsiteX13" fmla="*/ 279063 w 2042989"/>
                <a:gd name="connsiteY13" fmla="*/ 1767021 h 2057044"/>
                <a:gd name="connsiteX14" fmla="*/ 279063 w 2042989"/>
                <a:gd name="connsiteY14" fmla="*/ 1243434 h 2057044"/>
                <a:gd name="connsiteX15" fmla="*/ 269177 w 2042989"/>
                <a:gd name="connsiteY15" fmla="*/ 1246504 h 2057044"/>
                <a:gd name="connsiteX16" fmla="*/ 224028 w 2042989"/>
                <a:gd name="connsiteY16" fmla="*/ 1251056 h 2057044"/>
                <a:gd name="connsiteX17" fmla="*/ 0 w 2042989"/>
                <a:gd name="connsiteY17" fmla="*/ 1026973 h 2057044"/>
                <a:gd name="connsiteX18" fmla="*/ 224028 w 2042989"/>
                <a:gd name="connsiteY18" fmla="*/ 802890 h 2057044"/>
                <a:gd name="connsiteX19" fmla="*/ 269177 w 2042989"/>
                <a:gd name="connsiteY19" fmla="*/ 807443 h 2057044"/>
                <a:gd name="connsiteX20" fmla="*/ 279063 w 2042989"/>
                <a:gd name="connsiteY20" fmla="*/ 810512 h 2057044"/>
                <a:gd name="connsiteX21" fmla="*/ 279063 w 2042989"/>
                <a:gd name="connsiteY21" fmla="*/ 286925 h 2057044"/>
                <a:gd name="connsiteX22" fmla="*/ 805119 w 2042989"/>
                <a:gd name="connsiteY22" fmla="*/ 286925 h 2057044"/>
                <a:gd name="connsiteX23" fmla="*/ 1019110 w 2042989"/>
                <a:gd name="connsiteY23" fmla="*/ 6 h 2057044"/>
                <a:gd name="connsiteX0" fmla="*/ 1019110 w 2042989"/>
                <a:gd name="connsiteY0" fmla="*/ 6 h 2057044"/>
                <a:gd name="connsiteX1" fmla="*/ 1233101 w 2042989"/>
                <a:gd name="connsiteY1" fmla="*/ 286925 h 2057044"/>
                <a:gd name="connsiteX2" fmla="*/ 1759157 w 2042989"/>
                <a:gd name="connsiteY2" fmla="*/ 286925 h 2057044"/>
                <a:gd name="connsiteX3" fmla="*/ 1759157 w 2042989"/>
                <a:gd name="connsiteY3" fmla="*/ 811990 h 2057044"/>
                <a:gd name="connsiteX4" fmla="*/ 2042980 w 2042989"/>
                <a:gd name="connsiteY4" fmla="*/ 1026973 h 2057044"/>
                <a:gd name="connsiteX5" fmla="*/ 1759157 w 2042989"/>
                <a:gd name="connsiteY5" fmla="*/ 1241956 h 2057044"/>
                <a:gd name="connsiteX6" fmla="*/ 1759157 w 2042989"/>
                <a:gd name="connsiteY6" fmla="*/ 1767021 h 2057044"/>
                <a:gd name="connsiteX7" fmla="*/ 1232138 w 2042989"/>
                <a:gd name="connsiteY7" fmla="*/ 1767021 h 2057044"/>
                <a:gd name="connsiteX8" fmla="*/ 1019110 w 2042989"/>
                <a:gd name="connsiteY8" fmla="*/ 2057044 h 2057044"/>
                <a:gd name="connsiteX9" fmla="*/ 795082 w 2042989"/>
                <a:gd name="connsiteY9" fmla="*/ 1832961 h 2057044"/>
                <a:gd name="connsiteX10" fmla="*/ 799634 w 2042989"/>
                <a:gd name="connsiteY10" fmla="*/ 1787800 h 2057044"/>
                <a:gd name="connsiteX11" fmla="*/ 806082 w 2042989"/>
                <a:gd name="connsiteY11" fmla="*/ 1767021 h 2057044"/>
                <a:gd name="connsiteX12" fmla="*/ 279063 w 2042989"/>
                <a:gd name="connsiteY12" fmla="*/ 1767021 h 2057044"/>
                <a:gd name="connsiteX13" fmla="*/ 279063 w 2042989"/>
                <a:gd name="connsiteY13" fmla="*/ 1243434 h 2057044"/>
                <a:gd name="connsiteX14" fmla="*/ 269177 w 2042989"/>
                <a:gd name="connsiteY14" fmla="*/ 1246504 h 2057044"/>
                <a:gd name="connsiteX15" fmla="*/ 224028 w 2042989"/>
                <a:gd name="connsiteY15" fmla="*/ 1251056 h 2057044"/>
                <a:gd name="connsiteX16" fmla="*/ 0 w 2042989"/>
                <a:gd name="connsiteY16" fmla="*/ 1026973 h 2057044"/>
                <a:gd name="connsiteX17" fmla="*/ 224028 w 2042989"/>
                <a:gd name="connsiteY17" fmla="*/ 802890 h 2057044"/>
                <a:gd name="connsiteX18" fmla="*/ 269177 w 2042989"/>
                <a:gd name="connsiteY18" fmla="*/ 807443 h 2057044"/>
                <a:gd name="connsiteX19" fmla="*/ 279063 w 2042989"/>
                <a:gd name="connsiteY19" fmla="*/ 810512 h 2057044"/>
                <a:gd name="connsiteX20" fmla="*/ 279063 w 2042989"/>
                <a:gd name="connsiteY20" fmla="*/ 286925 h 2057044"/>
                <a:gd name="connsiteX21" fmla="*/ 805119 w 2042989"/>
                <a:gd name="connsiteY21" fmla="*/ 286925 h 2057044"/>
                <a:gd name="connsiteX22" fmla="*/ 1019110 w 2042989"/>
                <a:gd name="connsiteY22" fmla="*/ 6 h 2057044"/>
                <a:gd name="connsiteX0" fmla="*/ 1019110 w 2042989"/>
                <a:gd name="connsiteY0" fmla="*/ 6 h 2057044"/>
                <a:gd name="connsiteX1" fmla="*/ 1233101 w 2042989"/>
                <a:gd name="connsiteY1" fmla="*/ 286925 h 2057044"/>
                <a:gd name="connsiteX2" fmla="*/ 1759157 w 2042989"/>
                <a:gd name="connsiteY2" fmla="*/ 286925 h 2057044"/>
                <a:gd name="connsiteX3" fmla="*/ 1759157 w 2042989"/>
                <a:gd name="connsiteY3" fmla="*/ 811990 h 2057044"/>
                <a:gd name="connsiteX4" fmla="*/ 2042980 w 2042989"/>
                <a:gd name="connsiteY4" fmla="*/ 1026973 h 2057044"/>
                <a:gd name="connsiteX5" fmla="*/ 1759157 w 2042989"/>
                <a:gd name="connsiteY5" fmla="*/ 1241956 h 2057044"/>
                <a:gd name="connsiteX6" fmla="*/ 1759157 w 2042989"/>
                <a:gd name="connsiteY6" fmla="*/ 1767021 h 2057044"/>
                <a:gd name="connsiteX7" fmla="*/ 1232138 w 2042989"/>
                <a:gd name="connsiteY7" fmla="*/ 1767021 h 2057044"/>
                <a:gd name="connsiteX8" fmla="*/ 1019110 w 2042989"/>
                <a:gd name="connsiteY8" fmla="*/ 2057044 h 2057044"/>
                <a:gd name="connsiteX9" fmla="*/ 795082 w 2042989"/>
                <a:gd name="connsiteY9" fmla="*/ 1832961 h 2057044"/>
                <a:gd name="connsiteX10" fmla="*/ 806082 w 2042989"/>
                <a:gd name="connsiteY10" fmla="*/ 1767021 h 2057044"/>
                <a:gd name="connsiteX11" fmla="*/ 279063 w 2042989"/>
                <a:gd name="connsiteY11" fmla="*/ 1767021 h 2057044"/>
                <a:gd name="connsiteX12" fmla="*/ 279063 w 2042989"/>
                <a:gd name="connsiteY12" fmla="*/ 1243434 h 2057044"/>
                <a:gd name="connsiteX13" fmla="*/ 269177 w 2042989"/>
                <a:gd name="connsiteY13" fmla="*/ 1246504 h 2057044"/>
                <a:gd name="connsiteX14" fmla="*/ 224028 w 2042989"/>
                <a:gd name="connsiteY14" fmla="*/ 1251056 h 2057044"/>
                <a:gd name="connsiteX15" fmla="*/ 0 w 2042989"/>
                <a:gd name="connsiteY15" fmla="*/ 1026973 h 2057044"/>
                <a:gd name="connsiteX16" fmla="*/ 224028 w 2042989"/>
                <a:gd name="connsiteY16" fmla="*/ 802890 h 2057044"/>
                <a:gd name="connsiteX17" fmla="*/ 269177 w 2042989"/>
                <a:gd name="connsiteY17" fmla="*/ 807443 h 2057044"/>
                <a:gd name="connsiteX18" fmla="*/ 279063 w 2042989"/>
                <a:gd name="connsiteY18" fmla="*/ 810512 h 2057044"/>
                <a:gd name="connsiteX19" fmla="*/ 279063 w 2042989"/>
                <a:gd name="connsiteY19" fmla="*/ 286925 h 2057044"/>
                <a:gd name="connsiteX20" fmla="*/ 805119 w 2042989"/>
                <a:gd name="connsiteY20" fmla="*/ 286925 h 2057044"/>
                <a:gd name="connsiteX21" fmla="*/ 1019110 w 2042989"/>
                <a:gd name="connsiteY21" fmla="*/ 6 h 2057044"/>
                <a:gd name="connsiteX0" fmla="*/ 1019110 w 2042989"/>
                <a:gd name="connsiteY0" fmla="*/ 6 h 2057044"/>
                <a:gd name="connsiteX1" fmla="*/ 1233101 w 2042989"/>
                <a:gd name="connsiteY1" fmla="*/ 286925 h 2057044"/>
                <a:gd name="connsiteX2" fmla="*/ 1759157 w 2042989"/>
                <a:gd name="connsiteY2" fmla="*/ 286925 h 2057044"/>
                <a:gd name="connsiteX3" fmla="*/ 1759157 w 2042989"/>
                <a:gd name="connsiteY3" fmla="*/ 811990 h 2057044"/>
                <a:gd name="connsiteX4" fmla="*/ 2042980 w 2042989"/>
                <a:gd name="connsiteY4" fmla="*/ 1026973 h 2057044"/>
                <a:gd name="connsiteX5" fmla="*/ 1759157 w 2042989"/>
                <a:gd name="connsiteY5" fmla="*/ 1241956 h 2057044"/>
                <a:gd name="connsiteX6" fmla="*/ 1759157 w 2042989"/>
                <a:gd name="connsiteY6" fmla="*/ 1767021 h 2057044"/>
                <a:gd name="connsiteX7" fmla="*/ 1232138 w 2042989"/>
                <a:gd name="connsiteY7" fmla="*/ 1767021 h 2057044"/>
                <a:gd name="connsiteX8" fmla="*/ 1019110 w 2042989"/>
                <a:gd name="connsiteY8" fmla="*/ 2057044 h 2057044"/>
                <a:gd name="connsiteX9" fmla="*/ 806082 w 2042989"/>
                <a:gd name="connsiteY9" fmla="*/ 1767021 h 2057044"/>
                <a:gd name="connsiteX10" fmla="*/ 279063 w 2042989"/>
                <a:gd name="connsiteY10" fmla="*/ 1767021 h 2057044"/>
                <a:gd name="connsiteX11" fmla="*/ 279063 w 2042989"/>
                <a:gd name="connsiteY11" fmla="*/ 1243434 h 2057044"/>
                <a:gd name="connsiteX12" fmla="*/ 269177 w 2042989"/>
                <a:gd name="connsiteY12" fmla="*/ 1246504 h 2057044"/>
                <a:gd name="connsiteX13" fmla="*/ 224028 w 2042989"/>
                <a:gd name="connsiteY13" fmla="*/ 1251056 h 2057044"/>
                <a:gd name="connsiteX14" fmla="*/ 0 w 2042989"/>
                <a:gd name="connsiteY14" fmla="*/ 1026973 h 2057044"/>
                <a:gd name="connsiteX15" fmla="*/ 224028 w 2042989"/>
                <a:gd name="connsiteY15" fmla="*/ 802890 h 2057044"/>
                <a:gd name="connsiteX16" fmla="*/ 269177 w 2042989"/>
                <a:gd name="connsiteY16" fmla="*/ 807443 h 2057044"/>
                <a:gd name="connsiteX17" fmla="*/ 279063 w 2042989"/>
                <a:gd name="connsiteY17" fmla="*/ 810512 h 2057044"/>
                <a:gd name="connsiteX18" fmla="*/ 279063 w 2042989"/>
                <a:gd name="connsiteY18" fmla="*/ 286925 h 2057044"/>
                <a:gd name="connsiteX19" fmla="*/ 805119 w 2042989"/>
                <a:gd name="connsiteY19" fmla="*/ 286925 h 2057044"/>
                <a:gd name="connsiteX20" fmla="*/ 1019110 w 2042989"/>
                <a:gd name="connsiteY20" fmla="*/ 6 h 2057044"/>
                <a:gd name="connsiteX0" fmla="*/ 1019110 w 2042989"/>
                <a:gd name="connsiteY0" fmla="*/ 6 h 2057655"/>
                <a:gd name="connsiteX1" fmla="*/ 1233101 w 2042989"/>
                <a:gd name="connsiteY1" fmla="*/ 286925 h 2057655"/>
                <a:gd name="connsiteX2" fmla="*/ 1759157 w 2042989"/>
                <a:gd name="connsiteY2" fmla="*/ 286925 h 2057655"/>
                <a:gd name="connsiteX3" fmla="*/ 1759157 w 2042989"/>
                <a:gd name="connsiteY3" fmla="*/ 811990 h 2057655"/>
                <a:gd name="connsiteX4" fmla="*/ 2042980 w 2042989"/>
                <a:gd name="connsiteY4" fmla="*/ 1026973 h 2057655"/>
                <a:gd name="connsiteX5" fmla="*/ 1759157 w 2042989"/>
                <a:gd name="connsiteY5" fmla="*/ 1241956 h 2057655"/>
                <a:gd name="connsiteX6" fmla="*/ 1759157 w 2042989"/>
                <a:gd name="connsiteY6" fmla="*/ 1767021 h 2057655"/>
                <a:gd name="connsiteX7" fmla="*/ 1232138 w 2042989"/>
                <a:gd name="connsiteY7" fmla="*/ 1767021 h 2057655"/>
                <a:gd name="connsiteX8" fmla="*/ 1019110 w 2042989"/>
                <a:gd name="connsiteY8" fmla="*/ 2057044 h 2057655"/>
                <a:gd name="connsiteX9" fmla="*/ 806082 w 2042989"/>
                <a:gd name="connsiteY9" fmla="*/ 1767021 h 2057655"/>
                <a:gd name="connsiteX10" fmla="*/ 279063 w 2042989"/>
                <a:gd name="connsiteY10" fmla="*/ 1767021 h 2057655"/>
                <a:gd name="connsiteX11" fmla="*/ 279063 w 2042989"/>
                <a:gd name="connsiteY11" fmla="*/ 1243434 h 2057655"/>
                <a:gd name="connsiteX12" fmla="*/ 269177 w 2042989"/>
                <a:gd name="connsiteY12" fmla="*/ 1246504 h 2057655"/>
                <a:gd name="connsiteX13" fmla="*/ 224028 w 2042989"/>
                <a:gd name="connsiteY13" fmla="*/ 1251056 h 2057655"/>
                <a:gd name="connsiteX14" fmla="*/ 0 w 2042989"/>
                <a:gd name="connsiteY14" fmla="*/ 1026973 h 2057655"/>
                <a:gd name="connsiteX15" fmla="*/ 224028 w 2042989"/>
                <a:gd name="connsiteY15" fmla="*/ 802890 h 2057655"/>
                <a:gd name="connsiteX16" fmla="*/ 269177 w 2042989"/>
                <a:gd name="connsiteY16" fmla="*/ 807443 h 2057655"/>
                <a:gd name="connsiteX17" fmla="*/ 279063 w 2042989"/>
                <a:gd name="connsiteY17" fmla="*/ 810512 h 2057655"/>
                <a:gd name="connsiteX18" fmla="*/ 279063 w 2042989"/>
                <a:gd name="connsiteY18" fmla="*/ 286925 h 2057655"/>
                <a:gd name="connsiteX19" fmla="*/ 805119 w 2042989"/>
                <a:gd name="connsiteY19" fmla="*/ 286925 h 2057655"/>
                <a:gd name="connsiteX20" fmla="*/ 1019110 w 2042989"/>
                <a:gd name="connsiteY20" fmla="*/ 6 h 2057655"/>
                <a:gd name="connsiteX0" fmla="*/ 1019110 w 2042989"/>
                <a:gd name="connsiteY0" fmla="*/ 6 h 2057642"/>
                <a:gd name="connsiteX1" fmla="*/ 1233101 w 2042989"/>
                <a:gd name="connsiteY1" fmla="*/ 286925 h 2057642"/>
                <a:gd name="connsiteX2" fmla="*/ 1759157 w 2042989"/>
                <a:gd name="connsiteY2" fmla="*/ 286925 h 2057642"/>
                <a:gd name="connsiteX3" fmla="*/ 1759157 w 2042989"/>
                <a:gd name="connsiteY3" fmla="*/ 811990 h 2057642"/>
                <a:gd name="connsiteX4" fmla="*/ 2042980 w 2042989"/>
                <a:gd name="connsiteY4" fmla="*/ 1026973 h 2057642"/>
                <a:gd name="connsiteX5" fmla="*/ 1759157 w 2042989"/>
                <a:gd name="connsiteY5" fmla="*/ 1241956 h 2057642"/>
                <a:gd name="connsiteX6" fmla="*/ 1759157 w 2042989"/>
                <a:gd name="connsiteY6" fmla="*/ 1767021 h 2057642"/>
                <a:gd name="connsiteX7" fmla="*/ 1232138 w 2042989"/>
                <a:gd name="connsiteY7" fmla="*/ 1767021 h 2057642"/>
                <a:gd name="connsiteX8" fmla="*/ 1019110 w 2042989"/>
                <a:gd name="connsiteY8" fmla="*/ 2057044 h 2057642"/>
                <a:gd name="connsiteX9" fmla="*/ 806082 w 2042989"/>
                <a:gd name="connsiteY9" fmla="*/ 1767021 h 2057642"/>
                <a:gd name="connsiteX10" fmla="*/ 279063 w 2042989"/>
                <a:gd name="connsiteY10" fmla="*/ 1767021 h 2057642"/>
                <a:gd name="connsiteX11" fmla="*/ 279063 w 2042989"/>
                <a:gd name="connsiteY11" fmla="*/ 1243434 h 2057642"/>
                <a:gd name="connsiteX12" fmla="*/ 269177 w 2042989"/>
                <a:gd name="connsiteY12" fmla="*/ 1246504 h 2057642"/>
                <a:gd name="connsiteX13" fmla="*/ 224028 w 2042989"/>
                <a:gd name="connsiteY13" fmla="*/ 1251056 h 2057642"/>
                <a:gd name="connsiteX14" fmla="*/ 0 w 2042989"/>
                <a:gd name="connsiteY14" fmla="*/ 1026973 h 2057642"/>
                <a:gd name="connsiteX15" fmla="*/ 224028 w 2042989"/>
                <a:gd name="connsiteY15" fmla="*/ 802890 h 2057642"/>
                <a:gd name="connsiteX16" fmla="*/ 269177 w 2042989"/>
                <a:gd name="connsiteY16" fmla="*/ 807443 h 2057642"/>
                <a:gd name="connsiteX17" fmla="*/ 279063 w 2042989"/>
                <a:gd name="connsiteY17" fmla="*/ 810512 h 2057642"/>
                <a:gd name="connsiteX18" fmla="*/ 279063 w 2042989"/>
                <a:gd name="connsiteY18" fmla="*/ 286925 h 2057642"/>
                <a:gd name="connsiteX19" fmla="*/ 805119 w 2042989"/>
                <a:gd name="connsiteY19" fmla="*/ 286925 h 2057642"/>
                <a:gd name="connsiteX20" fmla="*/ 1019110 w 2042989"/>
                <a:gd name="connsiteY20" fmla="*/ 6 h 2057642"/>
                <a:gd name="connsiteX0" fmla="*/ 1019110 w 2042989"/>
                <a:gd name="connsiteY0" fmla="*/ 6 h 2057690"/>
                <a:gd name="connsiteX1" fmla="*/ 1233101 w 2042989"/>
                <a:gd name="connsiteY1" fmla="*/ 286925 h 2057690"/>
                <a:gd name="connsiteX2" fmla="*/ 1759157 w 2042989"/>
                <a:gd name="connsiteY2" fmla="*/ 286925 h 2057690"/>
                <a:gd name="connsiteX3" fmla="*/ 1759157 w 2042989"/>
                <a:gd name="connsiteY3" fmla="*/ 811990 h 2057690"/>
                <a:gd name="connsiteX4" fmla="*/ 2042980 w 2042989"/>
                <a:gd name="connsiteY4" fmla="*/ 1026973 h 2057690"/>
                <a:gd name="connsiteX5" fmla="*/ 1759157 w 2042989"/>
                <a:gd name="connsiteY5" fmla="*/ 1241956 h 2057690"/>
                <a:gd name="connsiteX6" fmla="*/ 1759157 w 2042989"/>
                <a:gd name="connsiteY6" fmla="*/ 1767021 h 2057690"/>
                <a:gd name="connsiteX7" fmla="*/ 1232138 w 2042989"/>
                <a:gd name="connsiteY7" fmla="*/ 1767021 h 2057690"/>
                <a:gd name="connsiteX8" fmla="*/ 1019110 w 2042989"/>
                <a:gd name="connsiteY8" fmla="*/ 2057044 h 2057690"/>
                <a:gd name="connsiteX9" fmla="*/ 806082 w 2042989"/>
                <a:gd name="connsiteY9" fmla="*/ 1767021 h 2057690"/>
                <a:gd name="connsiteX10" fmla="*/ 279063 w 2042989"/>
                <a:gd name="connsiteY10" fmla="*/ 1767021 h 2057690"/>
                <a:gd name="connsiteX11" fmla="*/ 279063 w 2042989"/>
                <a:gd name="connsiteY11" fmla="*/ 1243434 h 2057690"/>
                <a:gd name="connsiteX12" fmla="*/ 269177 w 2042989"/>
                <a:gd name="connsiteY12" fmla="*/ 1246504 h 2057690"/>
                <a:gd name="connsiteX13" fmla="*/ 224028 w 2042989"/>
                <a:gd name="connsiteY13" fmla="*/ 1251056 h 2057690"/>
                <a:gd name="connsiteX14" fmla="*/ 0 w 2042989"/>
                <a:gd name="connsiteY14" fmla="*/ 1026973 h 2057690"/>
                <a:gd name="connsiteX15" fmla="*/ 224028 w 2042989"/>
                <a:gd name="connsiteY15" fmla="*/ 802890 h 2057690"/>
                <a:gd name="connsiteX16" fmla="*/ 269177 w 2042989"/>
                <a:gd name="connsiteY16" fmla="*/ 807443 h 2057690"/>
                <a:gd name="connsiteX17" fmla="*/ 279063 w 2042989"/>
                <a:gd name="connsiteY17" fmla="*/ 810512 h 2057690"/>
                <a:gd name="connsiteX18" fmla="*/ 279063 w 2042989"/>
                <a:gd name="connsiteY18" fmla="*/ 286925 h 2057690"/>
                <a:gd name="connsiteX19" fmla="*/ 805119 w 2042989"/>
                <a:gd name="connsiteY19" fmla="*/ 286925 h 2057690"/>
                <a:gd name="connsiteX20" fmla="*/ 1019110 w 2042989"/>
                <a:gd name="connsiteY20" fmla="*/ 6 h 2057690"/>
                <a:gd name="connsiteX0" fmla="*/ 1019110 w 2042989"/>
                <a:gd name="connsiteY0" fmla="*/ 6 h 2057774"/>
                <a:gd name="connsiteX1" fmla="*/ 1233101 w 2042989"/>
                <a:gd name="connsiteY1" fmla="*/ 286925 h 2057774"/>
                <a:gd name="connsiteX2" fmla="*/ 1759157 w 2042989"/>
                <a:gd name="connsiteY2" fmla="*/ 286925 h 2057774"/>
                <a:gd name="connsiteX3" fmla="*/ 1759157 w 2042989"/>
                <a:gd name="connsiteY3" fmla="*/ 811990 h 2057774"/>
                <a:gd name="connsiteX4" fmla="*/ 2042980 w 2042989"/>
                <a:gd name="connsiteY4" fmla="*/ 1026973 h 2057774"/>
                <a:gd name="connsiteX5" fmla="*/ 1759157 w 2042989"/>
                <a:gd name="connsiteY5" fmla="*/ 1241956 h 2057774"/>
                <a:gd name="connsiteX6" fmla="*/ 1759157 w 2042989"/>
                <a:gd name="connsiteY6" fmla="*/ 1767021 h 2057774"/>
                <a:gd name="connsiteX7" fmla="*/ 1232138 w 2042989"/>
                <a:gd name="connsiteY7" fmla="*/ 1767021 h 2057774"/>
                <a:gd name="connsiteX8" fmla="*/ 1019110 w 2042989"/>
                <a:gd name="connsiteY8" fmla="*/ 2057044 h 2057774"/>
                <a:gd name="connsiteX9" fmla="*/ 806082 w 2042989"/>
                <a:gd name="connsiteY9" fmla="*/ 1767021 h 2057774"/>
                <a:gd name="connsiteX10" fmla="*/ 279063 w 2042989"/>
                <a:gd name="connsiteY10" fmla="*/ 1767021 h 2057774"/>
                <a:gd name="connsiteX11" fmla="*/ 279063 w 2042989"/>
                <a:gd name="connsiteY11" fmla="*/ 1243434 h 2057774"/>
                <a:gd name="connsiteX12" fmla="*/ 269177 w 2042989"/>
                <a:gd name="connsiteY12" fmla="*/ 1246504 h 2057774"/>
                <a:gd name="connsiteX13" fmla="*/ 224028 w 2042989"/>
                <a:gd name="connsiteY13" fmla="*/ 1251056 h 2057774"/>
                <a:gd name="connsiteX14" fmla="*/ 0 w 2042989"/>
                <a:gd name="connsiteY14" fmla="*/ 1026973 h 2057774"/>
                <a:gd name="connsiteX15" fmla="*/ 224028 w 2042989"/>
                <a:gd name="connsiteY15" fmla="*/ 802890 h 2057774"/>
                <a:gd name="connsiteX16" fmla="*/ 269177 w 2042989"/>
                <a:gd name="connsiteY16" fmla="*/ 807443 h 2057774"/>
                <a:gd name="connsiteX17" fmla="*/ 279063 w 2042989"/>
                <a:gd name="connsiteY17" fmla="*/ 810512 h 2057774"/>
                <a:gd name="connsiteX18" fmla="*/ 279063 w 2042989"/>
                <a:gd name="connsiteY18" fmla="*/ 286925 h 2057774"/>
                <a:gd name="connsiteX19" fmla="*/ 805119 w 2042989"/>
                <a:gd name="connsiteY19" fmla="*/ 286925 h 2057774"/>
                <a:gd name="connsiteX20" fmla="*/ 1019110 w 2042989"/>
                <a:gd name="connsiteY20" fmla="*/ 6 h 2057774"/>
                <a:gd name="connsiteX0" fmla="*/ 1019110 w 2042989"/>
                <a:gd name="connsiteY0" fmla="*/ 6 h 2057044"/>
                <a:gd name="connsiteX1" fmla="*/ 1233101 w 2042989"/>
                <a:gd name="connsiteY1" fmla="*/ 286925 h 2057044"/>
                <a:gd name="connsiteX2" fmla="*/ 1759157 w 2042989"/>
                <a:gd name="connsiteY2" fmla="*/ 286925 h 2057044"/>
                <a:gd name="connsiteX3" fmla="*/ 1759157 w 2042989"/>
                <a:gd name="connsiteY3" fmla="*/ 811990 h 2057044"/>
                <a:gd name="connsiteX4" fmla="*/ 2042980 w 2042989"/>
                <a:gd name="connsiteY4" fmla="*/ 1026973 h 2057044"/>
                <a:gd name="connsiteX5" fmla="*/ 1759157 w 2042989"/>
                <a:gd name="connsiteY5" fmla="*/ 1241956 h 2057044"/>
                <a:gd name="connsiteX6" fmla="*/ 1759157 w 2042989"/>
                <a:gd name="connsiteY6" fmla="*/ 1767021 h 2057044"/>
                <a:gd name="connsiteX7" fmla="*/ 1232138 w 2042989"/>
                <a:gd name="connsiteY7" fmla="*/ 1767021 h 2057044"/>
                <a:gd name="connsiteX8" fmla="*/ 1019110 w 2042989"/>
                <a:gd name="connsiteY8" fmla="*/ 2057044 h 2057044"/>
                <a:gd name="connsiteX9" fmla="*/ 806082 w 2042989"/>
                <a:gd name="connsiteY9" fmla="*/ 1767021 h 2057044"/>
                <a:gd name="connsiteX10" fmla="*/ 279063 w 2042989"/>
                <a:gd name="connsiteY10" fmla="*/ 1767021 h 2057044"/>
                <a:gd name="connsiteX11" fmla="*/ 279063 w 2042989"/>
                <a:gd name="connsiteY11" fmla="*/ 1243434 h 2057044"/>
                <a:gd name="connsiteX12" fmla="*/ 269177 w 2042989"/>
                <a:gd name="connsiteY12" fmla="*/ 1246504 h 2057044"/>
                <a:gd name="connsiteX13" fmla="*/ 224028 w 2042989"/>
                <a:gd name="connsiteY13" fmla="*/ 1251056 h 2057044"/>
                <a:gd name="connsiteX14" fmla="*/ 0 w 2042989"/>
                <a:gd name="connsiteY14" fmla="*/ 1026973 h 2057044"/>
                <a:gd name="connsiteX15" fmla="*/ 224028 w 2042989"/>
                <a:gd name="connsiteY15" fmla="*/ 802890 h 2057044"/>
                <a:gd name="connsiteX16" fmla="*/ 269177 w 2042989"/>
                <a:gd name="connsiteY16" fmla="*/ 807443 h 2057044"/>
                <a:gd name="connsiteX17" fmla="*/ 279063 w 2042989"/>
                <a:gd name="connsiteY17" fmla="*/ 810512 h 2057044"/>
                <a:gd name="connsiteX18" fmla="*/ 279063 w 2042989"/>
                <a:gd name="connsiteY18" fmla="*/ 286925 h 2057044"/>
                <a:gd name="connsiteX19" fmla="*/ 805119 w 2042989"/>
                <a:gd name="connsiteY19" fmla="*/ 286925 h 2057044"/>
                <a:gd name="connsiteX20" fmla="*/ 1019110 w 2042989"/>
                <a:gd name="connsiteY20" fmla="*/ 6 h 2057044"/>
                <a:gd name="connsiteX0" fmla="*/ 1019110 w 2042989"/>
                <a:gd name="connsiteY0" fmla="*/ 6 h 2057050"/>
                <a:gd name="connsiteX1" fmla="*/ 1233101 w 2042989"/>
                <a:gd name="connsiteY1" fmla="*/ 286925 h 2057050"/>
                <a:gd name="connsiteX2" fmla="*/ 1759157 w 2042989"/>
                <a:gd name="connsiteY2" fmla="*/ 286925 h 2057050"/>
                <a:gd name="connsiteX3" fmla="*/ 1759157 w 2042989"/>
                <a:gd name="connsiteY3" fmla="*/ 811990 h 2057050"/>
                <a:gd name="connsiteX4" fmla="*/ 2042980 w 2042989"/>
                <a:gd name="connsiteY4" fmla="*/ 1026973 h 2057050"/>
                <a:gd name="connsiteX5" fmla="*/ 1759157 w 2042989"/>
                <a:gd name="connsiteY5" fmla="*/ 1241956 h 2057050"/>
                <a:gd name="connsiteX6" fmla="*/ 1759157 w 2042989"/>
                <a:gd name="connsiteY6" fmla="*/ 1767021 h 2057050"/>
                <a:gd name="connsiteX7" fmla="*/ 1232138 w 2042989"/>
                <a:gd name="connsiteY7" fmla="*/ 1767021 h 2057050"/>
                <a:gd name="connsiteX8" fmla="*/ 1019110 w 2042989"/>
                <a:gd name="connsiteY8" fmla="*/ 2057044 h 2057050"/>
                <a:gd name="connsiteX9" fmla="*/ 806082 w 2042989"/>
                <a:gd name="connsiteY9" fmla="*/ 1767021 h 2057050"/>
                <a:gd name="connsiteX10" fmla="*/ 279063 w 2042989"/>
                <a:gd name="connsiteY10" fmla="*/ 1767021 h 2057050"/>
                <a:gd name="connsiteX11" fmla="*/ 279063 w 2042989"/>
                <a:gd name="connsiteY11" fmla="*/ 1243434 h 2057050"/>
                <a:gd name="connsiteX12" fmla="*/ 269177 w 2042989"/>
                <a:gd name="connsiteY12" fmla="*/ 1246504 h 2057050"/>
                <a:gd name="connsiteX13" fmla="*/ 224028 w 2042989"/>
                <a:gd name="connsiteY13" fmla="*/ 1251056 h 2057050"/>
                <a:gd name="connsiteX14" fmla="*/ 0 w 2042989"/>
                <a:gd name="connsiteY14" fmla="*/ 1026973 h 2057050"/>
                <a:gd name="connsiteX15" fmla="*/ 224028 w 2042989"/>
                <a:gd name="connsiteY15" fmla="*/ 802890 h 2057050"/>
                <a:gd name="connsiteX16" fmla="*/ 269177 w 2042989"/>
                <a:gd name="connsiteY16" fmla="*/ 807443 h 2057050"/>
                <a:gd name="connsiteX17" fmla="*/ 279063 w 2042989"/>
                <a:gd name="connsiteY17" fmla="*/ 810512 h 2057050"/>
                <a:gd name="connsiteX18" fmla="*/ 279063 w 2042989"/>
                <a:gd name="connsiteY18" fmla="*/ 286925 h 2057050"/>
                <a:gd name="connsiteX19" fmla="*/ 805119 w 2042989"/>
                <a:gd name="connsiteY19" fmla="*/ 286925 h 2057050"/>
                <a:gd name="connsiteX20" fmla="*/ 1019110 w 2042989"/>
                <a:gd name="connsiteY20" fmla="*/ 6 h 2057050"/>
                <a:gd name="connsiteX0" fmla="*/ 1019110 w 2042989"/>
                <a:gd name="connsiteY0" fmla="*/ 6 h 2057107"/>
                <a:gd name="connsiteX1" fmla="*/ 1233101 w 2042989"/>
                <a:gd name="connsiteY1" fmla="*/ 286925 h 2057107"/>
                <a:gd name="connsiteX2" fmla="*/ 1759157 w 2042989"/>
                <a:gd name="connsiteY2" fmla="*/ 286925 h 2057107"/>
                <a:gd name="connsiteX3" fmla="*/ 1759157 w 2042989"/>
                <a:gd name="connsiteY3" fmla="*/ 811990 h 2057107"/>
                <a:gd name="connsiteX4" fmla="*/ 2042980 w 2042989"/>
                <a:gd name="connsiteY4" fmla="*/ 1026973 h 2057107"/>
                <a:gd name="connsiteX5" fmla="*/ 1759157 w 2042989"/>
                <a:gd name="connsiteY5" fmla="*/ 1241956 h 2057107"/>
                <a:gd name="connsiteX6" fmla="*/ 1759157 w 2042989"/>
                <a:gd name="connsiteY6" fmla="*/ 1767021 h 2057107"/>
                <a:gd name="connsiteX7" fmla="*/ 1232138 w 2042989"/>
                <a:gd name="connsiteY7" fmla="*/ 1767021 h 2057107"/>
                <a:gd name="connsiteX8" fmla="*/ 1019110 w 2042989"/>
                <a:gd name="connsiteY8" fmla="*/ 2057044 h 2057107"/>
                <a:gd name="connsiteX9" fmla="*/ 806082 w 2042989"/>
                <a:gd name="connsiteY9" fmla="*/ 1767021 h 2057107"/>
                <a:gd name="connsiteX10" fmla="*/ 279063 w 2042989"/>
                <a:gd name="connsiteY10" fmla="*/ 1767021 h 2057107"/>
                <a:gd name="connsiteX11" fmla="*/ 279063 w 2042989"/>
                <a:gd name="connsiteY11" fmla="*/ 1243434 h 2057107"/>
                <a:gd name="connsiteX12" fmla="*/ 269177 w 2042989"/>
                <a:gd name="connsiteY12" fmla="*/ 1246504 h 2057107"/>
                <a:gd name="connsiteX13" fmla="*/ 224028 w 2042989"/>
                <a:gd name="connsiteY13" fmla="*/ 1251056 h 2057107"/>
                <a:gd name="connsiteX14" fmla="*/ 0 w 2042989"/>
                <a:gd name="connsiteY14" fmla="*/ 1026973 h 2057107"/>
                <a:gd name="connsiteX15" fmla="*/ 224028 w 2042989"/>
                <a:gd name="connsiteY15" fmla="*/ 802890 h 2057107"/>
                <a:gd name="connsiteX16" fmla="*/ 269177 w 2042989"/>
                <a:gd name="connsiteY16" fmla="*/ 807443 h 2057107"/>
                <a:gd name="connsiteX17" fmla="*/ 279063 w 2042989"/>
                <a:gd name="connsiteY17" fmla="*/ 810512 h 2057107"/>
                <a:gd name="connsiteX18" fmla="*/ 279063 w 2042989"/>
                <a:gd name="connsiteY18" fmla="*/ 286925 h 2057107"/>
                <a:gd name="connsiteX19" fmla="*/ 805119 w 2042989"/>
                <a:gd name="connsiteY19" fmla="*/ 286925 h 2057107"/>
                <a:gd name="connsiteX20" fmla="*/ 1019110 w 2042989"/>
                <a:gd name="connsiteY20" fmla="*/ 6 h 2057107"/>
                <a:gd name="connsiteX0" fmla="*/ 1019110 w 2042989"/>
                <a:gd name="connsiteY0" fmla="*/ 6 h 2057774"/>
                <a:gd name="connsiteX1" fmla="*/ 1233101 w 2042989"/>
                <a:gd name="connsiteY1" fmla="*/ 286925 h 2057774"/>
                <a:gd name="connsiteX2" fmla="*/ 1759157 w 2042989"/>
                <a:gd name="connsiteY2" fmla="*/ 286925 h 2057774"/>
                <a:gd name="connsiteX3" fmla="*/ 1759157 w 2042989"/>
                <a:gd name="connsiteY3" fmla="*/ 811990 h 2057774"/>
                <a:gd name="connsiteX4" fmla="*/ 2042980 w 2042989"/>
                <a:gd name="connsiteY4" fmla="*/ 1026973 h 2057774"/>
                <a:gd name="connsiteX5" fmla="*/ 1759157 w 2042989"/>
                <a:gd name="connsiteY5" fmla="*/ 1241956 h 2057774"/>
                <a:gd name="connsiteX6" fmla="*/ 1759157 w 2042989"/>
                <a:gd name="connsiteY6" fmla="*/ 1767021 h 2057774"/>
                <a:gd name="connsiteX7" fmla="*/ 1232138 w 2042989"/>
                <a:gd name="connsiteY7" fmla="*/ 1767021 h 2057774"/>
                <a:gd name="connsiteX8" fmla="*/ 1019110 w 2042989"/>
                <a:gd name="connsiteY8" fmla="*/ 2057044 h 2057774"/>
                <a:gd name="connsiteX9" fmla="*/ 806082 w 2042989"/>
                <a:gd name="connsiteY9" fmla="*/ 1767021 h 2057774"/>
                <a:gd name="connsiteX10" fmla="*/ 279063 w 2042989"/>
                <a:gd name="connsiteY10" fmla="*/ 1767021 h 2057774"/>
                <a:gd name="connsiteX11" fmla="*/ 279063 w 2042989"/>
                <a:gd name="connsiteY11" fmla="*/ 1243434 h 2057774"/>
                <a:gd name="connsiteX12" fmla="*/ 269177 w 2042989"/>
                <a:gd name="connsiteY12" fmla="*/ 1246504 h 2057774"/>
                <a:gd name="connsiteX13" fmla="*/ 224028 w 2042989"/>
                <a:gd name="connsiteY13" fmla="*/ 1251056 h 2057774"/>
                <a:gd name="connsiteX14" fmla="*/ 0 w 2042989"/>
                <a:gd name="connsiteY14" fmla="*/ 1026973 h 2057774"/>
                <a:gd name="connsiteX15" fmla="*/ 224028 w 2042989"/>
                <a:gd name="connsiteY15" fmla="*/ 802890 h 2057774"/>
                <a:gd name="connsiteX16" fmla="*/ 269177 w 2042989"/>
                <a:gd name="connsiteY16" fmla="*/ 807443 h 2057774"/>
                <a:gd name="connsiteX17" fmla="*/ 279063 w 2042989"/>
                <a:gd name="connsiteY17" fmla="*/ 810512 h 2057774"/>
                <a:gd name="connsiteX18" fmla="*/ 279063 w 2042989"/>
                <a:gd name="connsiteY18" fmla="*/ 286925 h 2057774"/>
                <a:gd name="connsiteX19" fmla="*/ 805119 w 2042989"/>
                <a:gd name="connsiteY19" fmla="*/ 286925 h 2057774"/>
                <a:gd name="connsiteX20" fmla="*/ 1019110 w 2042989"/>
                <a:gd name="connsiteY20" fmla="*/ 6 h 2057774"/>
                <a:gd name="connsiteX0" fmla="*/ 1019110 w 2042989"/>
                <a:gd name="connsiteY0" fmla="*/ 6 h 2057547"/>
                <a:gd name="connsiteX1" fmla="*/ 1233101 w 2042989"/>
                <a:gd name="connsiteY1" fmla="*/ 286925 h 2057547"/>
                <a:gd name="connsiteX2" fmla="*/ 1759157 w 2042989"/>
                <a:gd name="connsiteY2" fmla="*/ 286925 h 2057547"/>
                <a:gd name="connsiteX3" fmla="*/ 1759157 w 2042989"/>
                <a:gd name="connsiteY3" fmla="*/ 811990 h 2057547"/>
                <a:gd name="connsiteX4" fmla="*/ 2042980 w 2042989"/>
                <a:gd name="connsiteY4" fmla="*/ 1026973 h 2057547"/>
                <a:gd name="connsiteX5" fmla="*/ 1759157 w 2042989"/>
                <a:gd name="connsiteY5" fmla="*/ 1241956 h 2057547"/>
                <a:gd name="connsiteX6" fmla="*/ 1759157 w 2042989"/>
                <a:gd name="connsiteY6" fmla="*/ 1767021 h 2057547"/>
                <a:gd name="connsiteX7" fmla="*/ 1232138 w 2042989"/>
                <a:gd name="connsiteY7" fmla="*/ 1767021 h 2057547"/>
                <a:gd name="connsiteX8" fmla="*/ 1019110 w 2042989"/>
                <a:gd name="connsiteY8" fmla="*/ 2057044 h 2057547"/>
                <a:gd name="connsiteX9" fmla="*/ 806082 w 2042989"/>
                <a:gd name="connsiteY9" fmla="*/ 1767021 h 2057547"/>
                <a:gd name="connsiteX10" fmla="*/ 279063 w 2042989"/>
                <a:gd name="connsiteY10" fmla="*/ 1767021 h 2057547"/>
                <a:gd name="connsiteX11" fmla="*/ 279063 w 2042989"/>
                <a:gd name="connsiteY11" fmla="*/ 1243434 h 2057547"/>
                <a:gd name="connsiteX12" fmla="*/ 269177 w 2042989"/>
                <a:gd name="connsiteY12" fmla="*/ 1246504 h 2057547"/>
                <a:gd name="connsiteX13" fmla="*/ 224028 w 2042989"/>
                <a:gd name="connsiteY13" fmla="*/ 1251056 h 2057547"/>
                <a:gd name="connsiteX14" fmla="*/ 0 w 2042989"/>
                <a:gd name="connsiteY14" fmla="*/ 1026973 h 2057547"/>
                <a:gd name="connsiteX15" fmla="*/ 224028 w 2042989"/>
                <a:gd name="connsiteY15" fmla="*/ 802890 h 2057547"/>
                <a:gd name="connsiteX16" fmla="*/ 269177 w 2042989"/>
                <a:gd name="connsiteY16" fmla="*/ 807443 h 2057547"/>
                <a:gd name="connsiteX17" fmla="*/ 279063 w 2042989"/>
                <a:gd name="connsiteY17" fmla="*/ 810512 h 2057547"/>
                <a:gd name="connsiteX18" fmla="*/ 279063 w 2042989"/>
                <a:gd name="connsiteY18" fmla="*/ 286925 h 2057547"/>
                <a:gd name="connsiteX19" fmla="*/ 805119 w 2042989"/>
                <a:gd name="connsiteY19" fmla="*/ 286925 h 2057547"/>
                <a:gd name="connsiteX20" fmla="*/ 1019110 w 2042989"/>
                <a:gd name="connsiteY20" fmla="*/ 6 h 2057547"/>
                <a:gd name="connsiteX0" fmla="*/ 1019110 w 2042989"/>
                <a:gd name="connsiteY0" fmla="*/ 6 h 2057547"/>
                <a:gd name="connsiteX1" fmla="*/ 1233101 w 2042989"/>
                <a:gd name="connsiteY1" fmla="*/ 286925 h 2057547"/>
                <a:gd name="connsiteX2" fmla="*/ 1759157 w 2042989"/>
                <a:gd name="connsiteY2" fmla="*/ 286925 h 2057547"/>
                <a:gd name="connsiteX3" fmla="*/ 1759157 w 2042989"/>
                <a:gd name="connsiteY3" fmla="*/ 811990 h 2057547"/>
                <a:gd name="connsiteX4" fmla="*/ 2042980 w 2042989"/>
                <a:gd name="connsiteY4" fmla="*/ 1026973 h 2057547"/>
                <a:gd name="connsiteX5" fmla="*/ 1759157 w 2042989"/>
                <a:gd name="connsiteY5" fmla="*/ 1241956 h 2057547"/>
                <a:gd name="connsiteX6" fmla="*/ 1759157 w 2042989"/>
                <a:gd name="connsiteY6" fmla="*/ 1767021 h 2057547"/>
                <a:gd name="connsiteX7" fmla="*/ 1232138 w 2042989"/>
                <a:gd name="connsiteY7" fmla="*/ 1767021 h 2057547"/>
                <a:gd name="connsiteX8" fmla="*/ 1019110 w 2042989"/>
                <a:gd name="connsiteY8" fmla="*/ 2057044 h 2057547"/>
                <a:gd name="connsiteX9" fmla="*/ 806082 w 2042989"/>
                <a:gd name="connsiteY9" fmla="*/ 1767021 h 2057547"/>
                <a:gd name="connsiteX10" fmla="*/ 279063 w 2042989"/>
                <a:gd name="connsiteY10" fmla="*/ 1767021 h 2057547"/>
                <a:gd name="connsiteX11" fmla="*/ 279063 w 2042989"/>
                <a:gd name="connsiteY11" fmla="*/ 1243434 h 2057547"/>
                <a:gd name="connsiteX12" fmla="*/ 269177 w 2042989"/>
                <a:gd name="connsiteY12" fmla="*/ 1246504 h 2057547"/>
                <a:gd name="connsiteX13" fmla="*/ 224028 w 2042989"/>
                <a:gd name="connsiteY13" fmla="*/ 1251056 h 2057547"/>
                <a:gd name="connsiteX14" fmla="*/ 0 w 2042989"/>
                <a:gd name="connsiteY14" fmla="*/ 1026973 h 2057547"/>
                <a:gd name="connsiteX15" fmla="*/ 224028 w 2042989"/>
                <a:gd name="connsiteY15" fmla="*/ 802890 h 2057547"/>
                <a:gd name="connsiteX16" fmla="*/ 269177 w 2042989"/>
                <a:gd name="connsiteY16" fmla="*/ 807443 h 2057547"/>
                <a:gd name="connsiteX17" fmla="*/ 279063 w 2042989"/>
                <a:gd name="connsiteY17" fmla="*/ 810512 h 2057547"/>
                <a:gd name="connsiteX18" fmla="*/ 279063 w 2042989"/>
                <a:gd name="connsiteY18" fmla="*/ 286925 h 2057547"/>
                <a:gd name="connsiteX19" fmla="*/ 805119 w 2042989"/>
                <a:gd name="connsiteY19" fmla="*/ 286925 h 2057547"/>
                <a:gd name="connsiteX20" fmla="*/ 1019110 w 2042989"/>
                <a:gd name="connsiteY20" fmla="*/ 6 h 2057547"/>
                <a:gd name="connsiteX0" fmla="*/ 1019110 w 2042989"/>
                <a:gd name="connsiteY0" fmla="*/ 6 h 2057368"/>
                <a:gd name="connsiteX1" fmla="*/ 1233101 w 2042989"/>
                <a:gd name="connsiteY1" fmla="*/ 286925 h 2057368"/>
                <a:gd name="connsiteX2" fmla="*/ 1759157 w 2042989"/>
                <a:gd name="connsiteY2" fmla="*/ 286925 h 2057368"/>
                <a:gd name="connsiteX3" fmla="*/ 1759157 w 2042989"/>
                <a:gd name="connsiteY3" fmla="*/ 811990 h 2057368"/>
                <a:gd name="connsiteX4" fmla="*/ 2042980 w 2042989"/>
                <a:gd name="connsiteY4" fmla="*/ 1026973 h 2057368"/>
                <a:gd name="connsiteX5" fmla="*/ 1759157 w 2042989"/>
                <a:gd name="connsiteY5" fmla="*/ 1241956 h 2057368"/>
                <a:gd name="connsiteX6" fmla="*/ 1759157 w 2042989"/>
                <a:gd name="connsiteY6" fmla="*/ 1767021 h 2057368"/>
                <a:gd name="connsiteX7" fmla="*/ 1232138 w 2042989"/>
                <a:gd name="connsiteY7" fmla="*/ 1767021 h 2057368"/>
                <a:gd name="connsiteX8" fmla="*/ 1019110 w 2042989"/>
                <a:gd name="connsiteY8" fmla="*/ 2057044 h 2057368"/>
                <a:gd name="connsiteX9" fmla="*/ 806082 w 2042989"/>
                <a:gd name="connsiteY9" fmla="*/ 1767021 h 2057368"/>
                <a:gd name="connsiteX10" fmla="*/ 279063 w 2042989"/>
                <a:gd name="connsiteY10" fmla="*/ 1767021 h 2057368"/>
                <a:gd name="connsiteX11" fmla="*/ 279063 w 2042989"/>
                <a:gd name="connsiteY11" fmla="*/ 1243434 h 2057368"/>
                <a:gd name="connsiteX12" fmla="*/ 269177 w 2042989"/>
                <a:gd name="connsiteY12" fmla="*/ 1246504 h 2057368"/>
                <a:gd name="connsiteX13" fmla="*/ 224028 w 2042989"/>
                <a:gd name="connsiteY13" fmla="*/ 1251056 h 2057368"/>
                <a:gd name="connsiteX14" fmla="*/ 0 w 2042989"/>
                <a:gd name="connsiteY14" fmla="*/ 1026973 h 2057368"/>
                <a:gd name="connsiteX15" fmla="*/ 224028 w 2042989"/>
                <a:gd name="connsiteY15" fmla="*/ 802890 h 2057368"/>
                <a:gd name="connsiteX16" fmla="*/ 269177 w 2042989"/>
                <a:gd name="connsiteY16" fmla="*/ 807443 h 2057368"/>
                <a:gd name="connsiteX17" fmla="*/ 279063 w 2042989"/>
                <a:gd name="connsiteY17" fmla="*/ 810512 h 2057368"/>
                <a:gd name="connsiteX18" fmla="*/ 279063 w 2042989"/>
                <a:gd name="connsiteY18" fmla="*/ 286925 h 2057368"/>
                <a:gd name="connsiteX19" fmla="*/ 805119 w 2042989"/>
                <a:gd name="connsiteY19" fmla="*/ 286925 h 2057368"/>
                <a:gd name="connsiteX20" fmla="*/ 1019110 w 2042989"/>
                <a:gd name="connsiteY20" fmla="*/ 6 h 2057368"/>
                <a:gd name="connsiteX0" fmla="*/ 1019110 w 2042989"/>
                <a:gd name="connsiteY0" fmla="*/ 6 h 2058574"/>
                <a:gd name="connsiteX1" fmla="*/ 1233101 w 2042989"/>
                <a:gd name="connsiteY1" fmla="*/ 286925 h 2058574"/>
                <a:gd name="connsiteX2" fmla="*/ 1759157 w 2042989"/>
                <a:gd name="connsiteY2" fmla="*/ 286925 h 2058574"/>
                <a:gd name="connsiteX3" fmla="*/ 1759157 w 2042989"/>
                <a:gd name="connsiteY3" fmla="*/ 811990 h 2058574"/>
                <a:gd name="connsiteX4" fmla="*/ 2042980 w 2042989"/>
                <a:gd name="connsiteY4" fmla="*/ 1026973 h 2058574"/>
                <a:gd name="connsiteX5" fmla="*/ 1759157 w 2042989"/>
                <a:gd name="connsiteY5" fmla="*/ 1241956 h 2058574"/>
                <a:gd name="connsiteX6" fmla="*/ 1759157 w 2042989"/>
                <a:gd name="connsiteY6" fmla="*/ 1767021 h 2058574"/>
                <a:gd name="connsiteX7" fmla="*/ 1232138 w 2042989"/>
                <a:gd name="connsiteY7" fmla="*/ 1767021 h 2058574"/>
                <a:gd name="connsiteX8" fmla="*/ 1019110 w 2042989"/>
                <a:gd name="connsiteY8" fmla="*/ 2057044 h 2058574"/>
                <a:gd name="connsiteX9" fmla="*/ 806082 w 2042989"/>
                <a:gd name="connsiteY9" fmla="*/ 1767021 h 2058574"/>
                <a:gd name="connsiteX10" fmla="*/ 279063 w 2042989"/>
                <a:gd name="connsiteY10" fmla="*/ 1767021 h 2058574"/>
                <a:gd name="connsiteX11" fmla="*/ 279063 w 2042989"/>
                <a:gd name="connsiteY11" fmla="*/ 1243434 h 2058574"/>
                <a:gd name="connsiteX12" fmla="*/ 269177 w 2042989"/>
                <a:gd name="connsiteY12" fmla="*/ 1246504 h 2058574"/>
                <a:gd name="connsiteX13" fmla="*/ 224028 w 2042989"/>
                <a:gd name="connsiteY13" fmla="*/ 1251056 h 2058574"/>
                <a:gd name="connsiteX14" fmla="*/ 0 w 2042989"/>
                <a:gd name="connsiteY14" fmla="*/ 1026973 h 2058574"/>
                <a:gd name="connsiteX15" fmla="*/ 224028 w 2042989"/>
                <a:gd name="connsiteY15" fmla="*/ 802890 h 2058574"/>
                <a:gd name="connsiteX16" fmla="*/ 269177 w 2042989"/>
                <a:gd name="connsiteY16" fmla="*/ 807443 h 2058574"/>
                <a:gd name="connsiteX17" fmla="*/ 279063 w 2042989"/>
                <a:gd name="connsiteY17" fmla="*/ 810512 h 2058574"/>
                <a:gd name="connsiteX18" fmla="*/ 279063 w 2042989"/>
                <a:gd name="connsiteY18" fmla="*/ 286925 h 2058574"/>
                <a:gd name="connsiteX19" fmla="*/ 805119 w 2042989"/>
                <a:gd name="connsiteY19" fmla="*/ 286925 h 2058574"/>
                <a:gd name="connsiteX20" fmla="*/ 1019110 w 2042989"/>
                <a:gd name="connsiteY20" fmla="*/ 6 h 2058574"/>
                <a:gd name="connsiteX0" fmla="*/ 1019110 w 2042989"/>
                <a:gd name="connsiteY0" fmla="*/ 6 h 2057120"/>
                <a:gd name="connsiteX1" fmla="*/ 1233101 w 2042989"/>
                <a:gd name="connsiteY1" fmla="*/ 286925 h 2057120"/>
                <a:gd name="connsiteX2" fmla="*/ 1759157 w 2042989"/>
                <a:gd name="connsiteY2" fmla="*/ 286925 h 2057120"/>
                <a:gd name="connsiteX3" fmla="*/ 1759157 w 2042989"/>
                <a:gd name="connsiteY3" fmla="*/ 811990 h 2057120"/>
                <a:gd name="connsiteX4" fmla="*/ 2042980 w 2042989"/>
                <a:gd name="connsiteY4" fmla="*/ 1026973 h 2057120"/>
                <a:gd name="connsiteX5" fmla="*/ 1759157 w 2042989"/>
                <a:gd name="connsiteY5" fmla="*/ 1241956 h 2057120"/>
                <a:gd name="connsiteX6" fmla="*/ 1759157 w 2042989"/>
                <a:gd name="connsiteY6" fmla="*/ 1767021 h 2057120"/>
                <a:gd name="connsiteX7" fmla="*/ 1232138 w 2042989"/>
                <a:gd name="connsiteY7" fmla="*/ 1767021 h 2057120"/>
                <a:gd name="connsiteX8" fmla="*/ 1019110 w 2042989"/>
                <a:gd name="connsiteY8" fmla="*/ 2057044 h 2057120"/>
                <a:gd name="connsiteX9" fmla="*/ 806082 w 2042989"/>
                <a:gd name="connsiteY9" fmla="*/ 1767021 h 2057120"/>
                <a:gd name="connsiteX10" fmla="*/ 279063 w 2042989"/>
                <a:gd name="connsiteY10" fmla="*/ 1767021 h 2057120"/>
                <a:gd name="connsiteX11" fmla="*/ 279063 w 2042989"/>
                <a:gd name="connsiteY11" fmla="*/ 1243434 h 2057120"/>
                <a:gd name="connsiteX12" fmla="*/ 269177 w 2042989"/>
                <a:gd name="connsiteY12" fmla="*/ 1246504 h 2057120"/>
                <a:gd name="connsiteX13" fmla="*/ 224028 w 2042989"/>
                <a:gd name="connsiteY13" fmla="*/ 1251056 h 2057120"/>
                <a:gd name="connsiteX14" fmla="*/ 0 w 2042989"/>
                <a:gd name="connsiteY14" fmla="*/ 1026973 h 2057120"/>
                <a:gd name="connsiteX15" fmla="*/ 224028 w 2042989"/>
                <a:gd name="connsiteY15" fmla="*/ 802890 h 2057120"/>
                <a:gd name="connsiteX16" fmla="*/ 269177 w 2042989"/>
                <a:gd name="connsiteY16" fmla="*/ 807443 h 2057120"/>
                <a:gd name="connsiteX17" fmla="*/ 279063 w 2042989"/>
                <a:gd name="connsiteY17" fmla="*/ 810512 h 2057120"/>
                <a:gd name="connsiteX18" fmla="*/ 279063 w 2042989"/>
                <a:gd name="connsiteY18" fmla="*/ 286925 h 2057120"/>
                <a:gd name="connsiteX19" fmla="*/ 805119 w 2042989"/>
                <a:gd name="connsiteY19" fmla="*/ 286925 h 2057120"/>
                <a:gd name="connsiteX20" fmla="*/ 1019110 w 2042989"/>
                <a:gd name="connsiteY20" fmla="*/ 6 h 2057120"/>
                <a:gd name="connsiteX0" fmla="*/ 1019110 w 2042989"/>
                <a:gd name="connsiteY0" fmla="*/ 6 h 2057126"/>
                <a:gd name="connsiteX1" fmla="*/ 1233101 w 2042989"/>
                <a:gd name="connsiteY1" fmla="*/ 286925 h 2057126"/>
                <a:gd name="connsiteX2" fmla="*/ 1759157 w 2042989"/>
                <a:gd name="connsiteY2" fmla="*/ 286925 h 2057126"/>
                <a:gd name="connsiteX3" fmla="*/ 1759157 w 2042989"/>
                <a:gd name="connsiteY3" fmla="*/ 811990 h 2057126"/>
                <a:gd name="connsiteX4" fmla="*/ 2042980 w 2042989"/>
                <a:gd name="connsiteY4" fmla="*/ 1026973 h 2057126"/>
                <a:gd name="connsiteX5" fmla="*/ 1759157 w 2042989"/>
                <a:gd name="connsiteY5" fmla="*/ 1241956 h 2057126"/>
                <a:gd name="connsiteX6" fmla="*/ 1759157 w 2042989"/>
                <a:gd name="connsiteY6" fmla="*/ 1767021 h 2057126"/>
                <a:gd name="connsiteX7" fmla="*/ 1232138 w 2042989"/>
                <a:gd name="connsiteY7" fmla="*/ 1767021 h 2057126"/>
                <a:gd name="connsiteX8" fmla="*/ 1019110 w 2042989"/>
                <a:gd name="connsiteY8" fmla="*/ 2057044 h 2057126"/>
                <a:gd name="connsiteX9" fmla="*/ 806082 w 2042989"/>
                <a:gd name="connsiteY9" fmla="*/ 1767021 h 2057126"/>
                <a:gd name="connsiteX10" fmla="*/ 279063 w 2042989"/>
                <a:gd name="connsiteY10" fmla="*/ 1767021 h 2057126"/>
                <a:gd name="connsiteX11" fmla="*/ 279063 w 2042989"/>
                <a:gd name="connsiteY11" fmla="*/ 1243434 h 2057126"/>
                <a:gd name="connsiteX12" fmla="*/ 269177 w 2042989"/>
                <a:gd name="connsiteY12" fmla="*/ 1246504 h 2057126"/>
                <a:gd name="connsiteX13" fmla="*/ 224028 w 2042989"/>
                <a:gd name="connsiteY13" fmla="*/ 1251056 h 2057126"/>
                <a:gd name="connsiteX14" fmla="*/ 0 w 2042989"/>
                <a:gd name="connsiteY14" fmla="*/ 1026973 h 2057126"/>
                <a:gd name="connsiteX15" fmla="*/ 224028 w 2042989"/>
                <a:gd name="connsiteY15" fmla="*/ 802890 h 2057126"/>
                <a:gd name="connsiteX16" fmla="*/ 269177 w 2042989"/>
                <a:gd name="connsiteY16" fmla="*/ 807443 h 2057126"/>
                <a:gd name="connsiteX17" fmla="*/ 279063 w 2042989"/>
                <a:gd name="connsiteY17" fmla="*/ 810512 h 2057126"/>
                <a:gd name="connsiteX18" fmla="*/ 279063 w 2042989"/>
                <a:gd name="connsiteY18" fmla="*/ 286925 h 2057126"/>
                <a:gd name="connsiteX19" fmla="*/ 805119 w 2042989"/>
                <a:gd name="connsiteY19" fmla="*/ 286925 h 2057126"/>
                <a:gd name="connsiteX20" fmla="*/ 1019110 w 2042989"/>
                <a:gd name="connsiteY20" fmla="*/ 6 h 2057126"/>
                <a:gd name="connsiteX0" fmla="*/ 1019110 w 2042989"/>
                <a:gd name="connsiteY0" fmla="*/ 6 h 2057468"/>
                <a:gd name="connsiteX1" fmla="*/ 1233101 w 2042989"/>
                <a:gd name="connsiteY1" fmla="*/ 286925 h 2057468"/>
                <a:gd name="connsiteX2" fmla="*/ 1759157 w 2042989"/>
                <a:gd name="connsiteY2" fmla="*/ 286925 h 2057468"/>
                <a:gd name="connsiteX3" fmla="*/ 1759157 w 2042989"/>
                <a:gd name="connsiteY3" fmla="*/ 811990 h 2057468"/>
                <a:gd name="connsiteX4" fmla="*/ 2042980 w 2042989"/>
                <a:gd name="connsiteY4" fmla="*/ 1026973 h 2057468"/>
                <a:gd name="connsiteX5" fmla="*/ 1759157 w 2042989"/>
                <a:gd name="connsiteY5" fmla="*/ 1241956 h 2057468"/>
                <a:gd name="connsiteX6" fmla="*/ 1759157 w 2042989"/>
                <a:gd name="connsiteY6" fmla="*/ 1767021 h 2057468"/>
                <a:gd name="connsiteX7" fmla="*/ 1232138 w 2042989"/>
                <a:gd name="connsiteY7" fmla="*/ 1767021 h 2057468"/>
                <a:gd name="connsiteX8" fmla="*/ 1019110 w 2042989"/>
                <a:gd name="connsiteY8" fmla="*/ 2057044 h 2057468"/>
                <a:gd name="connsiteX9" fmla="*/ 806082 w 2042989"/>
                <a:gd name="connsiteY9" fmla="*/ 1767021 h 2057468"/>
                <a:gd name="connsiteX10" fmla="*/ 279063 w 2042989"/>
                <a:gd name="connsiteY10" fmla="*/ 1767021 h 2057468"/>
                <a:gd name="connsiteX11" fmla="*/ 279063 w 2042989"/>
                <a:gd name="connsiteY11" fmla="*/ 1243434 h 2057468"/>
                <a:gd name="connsiteX12" fmla="*/ 269177 w 2042989"/>
                <a:gd name="connsiteY12" fmla="*/ 1246504 h 2057468"/>
                <a:gd name="connsiteX13" fmla="*/ 224028 w 2042989"/>
                <a:gd name="connsiteY13" fmla="*/ 1251056 h 2057468"/>
                <a:gd name="connsiteX14" fmla="*/ 0 w 2042989"/>
                <a:gd name="connsiteY14" fmla="*/ 1026973 h 2057468"/>
                <a:gd name="connsiteX15" fmla="*/ 224028 w 2042989"/>
                <a:gd name="connsiteY15" fmla="*/ 802890 h 2057468"/>
                <a:gd name="connsiteX16" fmla="*/ 269177 w 2042989"/>
                <a:gd name="connsiteY16" fmla="*/ 807443 h 2057468"/>
                <a:gd name="connsiteX17" fmla="*/ 279063 w 2042989"/>
                <a:gd name="connsiteY17" fmla="*/ 810512 h 2057468"/>
                <a:gd name="connsiteX18" fmla="*/ 279063 w 2042989"/>
                <a:gd name="connsiteY18" fmla="*/ 286925 h 2057468"/>
                <a:gd name="connsiteX19" fmla="*/ 805119 w 2042989"/>
                <a:gd name="connsiteY19" fmla="*/ 286925 h 2057468"/>
                <a:gd name="connsiteX20" fmla="*/ 1019110 w 2042989"/>
                <a:gd name="connsiteY20" fmla="*/ 6 h 2057468"/>
                <a:gd name="connsiteX0" fmla="*/ 1019110 w 2042989"/>
                <a:gd name="connsiteY0" fmla="*/ 6 h 2057049"/>
                <a:gd name="connsiteX1" fmla="*/ 1233101 w 2042989"/>
                <a:gd name="connsiteY1" fmla="*/ 286925 h 2057049"/>
                <a:gd name="connsiteX2" fmla="*/ 1759157 w 2042989"/>
                <a:gd name="connsiteY2" fmla="*/ 286925 h 2057049"/>
                <a:gd name="connsiteX3" fmla="*/ 1759157 w 2042989"/>
                <a:gd name="connsiteY3" fmla="*/ 811990 h 2057049"/>
                <a:gd name="connsiteX4" fmla="*/ 2042980 w 2042989"/>
                <a:gd name="connsiteY4" fmla="*/ 1026973 h 2057049"/>
                <a:gd name="connsiteX5" fmla="*/ 1759157 w 2042989"/>
                <a:gd name="connsiteY5" fmla="*/ 1241956 h 2057049"/>
                <a:gd name="connsiteX6" fmla="*/ 1759157 w 2042989"/>
                <a:gd name="connsiteY6" fmla="*/ 1767021 h 2057049"/>
                <a:gd name="connsiteX7" fmla="*/ 1232138 w 2042989"/>
                <a:gd name="connsiteY7" fmla="*/ 1767021 h 2057049"/>
                <a:gd name="connsiteX8" fmla="*/ 1019110 w 2042989"/>
                <a:gd name="connsiteY8" fmla="*/ 2057044 h 2057049"/>
                <a:gd name="connsiteX9" fmla="*/ 806082 w 2042989"/>
                <a:gd name="connsiteY9" fmla="*/ 1767021 h 2057049"/>
                <a:gd name="connsiteX10" fmla="*/ 279063 w 2042989"/>
                <a:gd name="connsiteY10" fmla="*/ 1767021 h 2057049"/>
                <a:gd name="connsiteX11" fmla="*/ 279063 w 2042989"/>
                <a:gd name="connsiteY11" fmla="*/ 1243434 h 2057049"/>
                <a:gd name="connsiteX12" fmla="*/ 269177 w 2042989"/>
                <a:gd name="connsiteY12" fmla="*/ 1246504 h 2057049"/>
                <a:gd name="connsiteX13" fmla="*/ 224028 w 2042989"/>
                <a:gd name="connsiteY13" fmla="*/ 1251056 h 2057049"/>
                <a:gd name="connsiteX14" fmla="*/ 0 w 2042989"/>
                <a:gd name="connsiteY14" fmla="*/ 1026973 h 2057049"/>
                <a:gd name="connsiteX15" fmla="*/ 224028 w 2042989"/>
                <a:gd name="connsiteY15" fmla="*/ 802890 h 2057049"/>
                <a:gd name="connsiteX16" fmla="*/ 269177 w 2042989"/>
                <a:gd name="connsiteY16" fmla="*/ 807443 h 2057049"/>
                <a:gd name="connsiteX17" fmla="*/ 279063 w 2042989"/>
                <a:gd name="connsiteY17" fmla="*/ 810512 h 2057049"/>
                <a:gd name="connsiteX18" fmla="*/ 279063 w 2042989"/>
                <a:gd name="connsiteY18" fmla="*/ 286925 h 2057049"/>
                <a:gd name="connsiteX19" fmla="*/ 805119 w 2042989"/>
                <a:gd name="connsiteY19" fmla="*/ 286925 h 2057049"/>
                <a:gd name="connsiteX20" fmla="*/ 1019110 w 2042989"/>
                <a:gd name="connsiteY20" fmla="*/ 6 h 2057049"/>
                <a:gd name="connsiteX0" fmla="*/ 1019110 w 2042989"/>
                <a:gd name="connsiteY0" fmla="*/ 6 h 2057049"/>
                <a:gd name="connsiteX1" fmla="*/ 1233101 w 2042989"/>
                <a:gd name="connsiteY1" fmla="*/ 286925 h 2057049"/>
                <a:gd name="connsiteX2" fmla="*/ 1759157 w 2042989"/>
                <a:gd name="connsiteY2" fmla="*/ 286925 h 2057049"/>
                <a:gd name="connsiteX3" fmla="*/ 1759157 w 2042989"/>
                <a:gd name="connsiteY3" fmla="*/ 811990 h 2057049"/>
                <a:gd name="connsiteX4" fmla="*/ 2042980 w 2042989"/>
                <a:gd name="connsiteY4" fmla="*/ 1026973 h 2057049"/>
                <a:gd name="connsiteX5" fmla="*/ 1759157 w 2042989"/>
                <a:gd name="connsiteY5" fmla="*/ 1241956 h 2057049"/>
                <a:gd name="connsiteX6" fmla="*/ 1759157 w 2042989"/>
                <a:gd name="connsiteY6" fmla="*/ 1767021 h 2057049"/>
                <a:gd name="connsiteX7" fmla="*/ 1232138 w 2042989"/>
                <a:gd name="connsiteY7" fmla="*/ 1767021 h 2057049"/>
                <a:gd name="connsiteX8" fmla="*/ 1019110 w 2042989"/>
                <a:gd name="connsiteY8" fmla="*/ 2057044 h 2057049"/>
                <a:gd name="connsiteX9" fmla="*/ 806082 w 2042989"/>
                <a:gd name="connsiteY9" fmla="*/ 1767021 h 2057049"/>
                <a:gd name="connsiteX10" fmla="*/ 279063 w 2042989"/>
                <a:gd name="connsiteY10" fmla="*/ 1767021 h 2057049"/>
                <a:gd name="connsiteX11" fmla="*/ 279063 w 2042989"/>
                <a:gd name="connsiteY11" fmla="*/ 1243434 h 2057049"/>
                <a:gd name="connsiteX12" fmla="*/ 269177 w 2042989"/>
                <a:gd name="connsiteY12" fmla="*/ 1246504 h 2057049"/>
                <a:gd name="connsiteX13" fmla="*/ 224028 w 2042989"/>
                <a:gd name="connsiteY13" fmla="*/ 1251056 h 2057049"/>
                <a:gd name="connsiteX14" fmla="*/ 0 w 2042989"/>
                <a:gd name="connsiteY14" fmla="*/ 1026973 h 2057049"/>
                <a:gd name="connsiteX15" fmla="*/ 224028 w 2042989"/>
                <a:gd name="connsiteY15" fmla="*/ 802890 h 2057049"/>
                <a:gd name="connsiteX16" fmla="*/ 269177 w 2042989"/>
                <a:gd name="connsiteY16" fmla="*/ 807443 h 2057049"/>
                <a:gd name="connsiteX17" fmla="*/ 279063 w 2042989"/>
                <a:gd name="connsiteY17" fmla="*/ 810512 h 2057049"/>
                <a:gd name="connsiteX18" fmla="*/ 279063 w 2042989"/>
                <a:gd name="connsiteY18" fmla="*/ 286925 h 2057049"/>
                <a:gd name="connsiteX19" fmla="*/ 805119 w 2042989"/>
                <a:gd name="connsiteY19" fmla="*/ 286925 h 2057049"/>
                <a:gd name="connsiteX20" fmla="*/ 1019110 w 2042989"/>
                <a:gd name="connsiteY20" fmla="*/ 6 h 2057049"/>
                <a:gd name="connsiteX0" fmla="*/ 1019110 w 2042989"/>
                <a:gd name="connsiteY0" fmla="*/ 6 h 2057154"/>
                <a:gd name="connsiteX1" fmla="*/ 1233101 w 2042989"/>
                <a:gd name="connsiteY1" fmla="*/ 286925 h 2057154"/>
                <a:gd name="connsiteX2" fmla="*/ 1759157 w 2042989"/>
                <a:gd name="connsiteY2" fmla="*/ 286925 h 2057154"/>
                <a:gd name="connsiteX3" fmla="*/ 1759157 w 2042989"/>
                <a:gd name="connsiteY3" fmla="*/ 811990 h 2057154"/>
                <a:gd name="connsiteX4" fmla="*/ 2042980 w 2042989"/>
                <a:gd name="connsiteY4" fmla="*/ 1026973 h 2057154"/>
                <a:gd name="connsiteX5" fmla="*/ 1759157 w 2042989"/>
                <a:gd name="connsiteY5" fmla="*/ 1241956 h 2057154"/>
                <a:gd name="connsiteX6" fmla="*/ 1759157 w 2042989"/>
                <a:gd name="connsiteY6" fmla="*/ 1767021 h 2057154"/>
                <a:gd name="connsiteX7" fmla="*/ 1232138 w 2042989"/>
                <a:gd name="connsiteY7" fmla="*/ 1767021 h 2057154"/>
                <a:gd name="connsiteX8" fmla="*/ 1019110 w 2042989"/>
                <a:gd name="connsiteY8" fmla="*/ 2057044 h 2057154"/>
                <a:gd name="connsiteX9" fmla="*/ 806082 w 2042989"/>
                <a:gd name="connsiteY9" fmla="*/ 1767021 h 2057154"/>
                <a:gd name="connsiteX10" fmla="*/ 279063 w 2042989"/>
                <a:gd name="connsiteY10" fmla="*/ 1767021 h 2057154"/>
                <a:gd name="connsiteX11" fmla="*/ 279063 w 2042989"/>
                <a:gd name="connsiteY11" fmla="*/ 1243434 h 2057154"/>
                <a:gd name="connsiteX12" fmla="*/ 269177 w 2042989"/>
                <a:gd name="connsiteY12" fmla="*/ 1246504 h 2057154"/>
                <a:gd name="connsiteX13" fmla="*/ 224028 w 2042989"/>
                <a:gd name="connsiteY13" fmla="*/ 1251056 h 2057154"/>
                <a:gd name="connsiteX14" fmla="*/ 0 w 2042989"/>
                <a:gd name="connsiteY14" fmla="*/ 1026973 h 2057154"/>
                <a:gd name="connsiteX15" fmla="*/ 224028 w 2042989"/>
                <a:gd name="connsiteY15" fmla="*/ 802890 h 2057154"/>
                <a:gd name="connsiteX16" fmla="*/ 269177 w 2042989"/>
                <a:gd name="connsiteY16" fmla="*/ 807443 h 2057154"/>
                <a:gd name="connsiteX17" fmla="*/ 279063 w 2042989"/>
                <a:gd name="connsiteY17" fmla="*/ 810512 h 2057154"/>
                <a:gd name="connsiteX18" fmla="*/ 279063 w 2042989"/>
                <a:gd name="connsiteY18" fmla="*/ 286925 h 2057154"/>
                <a:gd name="connsiteX19" fmla="*/ 805119 w 2042989"/>
                <a:gd name="connsiteY19" fmla="*/ 286925 h 2057154"/>
                <a:gd name="connsiteX20" fmla="*/ 1019110 w 2042989"/>
                <a:gd name="connsiteY20" fmla="*/ 6 h 2057154"/>
                <a:gd name="connsiteX0" fmla="*/ 1019110 w 2042989"/>
                <a:gd name="connsiteY0" fmla="*/ 6 h 2057052"/>
                <a:gd name="connsiteX1" fmla="*/ 1233101 w 2042989"/>
                <a:gd name="connsiteY1" fmla="*/ 286925 h 2057052"/>
                <a:gd name="connsiteX2" fmla="*/ 1759157 w 2042989"/>
                <a:gd name="connsiteY2" fmla="*/ 286925 h 2057052"/>
                <a:gd name="connsiteX3" fmla="*/ 1759157 w 2042989"/>
                <a:gd name="connsiteY3" fmla="*/ 811990 h 2057052"/>
                <a:gd name="connsiteX4" fmla="*/ 2042980 w 2042989"/>
                <a:gd name="connsiteY4" fmla="*/ 1026973 h 2057052"/>
                <a:gd name="connsiteX5" fmla="*/ 1759157 w 2042989"/>
                <a:gd name="connsiteY5" fmla="*/ 1241956 h 2057052"/>
                <a:gd name="connsiteX6" fmla="*/ 1759157 w 2042989"/>
                <a:gd name="connsiteY6" fmla="*/ 1767021 h 2057052"/>
                <a:gd name="connsiteX7" fmla="*/ 1232138 w 2042989"/>
                <a:gd name="connsiteY7" fmla="*/ 1767021 h 2057052"/>
                <a:gd name="connsiteX8" fmla="*/ 1019110 w 2042989"/>
                <a:gd name="connsiteY8" fmla="*/ 2057044 h 2057052"/>
                <a:gd name="connsiteX9" fmla="*/ 806082 w 2042989"/>
                <a:gd name="connsiteY9" fmla="*/ 1767021 h 2057052"/>
                <a:gd name="connsiteX10" fmla="*/ 279063 w 2042989"/>
                <a:gd name="connsiteY10" fmla="*/ 1767021 h 2057052"/>
                <a:gd name="connsiteX11" fmla="*/ 279063 w 2042989"/>
                <a:gd name="connsiteY11" fmla="*/ 1243434 h 2057052"/>
                <a:gd name="connsiteX12" fmla="*/ 269177 w 2042989"/>
                <a:gd name="connsiteY12" fmla="*/ 1246504 h 2057052"/>
                <a:gd name="connsiteX13" fmla="*/ 224028 w 2042989"/>
                <a:gd name="connsiteY13" fmla="*/ 1251056 h 2057052"/>
                <a:gd name="connsiteX14" fmla="*/ 0 w 2042989"/>
                <a:gd name="connsiteY14" fmla="*/ 1026973 h 2057052"/>
                <a:gd name="connsiteX15" fmla="*/ 224028 w 2042989"/>
                <a:gd name="connsiteY15" fmla="*/ 802890 h 2057052"/>
                <a:gd name="connsiteX16" fmla="*/ 269177 w 2042989"/>
                <a:gd name="connsiteY16" fmla="*/ 807443 h 2057052"/>
                <a:gd name="connsiteX17" fmla="*/ 279063 w 2042989"/>
                <a:gd name="connsiteY17" fmla="*/ 810512 h 2057052"/>
                <a:gd name="connsiteX18" fmla="*/ 279063 w 2042989"/>
                <a:gd name="connsiteY18" fmla="*/ 286925 h 2057052"/>
                <a:gd name="connsiteX19" fmla="*/ 805119 w 2042989"/>
                <a:gd name="connsiteY19" fmla="*/ 286925 h 2057052"/>
                <a:gd name="connsiteX20" fmla="*/ 1019110 w 2042989"/>
                <a:gd name="connsiteY20" fmla="*/ 6 h 2057052"/>
                <a:gd name="connsiteX0" fmla="*/ 1019110 w 2042989"/>
                <a:gd name="connsiteY0" fmla="*/ 6 h 2057108"/>
                <a:gd name="connsiteX1" fmla="*/ 1233101 w 2042989"/>
                <a:gd name="connsiteY1" fmla="*/ 286925 h 2057108"/>
                <a:gd name="connsiteX2" fmla="*/ 1759157 w 2042989"/>
                <a:gd name="connsiteY2" fmla="*/ 286925 h 2057108"/>
                <a:gd name="connsiteX3" fmla="*/ 1759157 w 2042989"/>
                <a:gd name="connsiteY3" fmla="*/ 811990 h 2057108"/>
                <a:gd name="connsiteX4" fmla="*/ 2042980 w 2042989"/>
                <a:gd name="connsiteY4" fmla="*/ 1026973 h 2057108"/>
                <a:gd name="connsiteX5" fmla="*/ 1759157 w 2042989"/>
                <a:gd name="connsiteY5" fmla="*/ 1241956 h 2057108"/>
                <a:gd name="connsiteX6" fmla="*/ 1759157 w 2042989"/>
                <a:gd name="connsiteY6" fmla="*/ 1767021 h 2057108"/>
                <a:gd name="connsiteX7" fmla="*/ 1232138 w 2042989"/>
                <a:gd name="connsiteY7" fmla="*/ 1767021 h 2057108"/>
                <a:gd name="connsiteX8" fmla="*/ 1019110 w 2042989"/>
                <a:gd name="connsiteY8" fmla="*/ 2057044 h 2057108"/>
                <a:gd name="connsiteX9" fmla="*/ 806082 w 2042989"/>
                <a:gd name="connsiteY9" fmla="*/ 1767021 h 2057108"/>
                <a:gd name="connsiteX10" fmla="*/ 279063 w 2042989"/>
                <a:gd name="connsiteY10" fmla="*/ 1767021 h 2057108"/>
                <a:gd name="connsiteX11" fmla="*/ 279063 w 2042989"/>
                <a:gd name="connsiteY11" fmla="*/ 1243434 h 2057108"/>
                <a:gd name="connsiteX12" fmla="*/ 269177 w 2042989"/>
                <a:gd name="connsiteY12" fmla="*/ 1246504 h 2057108"/>
                <a:gd name="connsiteX13" fmla="*/ 224028 w 2042989"/>
                <a:gd name="connsiteY13" fmla="*/ 1251056 h 2057108"/>
                <a:gd name="connsiteX14" fmla="*/ 0 w 2042989"/>
                <a:gd name="connsiteY14" fmla="*/ 1026973 h 2057108"/>
                <a:gd name="connsiteX15" fmla="*/ 224028 w 2042989"/>
                <a:gd name="connsiteY15" fmla="*/ 802890 h 2057108"/>
                <a:gd name="connsiteX16" fmla="*/ 269177 w 2042989"/>
                <a:gd name="connsiteY16" fmla="*/ 807443 h 2057108"/>
                <a:gd name="connsiteX17" fmla="*/ 279063 w 2042989"/>
                <a:gd name="connsiteY17" fmla="*/ 810512 h 2057108"/>
                <a:gd name="connsiteX18" fmla="*/ 279063 w 2042989"/>
                <a:gd name="connsiteY18" fmla="*/ 286925 h 2057108"/>
                <a:gd name="connsiteX19" fmla="*/ 805119 w 2042989"/>
                <a:gd name="connsiteY19" fmla="*/ 286925 h 2057108"/>
                <a:gd name="connsiteX20" fmla="*/ 1019110 w 2042989"/>
                <a:gd name="connsiteY20" fmla="*/ 6 h 2057108"/>
                <a:gd name="connsiteX0" fmla="*/ 1019110 w 2042989"/>
                <a:gd name="connsiteY0" fmla="*/ 6 h 2057080"/>
                <a:gd name="connsiteX1" fmla="*/ 1233101 w 2042989"/>
                <a:gd name="connsiteY1" fmla="*/ 286925 h 2057080"/>
                <a:gd name="connsiteX2" fmla="*/ 1759157 w 2042989"/>
                <a:gd name="connsiteY2" fmla="*/ 286925 h 2057080"/>
                <a:gd name="connsiteX3" fmla="*/ 1759157 w 2042989"/>
                <a:gd name="connsiteY3" fmla="*/ 811990 h 2057080"/>
                <a:gd name="connsiteX4" fmla="*/ 2042980 w 2042989"/>
                <a:gd name="connsiteY4" fmla="*/ 1026973 h 2057080"/>
                <a:gd name="connsiteX5" fmla="*/ 1759157 w 2042989"/>
                <a:gd name="connsiteY5" fmla="*/ 1241956 h 2057080"/>
                <a:gd name="connsiteX6" fmla="*/ 1759157 w 2042989"/>
                <a:gd name="connsiteY6" fmla="*/ 1767021 h 2057080"/>
                <a:gd name="connsiteX7" fmla="*/ 1232138 w 2042989"/>
                <a:gd name="connsiteY7" fmla="*/ 1767021 h 2057080"/>
                <a:gd name="connsiteX8" fmla="*/ 1019110 w 2042989"/>
                <a:gd name="connsiteY8" fmla="*/ 2057044 h 2057080"/>
                <a:gd name="connsiteX9" fmla="*/ 806082 w 2042989"/>
                <a:gd name="connsiteY9" fmla="*/ 1767021 h 2057080"/>
                <a:gd name="connsiteX10" fmla="*/ 279063 w 2042989"/>
                <a:gd name="connsiteY10" fmla="*/ 1767021 h 2057080"/>
                <a:gd name="connsiteX11" fmla="*/ 279063 w 2042989"/>
                <a:gd name="connsiteY11" fmla="*/ 1243434 h 2057080"/>
                <a:gd name="connsiteX12" fmla="*/ 269177 w 2042989"/>
                <a:gd name="connsiteY12" fmla="*/ 1246504 h 2057080"/>
                <a:gd name="connsiteX13" fmla="*/ 224028 w 2042989"/>
                <a:gd name="connsiteY13" fmla="*/ 1251056 h 2057080"/>
                <a:gd name="connsiteX14" fmla="*/ 0 w 2042989"/>
                <a:gd name="connsiteY14" fmla="*/ 1026973 h 2057080"/>
                <a:gd name="connsiteX15" fmla="*/ 224028 w 2042989"/>
                <a:gd name="connsiteY15" fmla="*/ 802890 h 2057080"/>
                <a:gd name="connsiteX16" fmla="*/ 269177 w 2042989"/>
                <a:gd name="connsiteY16" fmla="*/ 807443 h 2057080"/>
                <a:gd name="connsiteX17" fmla="*/ 279063 w 2042989"/>
                <a:gd name="connsiteY17" fmla="*/ 810512 h 2057080"/>
                <a:gd name="connsiteX18" fmla="*/ 279063 w 2042989"/>
                <a:gd name="connsiteY18" fmla="*/ 286925 h 2057080"/>
                <a:gd name="connsiteX19" fmla="*/ 805119 w 2042989"/>
                <a:gd name="connsiteY19" fmla="*/ 286925 h 2057080"/>
                <a:gd name="connsiteX20" fmla="*/ 1019110 w 2042989"/>
                <a:gd name="connsiteY20" fmla="*/ 6 h 2057080"/>
                <a:gd name="connsiteX0" fmla="*/ 1019110 w 2042989"/>
                <a:gd name="connsiteY0" fmla="*/ 6 h 2057360"/>
                <a:gd name="connsiteX1" fmla="*/ 1233101 w 2042989"/>
                <a:gd name="connsiteY1" fmla="*/ 286925 h 2057360"/>
                <a:gd name="connsiteX2" fmla="*/ 1759157 w 2042989"/>
                <a:gd name="connsiteY2" fmla="*/ 286925 h 2057360"/>
                <a:gd name="connsiteX3" fmla="*/ 1759157 w 2042989"/>
                <a:gd name="connsiteY3" fmla="*/ 811990 h 2057360"/>
                <a:gd name="connsiteX4" fmla="*/ 2042980 w 2042989"/>
                <a:gd name="connsiteY4" fmla="*/ 1026973 h 2057360"/>
                <a:gd name="connsiteX5" fmla="*/ 1759157 w 2042989"/>
                <a:gd name="connsiteY5" fmla="*/ 1241956 h 2057360"/>
                <a:gd name="connsiteX6" fmla="*/ 1759157 w 2042989"/>
                <a:gd name="connsiteY6" fmla="*/ 1767021 h 2057360"/>
                <a:gd name="connsiteX7" fmla="*/ 1232138 w 2042989"/>
                <a:gd name="connsiteY7" fmla="*/ 1767021 h 2057360"/>
                <a:gd name="connsiteX8" fmla="*/ 1019110 w 2042989"/>
                <a:gd name="connsiteY8" fmla="*/ 2057044 h 2057360"/>
                <a:gd name="connsiteX9" fmla="*/ 806082 w 2042989"/>
                <a:gd name="connsiteY9" fmla="*/ 1767021 h 2057360"/>
                <a:gd name="connsiteX10" fmla="*/ 279063 w 2042989"/>
                <a:gd name="connsiteY10" fmla="*/ 1767021 h 2057360"/>
                <a:gd name="connsiteX11" fmla="*/ 279063 w 2042989"/>
                <a:gd name="connsiteY11" fmla="*/ 1243434 h 2057360"/>
                <a:gd name="connsiteX12" fmla="*/ 269177 w 2042989"/>
                <a:gd name="connsiteY12" fmla="*/ 1246504 h 2057360"/>
                <a:gd name="connsiteX13" fmla="*/ 224028 w 2042989"/>
                <a:gd name="connsiteY13" fmla="*/ 1251056 h 2057360"/>
                <a:gd name="connsiteX14" fmla="*/ 0 w 2042989"/>
                <a:gd name="connsiteY14" fmla="*/ 1026973 h 2057360"/>
                <a:gd name="connsiteX15" fmla="*/ 224028 w 2042989"/>
                <a:gd name="connsiteY15" fmla="*/ 802890 h 2057360"/>
                <a:gd name="connsiteX16" fmla="*/ 269177 w 2042989"/>
                <a:gd name="connsiteY16" fmla="*/ 807443 h 2057360"/>
                <a:gd name="connsiteX17" fmla="*/ 279063 w 2042989"/>
                <a:gd name="connsiteY17" fmla="*/ 810512 h 2057360"/>
                <a:gd name="connsiteX18" fmla="*/ 279063 w 2042989"/>
                <a:gd name="connsiteY18" fmla="*/ 286925 h 2057360"/>
                <a:gd name="connsiteX19" fmla="*/ 805119 w 2042989"/>
                <a:gd name="connsiteY19" fmla="*/ 286925 h 2057360"/>
                <a:gd name="connsiteX20" fmla="*/ 1019110 w 2042989"/>
                <a:gd name="connsiteY20" fmla="*/ 6 h 2057360"/>
                <a:gd name="connsiteX0" fmla="*/ 1019110 w 2042989"/>
                <a:gd name="connsiteY0" fmla="*/ 6 h 2057080"/>
                <a:gd name="connsiteX1" fmla="*/ 1233101 w 2042989"/>
                <a:gd name="connsiteY1" fmla="*/ 286925 h 2057080"/>
                <a:gd name="connsiteX2" fmla="*/ 1759157 w 2042989"/>
                <a:gd name="connsiteY2" fmla="*/ 286925 h 2057080"/>
                <a:gd name="connsiteX3" fmla="*/ 1759157 w 2042989"/>
                <a:gd name="connsiteY3" fmla="*/ 811990 h 2057080"/>
                <a:gd name="connsiteX4" fmla="*/ 2042980 w 2042989"/>
                <a:gd name="connsiteY4" fmla="*/ 1026973 h 2057080"/>
                <a:gd name="connsiteX5" fmla="*/ 1759157 w 2042989"/>
                <a:gd name="connsiteY5" fmla="*/ 1241956 h 2057080"/>
                <a:gd name="connsiteX6" fmla="*/ 1759157 w 2042989"/>
                <a:gd name="connsiteY6" fmla="*/ 1767021 h 2057080"/>
                <a:gd name="connsiteX7" fmla="*/ 1232138 w 2042989"/>
                <a:gd name="connsiteY7" fmla="*/ 1767021 h 2057080"/>
                <a:gd name="connsiteX8" fmla="*/ 1019110 w 2042989"/>
                <a:gd name="connsiteY8" fmla="*/ 2057044 h 2057080"/>
                <a:gd name="connsiteX9" fmla="*/ 806082 w 2042989"/>
                <a:gd name="connsiteY9" fmla="*/ 1767021 h 2057080"/>
                <a:gd name="connsiteX10" fmla="*/ 279063 w 2042989"/>
                <a:gd name="connsiteY10" fmla="*/ 1767021 h 2057080"/>
                <a:gd name="connsiteX11" fmla="*/ 279063 w 2042989"/>
                <a:gd name="connsiteY11" fmla="*/ 1243434 h 2057080"/>
                <a:gd name="connsiteX12" fmla="*/ 269177 w 2042989"/>
                <a:gd name="connsiteY12" fmla="*/ 1246504 h 2057080"/>
                <a:gd name="connsiteX13" fmla="*/ 224028 w 2042989"/>
                <a:gd name="connsiteY13" fmla="*/ 1251056 h 2057080"/>
                <a:gd name="connsiteX14" fmla="*/ 0 w 2042989"/>
                <a:gd name="connsiteY14" fmla="*/ 1026973 h 2057080"/>
                <a:gd name="connsiteX15" fmla="*/ 224028 w 2042989"/>
                <a:gd name="connsiteY15" fmla="*/ 802890 h 2057080"/>
                <a:gd name="connsiteX16" fmla="*/ 269177 w 2042989"/>
                <a:gd name="connsiteY16" fmla="*/ 807443 h 2057080"/>
                <a:gd name="connsiteX17" fmla="*/ 279063 w 2042989"/>
                <a:gd name="connsiteY17" fmla="*/ 810512 h 2057080"/>
                <a:gd name="connsiteX18" fmla="*/ 279063 w 2042989"/>
                <a:gd name="connsiteY18" fmla="*/ 286925 h 2057080"/>
                <a:gd name="connsiteX19" fmla="*/ 805119 w 2042989"/>
                <a:gd name="connsiteY19" fmla="*/ 286925 h 2057080"/>
                <a:gd name="connsiteX20" fmla="*/ 1019110 w 2042989"/>
                <a:gd name="connsiteY20" fmla="*/ 6 h 2057080"/>
                <a:gd name="connsiteX0" fmla="*/ 1019110 w 2042989"/>
                <a:gd name="connsiteY0" fmla="*/ 6 h 2057078"/>
                <a:gd name="connsiteX1" fmla="*/ 1233101 w 2042989"/>
                <a:gd name="connsiteY1" fmla="*/ 286925 h 2057078"/>
                <a:gd name="connsiteX2" fmla="*/ 1759157 w 2042989"/>
                <a:gd name="connsiteY2" fmla="*/ 286925 h 2057078"/>
                <a:gd name="connsiteX3" fmla="*/ 1759157 w 2042989"/>
                <a:gd name="connsiteY3" fmla="*/ 811990 h 2057078"/>
                <a:gd name="connsiteX4" fmla="*/ 2042980 w 2042989"/>
                <a:gd name="connsiteY4" fmla="*/ 1026973 h 2057078"/>
                <a:gd name="connsiteX5" fmla="*/ 1759157 w 2042989"/>
                <a:gd name="connsiteY5" fmla="*/ 1241956 h 2057078"/>
                <a:gd name="connsiteX6" fmla="*/ 1759157 w 2042989"/>
                <a:gd name="connsiteY6" fmla="*/ 1767021 h 2057078"/>
                <a:gd name="connsiteX7" fmla="*/ 1232138 w 2042989"/>
                <a:gd name="connsiteY7" fmla="*/ 1767021 h 2057078"/>
                <a:gd name="connsiteX8" fmla="*/ 1019110 w 2042989"/>
                <a:gd name="connsiteY8" fmla="*/ 2057044 h 2057078"/>
                <a:gd name="connsiteX9" fmla="*/ 806082 w 2042989"/>
                <a:gd name="connsiteY9" fmla="*/ 1767021 h 2057078"/>
                <a:gd name="connsiteX10" fmla="*/ 279063 w 2042989"/>
                <a:gd name="connsiteY10" fmla="*/ 1767021 h 2057078"/>
                <a:gd name="connsiteX11" fmla="*/ 279063 w 2042989"/>
                <a:gd name="connsiteY11" fmla="*/ 1243434 h 2057078"/>
                <a:gd name="connsiteX12" fmla="*/ 269177 w 2042989"/>
                <a:gd name="connsiteY12" fmla="*/ 1246504 h 2057078"/>
                <a:gd name="connsiteX13" fmla="*/ 224028 w 2042989"/>
                <a:gd name="connsiteY13" fmla="*/ 1251056 h 2057078"/>
                <a:gd name="connsiteX14" fmla="*/ 0 w 2042989"/>
                <a:gd name="connsiteY14" fmla="*/ 1026973 h 2057078"/>
                <a:gd name="connsiteX15" fmla="*/ 224028 w 2042989"/>
                <a:gd name="connsiteY15" fmla="*/ 802890 h 2057078"/>
                <a:gd name="connsiteX16" fmla="*/ 269177 w 2042989"/>
                <a:gd name="connsiteY16" fmla="*/ 807443 h 2057078"/>
                <a:gd name="connsiteX17" fmla="*/ 279063 w 2042989"/>
                <a:gd name="connsiteY17" fmla="*/ 810512 h 2057078"/>
                <a:gd name="connsiteX18" fmla="*/ 279063 w 2042989"/>
                <a:gd name="connsiteY18" fmla="*/ 286925 h 2057078"/>
                <a:gd name="connsiteX19" fmla="*/ 805119 w 2042989"/>
                <a:gd name="connsiteY19" fmla="*/ 286925 h 2057078"/>
                <a:gd name="connsiteX20" fmla="*/ 1019110 w 2042989"/>
                <a:gd name="connsiteY20" fmla="*/ 6 h 2057078"/>
                <a:gd name="connsiteX0" fmla="*/ 1019110 w 2042989"/>
                <a:gd name="connsiteY0" fmla="*/ 6 h 2057076"/>
                <a:gd name="connsiteX1" fmla="*/ 1233101 w 2042989"/>
                <a:gd name="connsiteY1" fmla="*/ 286925 h 2057076"/>
                <a:gd name="connsiteX2" fmla="*/ 1759157 w 2042989"/>
                <a:gd name="connsiteY2" fmla="*/ 286925 h 2057076"/>
                <a:gd name="connsiteX3" fmla="*/ 1759157 w 2042989"/>
                <a:gd name="connsiteY3" fmla="*/ 811990 h 2057076"/>
                <a:gd name="connsiteX4" fmla="*/ 2042980 w 2042989"/>
                <a:gd name="connsiteY4" fmla="*/ 1026973 h 2057076"/>
                <a:gd name="connsiteX5" fmla="*/ 1759157 w 2042989"/>
                <a:gd name="connsiteY5" fmla="*/ 1241956 h 2057076"/>
                <a:gd name="connsiteX6" fmla="*/ 1759157 w 2042989"/>
                <a:gd name="connsiteY6" fmla="*/ 1767021 h 2057076"/>
                <a:gd name="connsiteX7" fmla="*/ 1232138 w 2042989"/>
                <a:gd name="connsiteY7" fmla="*/ 1767021 h 2057076"/>
                <a:gd name="connsiteX8" fmla="*/ 1019110 w 2042989"/>
                <a:gd name="connsiteY8" fmla="*/ 2057044 h 2057076"/>
                <a:gd name="connsiteX9" fmla="*/ 806082 w 2042989"/>
                <a:gd name="connsiteY9" fmla="*/ 1767021 h 2057076"/>
                <a:gd name="connsiteX10" fmla="*/ 279063 w 2042989"/>
                <a:gd name="connsiteY10" fmla="*/ 1767021 h 2057076"/>
                <a:gd name="connsiteX11" fmla="*/ 279063 w 2042989"/>
                <a:gd name="connsiteY11" fmla="*/ 1243434 h 2057076"/>
                <a:gd name="connsiteX12" fmla="*/ 269177 w 2042989"/>
                <a:gd name="connsiteY12" fmla="*/ 1246504 h 2057076"/>
                <a:gd name="connsiteX13" fmla="*/ 224028 w 2042989"/>
                <a:gd name="connsiteY13" fmla="*/ 1251056 h 2057076"/>
                <a:gd name="connsiteX14" fmla="*/ 0 w 2042989"/>
                <a:gd name="connsiteY14" fmla="*/ 1026973 h 2057076"/>
                <a:gd name="connsiteX15" fmla="*/ 224028 w 2042989"/>
                <a:gd name="connsiteY15" fmla="*/ 802890 h 2057076"/>
                <a:gd name="connsiteX16" fmla="*/ 269177 w 2042989"/>
                <a:gd name="connsiteY16" fmla="*/ 807443 h 2057076"/>
                <a:gd name="connsiteX17" fmla="*/ 279063 w 2042989"/>
                <a:gd name="connsiteY17" fmla="*/ 810512 h 2057076"/>
                <a:gd name="connsiteX18" fmla="*/ 279063 w 2042989"/>
                <a:gd name="connsiteY18" fmla="*/ 286925 h 2057076"/>
                <a:gd name="connsiteX19" fmla="*/ 805119 w 2042989"/>
                <a:gd name="connsiteY19" fmla="*/ 286925 h 2057076"/>
                <a:gd name="connsiteX20" fmla="*/ 1019110 w 2042989"/>
                <a:gd name="connsiteY20" fmla="*/ 6 h 2057076"/>
                <a:gd name="connsiteX0" fmla="*/ 1019110 w 2042989"/>
                <a:gd name="connsiteY0" fmla="*/ 6 h 2057076"/>
                <a:gd name="connsiteX1" fmla="*/ 1233101 w 2042989"/>
                <a:gd name="connsiteY1" fmla="*/ 286925 h 2057076"/>
                <a:gd name="connsiteX2" fmla="*/ 1759157 w 2042989"/>
                <a:gd name="connsiteY2" fmla="*/ 286925 h 2057076"/>
                <a:gd name="connsiteX3" fmla="*/ 1759157 w 2042989"/>
                <a:gd name="connsiteY3" fmla="*/ 811990 h 2057076"/>
                <a:gd name="connsiteX4" fmla="*/ 2042980 w 2042989"/>
                <a:gd name="connsiteY4" fmla="*/ 1026973 h 2057076"/>
                <a:gd name="connsiteX5" fmla="*/ 1759157 w 2042989"/>
                <a:gd name="connsiteY5" fmla="*/ 1241956 h 2057076"/>
                <a:gd name="connsiteX6" fmla="*/ 1759157 w 2042989"/>
                <a:gd name="connsiteY6" fmla="*/ 1767021 h 2057076"/>
                <a:gd name="connsiteX7" fmla="*/ 1232138 w 2042989"/>
                <a:gd name="connsiteY7" fmla="*/ 1767021 h 2057076"/>
                <a:gd name="connsiteX8" fmla="*/ 1019110 w 2042989"/>
                <a:gd name="connsiteY8" fmla="*/ 2057044 h 2057076"/>
                <a:gd name="connsiteX9" fmla="*/ 806082 w 2042989"/>
                <a:gd name="connsiteY9" fmla="*/ 1767021 h 2057076"/>
                <a:gd name="connsiteX10" fmla="*/ 279063 w 2042989"/>
                <a:gd name="connsiteY10" fmla="*/ 1767021 h 2057076"/>
                <a:gd name="connsiteX11" fmla="*/ 279063 w 2042989"/>
                <a:gd name="connsiteY11" fmla="*/ 1243434 h 2057076"/>
                <a:gd name="connsiteX12" fmla="*/ 269177 w 2042989"/>
                <a:gd name="connsiteY12" fmla="*/ 1246504 h 2057076"/>
                <a:gd name="connsiteX13" fmla="*/ 224028 w 2042989"/>
                <a:gd name="connsiteY13" fmla="*/ 1251056 h 2057076"/>
                <a:gd name="connsiteX14" fmla="*/ 0 w 2042989"/>
                <a:gd name="connsiteY14" fmla="*/ 1026973 h 2057076"/>
                <a:gd name="connsiteX15" fmla="*/ 224028 w 2042989"/>
                <a:gd name="connsiteY15" fmla="*/ 802890 h 2057076"/>
                <a:gd name="connsiteX16" fmla="*/ 269177 w 2042989"/>
                <a:gd name="connsiteY16" fmla="*/ 807443 h 2057076"/>
                <a:gd name="connsiteX17" fmla="*/ 279063 w 2042989"/>
                <a:gd name="connsiteY17" fmla="*/ 810512 h 2057076"/>
                <a:gd name="connsiteX18" fmla="*/ 279063 w 2042989"/>
                <a:gd name="connsiteY18" fmla="*/ 286925 h 2057076"/>
                <a:gd name="connsiteX19" fmla="*/ 805119 w 2042989"/>
                <a:gd name="connsiteY19" fmla="*/ 286925 h 2057076"/>
                <a:gd name="connsiteX20" fmla="*/ 1019110 w 2042989"/>
                <a:gd name="connsiteY20" fmla="*/ 6 h 2057076"/>
                <a:gd name="connsiteX0" fmla="*/ 1019110 w 2042989"/>
                <a:gd name="connsiteY0" fmla="*/ 6 h 2057072"/>
                <a:gd name="connsiteX1" fmla="*/ 1233101 w 2042989"/>
                <a:gd name="connsiteY1" fmla="*/ 286925 h 2057072"/>
                <a:gd name="connsiteX2" fmla="*/ 1759157 w 2042989"/>
                <a:gd name="connsiteY2" fmla="*/ 286925 h 2057072"/>
                <a:gd name="connsiteX3" fmla="*/ 1759157 w 2042989"/>
                <a:gd name="connsiteY3" fmla="*/ 811990 h 2057072"/>
                <a:gd name="connsiteX4" fmla="*/ 2042980 w 2042989"/>
                <a:gd name="connsiteY4" fmla="*/ 1026973 h 2057072"/>
                <a:gd name="connsiteX5" fmla="*/ 1759157 w 2042989"/>
                <a:gd name="connsiteY5" fmla="*/ 1241956 h 2057072"/>
                <a:gd name="connsiteX6" fmla="*/ 1759157 w 2042989"/>
                <a:gd name="connsiteY6" fmla="*/ 1767021 h 2057072"/>
                <a:gd name="connsiteX7" fmla="*/ 1232138 w 2042989"/>
                <a:gd name="connsiteY7" fmla="*/ 1767021 h 2057072"/>
                <a:gd name="connsiteX8" fmla="*/ 1019110 w 2042989"/>
                <a:gd name="connsiteY8" fmla="*/ 2057044 h 2057072"/>
                <a:gd name="connsiteX9" fmla="*/ 806082 w 2042989"/>
                <a:gd name="connsiteY9" fmla="*/ 1767021 h 2057072"/>
                <a:gd name="connsiteX10" fmla="*/ 279063 w 2042989"/>
                <a:gd name="connsiteY10" fmla="*/ 1767021 h 2057072"/>
                <a:gd name="connsiteX11" fmla="*/ 279063 w 2042989"/>
                <a:gd name="connsiteY11" fmla="*/ 1243434 h 2057072"/>
                <a:gd name="connsiteX12" fmla="*/ 269177 w 2042989"/>
                <a:gd name="connsiteY12" fmla="*/ 1246504 h 2057072"/>
                <a:gd name="connsiteX13" fmla="*/ 224028 w 2042989"/>
                <a:gd name="connsiteY13" fmla="*/ 1251056 h 2057072"/>
                <a:gd name="connsiteX14" fmla="*/ 0 w 2042989"/>
                <a:gd name="connsiteY14" fmla="*/ 1026973 h 2057072"/>
                <a:gd name="connsiteX15" fmla="*/ 224028 w 2042989"/>
                <a:gd name="connsiteY15" fmla="*/ 802890 h 2057072"/>
                <a:gd name="connsiteX16" fmla="*/ 269177 w 2042989"/>
                <a:gd name="connsiteY16" fmla="*/ 807443 h 2057072"/>
                <a:gd name="connsiteX17" fmla="*/ 279063 w 2042989"/>
                <a:gd name="connsiteY17" fmla="*/ 810512 h 2057072"/>
                <a:gd name="connsiteX18" fmla="*/ 279063 w 2042989"/>
                <a:gd name="connsiteY18" fmla="*/ 286925 h 2057072"/>
                <a:gd name="connsiteX19" fmla="*/ 805119 w 2042989"/>
                <a:gd name="connsiteY19" fmla="*/ 286925 h 2057072"/>
                <a:gd name="connsiteX20" fmla="*/ 1019110 w 2042989"/>
                <a:gd name="connsiteY20" fmla="*/ 6 h 2057072"/>
                <a:gd name="connsiteX0" fmla="*/ 1019110 w 2042989"/>
                <a:gd name="connsiteY0" fmla="*/ 6 h 2057074"/>
                <a:gd name="connsiteX1" fmla="*/ 1233101 w 2042989"/>
                <a:gd name="connsiteY1" fmla="*/ 286925 h 2057074"/>
                <a:gd name="connsiteX2" fmla="*/ 1759157 w 2042989"/>
                <a:gd name="connsiteY2" fmla="*/ 286925 h 2057074"/>
                <a:gd name="connsiteX3" fmla="*/ 1759157 w 2042989"/>
                <a:gd name="connsiteY3" fmla="*/ 811990 h 2057074"/>
                <a:gd name="connsiteX4" fmla="*/ 2042980 w 2042989"/>
                <a:gd name="connsiteY4" fmla="*/ 1026973 h 2057074"/>
                <a:gd name="connsiteX5" fmla="*/ 1759157 w 2042989"/>
                <a:gd name="connsiteY5" fmla="*/ 1241956 h 2057074"/>
                <a:gd name="connsiteX6" fmla="*/ 1759157 w 2042989"/>
                <a:gd name="connsiteY6" fmla="*/ 1767021 h 2057074"/>
                <a:gd name="connsiteX7" fmla="*/ 1232138 w 2042989"/>
                <a:gd name="connsiteY7" fmla="*/ 1767021 h 2057074"/>
                <a:gd name="connsiteX8" fmla="*/ 1019110 w 2042989"/>
                <a:gd name="connsiteY8" fmla="*/ 2057044 h 2057074"/>
                <a:gd name="connsiteX9" fmla="*/ 806082 w 2042989"/>
                <a:gd name="connsiteY9" fmla="*/ 1767021 h 2057074"/>
                <a:gd name="connsiteX10" fmla="*/ 279063 w 2042989"/>
                <a:gd name="connsiteY10" fmla="*/ 1767021 h 2057074"/>
                <a:gd name="connsiteX11" fmla="*/ 279063 w 2042989"/>
                <a:gd name="connsiteY11" fmla="*/ 1243434 h 2057074"/>
                <a:gd name="connsiteX12" fmla="*/ 269177 w 2042989"/>
                <a:gd name="connsiteY12" fmla="*/ 1246504 h 2057074"/>
                <a:gd name="connsiteX13" fmla="*/ 224028 w 2042989"/>
                <a:gd name="connsiteY13" fmla="*/ 1251056 h 2057074"/>
                <a:gd name="connsiteX14" fmla="*/ 0 w 2042989"/>
                <a:gd name="connsiteY14" fmla="*/ 1026973 h 2057074"/>
                <a:gd name="connsiteX15" fmla="*/ 224028 w 2042989"/>
                <a:gd name="connsiteY15" fmla="*/ 802890 h 2057074"/>
                <a:gd name="connsiteX16" fmla="*/ 269177 w 2042989"/>
                <a:gd name="connsiteY16" fmla="*/ 807443 h 2057074"/>
                <a:gd name="connsiteX17" fmla="*/ 279063 w 2042989"/>
                <a:gd name="connsiteY17" fmla="*/ 810512 h 2057074"/>
                <a:gd name="connsiteX18" fmla="*/ 279063 w 2042989"/>
                <a:gd name="connsiteY18" fmla="*/ 286925 h 2057074"/>
                <a:gd name="connsiteX19" fmla="*/ 805119 w 2042989"/>
                <a:gd name="connsiteY19" fmla="*/ 286925 h 2057074"/>
                <a:gd name="connsiteX20" fmla="*/ 1019110 w 2042989"/>
                <a:gd name="connsiteY20" fmla="*/ 6 h 2057074"/>
                <a:gd name="connsiteX0" fmla="*/ 1019110 w 2042989"/>
                <a:gd name="connsiteY0" fmla="*/ 6 h 2057074"/>
                <a:gd name="connsiteX1" fmla="*/ 1233101 w 2042989"/>
                <a:gd name="connsiteY1" fmla="*/ 286925 h 2057074"/>
                <a:gd name="connsiteX2" fmla="*/ 1759157 w 2042989"/>
                <a:gd name="connsiteY2" fmla="*/ 286925 h 2057074"/>
                <a:gd name="connsiteX3" fmla="*/ 1759157 w 2042989"/>
                <a:gd name="connsiteY3" fmla="*/ 811990 h 2057074"/>
                <a:gd name="connsiteX4" fmla="*/ 2042980 w 2042989"/>
                <a:gd name="connsiteY4" fmla="*/ 1026973 h 2057074"/>
                <a:gd name="connsiteX5" fmla="*/ 1759157 w 2042989"/>
                <a:gd name="connsiteY5" fmla="*/ 1241956 h 2057074"/>
                <a:gd name="connsiteX6" fmla="*/ 1759157 w 2042989"/>
                <a:gd name="connsiteY6" fmla="*/ 1767021 h 2057074"/>
                <a:gd name="connsiteX7" fmla="*/ 1232138 w 2042989"/>
                <a:gd name="connsiteY7" fmla="*/ 1767021 h 2057074"/>
                <a:gd name="connsiteX8" fmla="*/ 1019110 w 2042989"/>
                <a:gd name="connsiteY8" fmla="*/ 2057044 h 2057074"/>
                <a:gd name="connsiteX9" fmla="*/ 806082 w 2042989"/>
                <a:gd name="connsiteY9" fmla="*/ 1767021 h 2057074"/>
                <a:gd name="connsiteX10" fmla="*/ 279063 w 2042989"/>
                <a:gd name="connsiteY10" fmla="*/ 1767021 h 2057074"/>
                <a:gd name="connsiteX11" fmla="*/ 279063 w 2042989"/>
                <a:gd name="connsiteY11" fmla="*/ 1243434 h 2057074"/>
                <a:gd name="connsiteX12" fmla="*/ 269177 w 2042989"/>
                <a:gd name="connsiteY12" fmla="*/ 1246504 h 2057074"/>
                <a:gd name="connsiteX13" fmla="*/ 224028 w 2042989"/>
                <a:gd name="connsiteY13" fmla="*/ 1251056 h 2057074"/>
                <a:gd name="connsiteX14" fmla="*/ 0 w 2042989"/>
                <a:gd name="connsiteY14" fmla="*/ 1026973 h 2057074"/>
                <a:gd name="connsiteX15" fmla="*/ 224028 w 2042989"/>
                <a:gd name="connsiteY15" fmla="*/ 802890 h 2057074"/>
                <a:gd name="connsiteX16" fmla="*/ 269177 w 2042989"/>
                <a:gd name="connsiteY16" fmla="*/ 807443 h 2057074"/>
                <a:gd name="connsiteX17" fmla="*/ 279063 w 2042989"/>
                <a:gd name="connsiteY17" fmla="*/ 810512 h 2057074"/>
                <a:gd name="connsiteX18" fmla="*/ 279063 w 2042989"/>
                <a:gd name="connsiteY18" fmla="*/ 286925 h 2057074"/>
                <a:gd name="connsiteX19" fmla="*/ 805119 w 2042989"/>
                <a:gd name="connsiteY19" fmla="*/ 286925 h 2057074"/>
                <a:gd name="connsiteX20" fmla="*/ 1019110 w 2042989"/>
                <a:gd name="connsiteY20" fmla="*/ 6 h 2057074"/>
                <a:gd name="connsiteX0" fmla="*/ 1019110 w 2042989"/>
                <a:gd name="connsiteY0" fmla="*/ 6 h 2057074"/>
                <a:gd name="connsiteX1" fmla="*/ 1233101 w 2042989"/>
                <a:gd name="connsiteY1" fmla="*/ 286925 h 2057074"/>
                <a:gd name="connsiteX2" fmla="*/ 1759157 w 2042989"/>
                <a:gd name="connsiteY2" fmla="*/ 286925 h 2057074"/>
                <a:gd name="connsiteX3" fmla="*/ 1759157 w 2042989"/>
                <a:gd name="connsiteY3" fmla="*/ 811990 h 2057074"/>
                <a:gd name="connsiteX4" fmla="*/ 2042980 w 2042989"/>
                <a:gd name="connsiteY4" fmla="*/ 1026973 h 2057074"/>
                <a:gd name="connsiteX5" fmla="*/ 1759157 w 2042989"/>
                <a:gd name="connsiteY5" fmla="*/ 1241956 h 2057074"/>
                <a:gd name="connsiteX6" fmla="*/ 1759157 w 2042989"/>
                <a:gd name="connsiteY6" fmla="*/ 1767021 h 2057074"/>
                <a:gd name="connsiteX7" fmla="*/ 1232138 w 2042989"/>
                <a:gd name="connsiteY7" fmla="*/ 1767021 h 2057074"/>
                <a:gd name="connsiteX8" fmla="*/ 1019110 w 2042989"/>
                <a:gd name="connsiteY8" fmla="*/ 2057044 h 2057074"/>
                <a:gd name="connsiteX9" fmla="*/ 806082 w 2042989"/>
                <a:gd name="connsiteY9" fmla="*/ 1767021 h 2057074"/>
                <a:gd name="connsiteX10" fmla="*/ 279063 w 2042989"/>
                <a:gd name="connsiteY10" fmla="*/ 1767021 h 2057074"/>
                <a:gd name="connsiteX11" fmla="*/ 279063 w 2042989"/>
                <a:gd name="connsiteY11" fmla="*/ 1243434 h 2057074"/>
                <a:gd name="connsiteX12" fmla="*/ 269177 w 2042989"/>
                <a:gd name="connsiteY12" fmla="*/ 1246504 h 2057074"/>
                <a:gd name="connsiteX13" fmla="*/ 224028 w 2042989"/>
                <a:gd name="connsiteY13" fmla="*/ 1251056 h 2057074"/>
                <a:gd name="connsiteX14" fmla="*/ 0 w 2042989"/>
                <a:gd name="connsiteY14" fmla="*/ 1026973 h 2057074"/>
                <a:gd name="connsiteX15" fmla="*/ 224028 w 2042989"/>
                <a:gd name="connsiteY15" fmla="*/ 802890 h 2057074"/>
                <a:gd name="connsiteX16" fmla="*/ 269177 w 2042989"/>
                <a:gd name="connsiteY16" fmla="*/ 807443 h 2057074"/>
                <a:gd name="connsiteX17" fmla="*/ 279063 w 2042989"/>
                <a:gd name="connsiteY17" fmla="*/ 810512 h 2057074"/>
                <a:gd name="connsiteX18" fmla="*/ 279063 w 2042989"/>
                <a:gd name="connsiteY18" fmla="*/ 286925 h 2057074"/>
                <a:gd name="connsiteX19" fmla="*/ 805119 w 2042989"/>
                <a:gd name="connsiteY19" fmla="*/ 286925 h 2057074"/>
                <a:gd name="connsiteX20" fmla="*/ 1019110 w 2042989"/>
                <a:gd name="connsiteY20" fmla="*/ 6 h 2057074"/>
                <a:gd name="connsiteX0" fmla="*/ 1019110 w 2042989"/>
                <a:gd name="connsiteY0" fmla="*/ 6 h 2057074"/>
                <a:gd name="connsiteX1" fmla="*/ 1233101 w 2042989"/>
                <a:gd name="connsiteY1" fmla="*/ 286925 h 2057074"/>
                <a:gd name="connsiteX2" fmla="*/ 1759157 w 2042989"/>
                <a:gd name="connsiteY2" fmla="*/ 286925 h 2057074"/>
                <a:gd name="connsiteX3" fmla="*/ 1759157 w 2042989"/>
                <a:gd name="connsiteY3" fmla="*/ 811990 h 2057074"/>
                <a:gd name="connsiteX4" fmla="*/ 2042980 w 2042989"/>
                <a:gd name="connsiteY4" fmla="*/ 1026973 h 2057074"/>
                <a:gd name="connsiteX5" fmla="*/ 1759157 w 2042989"/>
                <a:gd name="connsiteY5" fmla="*/ 1241956 h 2057074"/>
                <a:gd name="connsiteX6" fmla="*/ 1759157 w 2042989"/>
                <a:gd name="connsiteY6" fmla="*/ 1767021 h 2057074"/>
                <a:gd name="connsiteX7" fmla="*/ 1232138 w 2042989"/>
                <a:gd name="connsiteY7" fmla="*/ 1767021 h 2057074"/>
                <a:gd name="connsiteX8" fmla="*/ 1019110 w 2042989"/>
                <a:gd name="connsiteY8" fmla="*/ 2057044 h 2057074"/>
                <a:gd name="connsiteX9" fmla="*/ 806082 w 2042989"/>
                <a:gd name="connsiteY9" fmla="*/ 1767021 h 2057074"/>
                <a:gd name="connsiteX10" fmla="*/ 279063 w 2042989"/>
                <a:gd name="connsiteY10" fmla="*/ 1767021 h 2057074"/>
                <a:gd name="connsiteX11" fmla="*/ 279063 w 2042989"/>
                <a:gd name="connsiteY11" fmla="*/ 1243434 h 2057074"/>
                <a:gd name="connsiteX12" fmla="*/ 269177 w 2042989"/>
                <a:gd name="connsiteY12" fmla="*/ 1246504 h 2057074"/>
                <a:gd name="connsiteX13" fmla="*/ 224028 w 2042989"/>
                <a:gd name="connsiteY13" fmla="*/ 1251056 h 2057074"/>
                <a:gd name="connsiteX14" fmla="*/ 0 w 2042989"/>
                <a:gd name="connsiteY14" fmla="*/ 1026973 h 2057074"/>
                <a:gd name="connsiteX15" fmla="*/ 224028 w 2042989"/>
                <a:gd name="connsiteY15" fmla="*/ 802890 h 2057074"/>
                <a:gd name="connsiteX16" fmla="*/ 269177 w 2042989"/>
                <a:gd name="connsiteY16" fmla="*/ 807443 h 2057074"/>
                <a:gd name="connsiteX17" fmla="*/ 279063 w 2042989"/>
                <a:gd name="connsiteY17" fmla="*/ 810512 h 2057074"/>
                <a:gd name="connsiteX18" fmla="*/ 279063 w 2042989"/>
                <a:gd name="connsiteY18" fmla="*/ 286925 h 2057074"/>
                <a:gd name="connsiteX19" fmla="*/ 805119 w 2042989"/>
                <a:gd name="connsiteY19" fmla="*/ 286925 h 2057074"/>
                <a:gd name="connsiteX20" fmla="*/ 1019110 w 2042989"/>
                <a:gd name="connsiteY20" fmla="*/ 6 h 2057074"/>
                <a:gd name="connsiteX0" fmla="*/ 1019110 w 2042989"/>
                <a:gd name="connsiteY0" fmla="*/ 6 h 2057074"/>
                <a:gd name="connsiteX1" fmla="*/ 1233101 w 2042989"/>
                <a:gd name="connsiteY1" fmla="*/ 286925 h 2057074"/>
                <a:gd name="connsiteX2" fmla="*/ 1759157 w 2042989"/>
                <a:gd name="connsiteY2" fmla="*/ 286925 h 2057074"/>
                <a:gd name="connsiteX3" fmla="*/ 1759157 w 2042989"/>
                <a:gd name="connsiteY3" fmla="*/ 811990 h 2057074"/>
                <a:gd name="connsiteX4" fmla="*/ 2042980 w 2042989"/>
                <a:gd name="connsiteY4" fmla="*/ 1026973 h 2057074"/>
                <a:gd name="connsiteX5" fmla="*/ 1759157 w 2042989"/>
                <a:gd name="connsiteY5" fmla="*/ 1241956 h 2057074"/>
                <a:gd name="connsiteX6" fmla="*/ 1759157 w 2042989"/>
                <a:gd name="connsiteY6" fmla="*/ 1767021 h 2057074"/>
                <a:gd name="connsiteX7" fmla="*/ 1232138 w 2042989"/>
                <a:gd name="connsiteY7" fmla="*/ 1767021 h 2057074"/>
                <a:gd name="connsiteX8" fmla="*/ 1019110 w 2042989"/>
                <a:gd name="connsiteY8" fmla="*/ 2057044 h 2057074"/>
                <a:gd name="connsiteX9" fmla="*/ 806082 w 2042989"/>
                <a:gd name="connsiteY9" fmla="*/ 1767021 h 2057074"/>
                <a:gd name="connsiteX10" fmla="*/ 279063 w 2042989"/>
                <a:gd name="connsiteY10" fmla="*/ 1767021 h 2057074"/>
                <a:gd name="connsiteX11" fmla="*/ 279063 w 2042989"/>
                <a:gd name="connsiteY11" fmla="*/ 1243434 h 2057074"/>
                <a:gd name="connsiteX12" fmla="*/ 269177 w 2042989"/>
                <a:gd name="connsiteY12" fmla="*/ 1246504 h 2057074"/>
                <a:gd name="connsiteX13" fmla="*/ 224028 w 2042989"/>
                <a:gd name="connsiteY13" fmla="*/ 1251056 h 2057074"/>
                <a:gd name="connsiteX14" fmla="*/ 0 w 2042989"/>
                <a:gd name="connsiteY14" fmla="*/ 1026973 h 2057074"/>
                <a:gd name="connsiteX15" fmla="*/ 224028 w 2042989"/>
                <a:gd name="connsiteY15" fmla="*/ 802890 h 2057074"/>
                <a:gd name="connsiteX16" fmla="*/ 269177 w 2042989"/>
                <a:gd name="connsiteY16" fmla="*/ 807443 h 2057074"/>
                <a:gd name="connsiteX17" fmla="*/ 279063 w 2042989"/>
                <a:gd name="connsiteY17" fmla="*/ 810512 h 2057074"/>
                <a:gd name="connsiteX18" fmla="*/ 279063 w 2042989"/>
                <a:gd name="connsiteY18" fmla="*/ 286925 h 2057074"/>
                <a:gd name="connsiteX19" fmla="*/ 805119 w 2042989"/>
                <a:gd name="connsiteY19" fmla="*/ 286925 h 2057074"/>
                <a:gd name="connsiteX20" fmla="*/ 1019110 w 2042989"/>
                <a:gd name="connsiteY20" fmla="*/ 6 h 2057074"/>
                <a:gd name="connsiteX0" fmla="*/ 1019481 w 2043360"/>
                <a:gd name="connsiteY0" fmla="*/ 6 h 2057074"/>
                <a:gd name="connsiteX1" fmla="*/ 1233472 w 2043360"/>
                <a:gd name="connsiteY1" fmla="*/ 286925 h 2057074"/>
                <a:gd name="connsiteX2" fmla="*/ 1759528 w 2043360"/>
                <a:gd name="connsiteY2" fmla="*/ 286925 h 2057074"/>
                <a:gd name="connsiteX3" fmla="*/ 1759528 w 2043360"/>
                <a:gd name="connsiteY3" fmla="*/ 811990 h 2057074"/>
                <a:gd name="connsiteX4" fmla="*/ 2043351 w 2043360"/>
                <a:gd name="connsiteY4" fmla="*/ 1026973 h 2057074"/>
                <a:gd name="connsiteX5" fmla="*/ 1759528 w 2043360"/>
                <a:gd name="connsiteY5" fmla="*/ 1241956 h 2057074"/>
                <a:gd name="connsiteX6" fmla="*/ 1759528 w 2043360"/>
                <a:gd name="connsiteY6" fmla="*/ 1767021 h 2057074"/>
                <a:gd name="connsiteX7" fmla="*/ 1232509 w 2043360"/>
                <a:gd name="connsiteY7" fmla="*/ 1767021 h 2057074"/>
                <a:gd name="connsiteX8" fmla="*/ 1019481 w 2043360"/>
                <a:gd name="connsiteY8" fmla="*/ 2057044 h 2057074"/>
                <a:gd name="connsiteX9" fmla="*/ 806453 w 2043360"/>
                <a:gd name="connsiteY9" fmla="*/ 1767021 h 2057074"/>
                <a:gd name="connsiteX10" fmla="*/ 279434 w 2043360"/>
                <a:gd name="connsiteY10" fmla="*/ 1767021 h 2057074"/>
                <a:gd name="connsiteX11" fmla="*/ 279434 w 2043360"/>
                <a:gd name="connsiteY11" fmla="*/ 1243434 h 2057074"/>
                <a:gd name="connsiteX12" fmla="*/ 269548 w 2043360"/>
                <a:gd name="connsiteY12" fmla="*/ 1246504 h 2057074"/>
                <a:gd name="connsiteX13" fmla="*/ 224399 w 2043360"/>
                <a:gd name="connsiteY13" fmla="*/ 1251056 h 2057074"/>
                <a:gd name="connsiteX14" fmla="*/ 371 w 2043360"/>
                <a:gd name="connsiteY14" fmla="*/ 1026973 h 2057074"/>
                <a:gd name="connsiteX15" fmla="*/ 269548 w 2043360"/>
                <a:gd name="connsiteY15" fmla="*/ 807443 h 2057074"/>
                <a:gd name="connsiteX16" fmla="*/ 279434 w 2043360"/>
                <a:gd name="connsiteY16" fmla="*/ 810512 h 2057074"/>
                <a:gd name="connsiteX17" fmla="*/ 279434 w 2043360"/>
                <a:gd name="connsiteY17" fmla="*/ 286925 h 2057074"/>
                <a:gd name="connsiteX18" fmla="*/ 805490 w 2043360"/>
                <a:gd name="connsiteY18" fmla="*/ 286925 h 2057074"/>
                <a:gd name="connsiteX19" fmla="*/ 1019481 w 2043360"/>
                <a:gd name="connsiteY19" fmla="*/ 6 h 2057074"/>
                <a:gd name="connsiteX0" fmla="*/ 1019648 w 2043527"/>
                <a:gd name="connsiteY0" fmla="*/ 6 h 2057074"/>
                <a:gd name="connsiteX1" fmla="*/ 1233639 w 2043527"/>
                <a:gd name="connsiteY1" fmla="*/ 286925 h 2057074"/>
                <a:gd name="connsiteX2" fmla="*/ 1759695 w 2043527"/>
                <a:gd name="connsiteY2" fmla="*/ 286925 h 2057074"/>
                <a:gd name="connsiteX3" fmla="*/ 1759695 w 2043527"/>
                <a:gd name="connsiteY3" fmla="*/ 811990 h 2057074"/>
                <a:gd name="connsiteX4" fmla="*/ 2043518 w 2043527"/>
                <a:gd name="connsiteY4" fmla="*/ 1026973 h 2057074"/>
                <a:gd name="connsiteX5" fmla="*/ 1759695 w 2043527"/>
                <a:gd name="connsiteY5" fmla="*/ 1241956 h 2057074"/>
                <a:gd name="connsiteX6" fmla="*/ 1759695 w 2043527"/>
                <a:gd name="connsiteY6" fmla="*/ 1767021 h 2057074"/>
                <a:gd name="connsiteX7" fmla="*/ 1232676 w 2043527"/>
                <a:gd name="connsiteY7" fmla="*/ 1767021 h 2057074"/>
                <a:gd name="connsiteX8" fmla="*/ 1019648 w 2043527"/>
                <a:gd name="connsiteY8" fmla="*/ 2057044 h 2057074"/>
                <a:gd name="connsiteX9" fmla="*/ 806620 w 2043527"/>
                <a:gd name="connsiteY9" fmla="*/ 1767021 h 2057074"/>
                <a:gd name="connsiteX10" fmla="*/ 279601 w 2043527"/>
                <a:gd name="connsiteY10" fmla="*/ 1767021 h 2057074"/>
                <a:gd name="connsiteX11" fmla="*/ 279601 w 2043527"/>
                <a:gd name="connsiteY11" fmla="*/ 1243434 h 2057074"/>
                <a:gd name="connsiteX12" fmla="*/ 269715 w 2043527"/>
                <a:gd name="connsiteY12" fmla="*/ 1246504 h 2057074"/>
                <a:gd name="connsiteX13" fmla="*/ 224566 w 2043527"/>
                <a:gd name="connsiteY13" fmla="*/ 1251056 h 2057074"/>
                <a:gd name="connsiteX14" fmla="*/ 538 w 2043527"/>
                <a:gd name="connsiteY14" fmla="*/ 1026973 h 2057074"/>
                <a:gd name="connsiteX15" fmla="*/ 279601 w 2043527"/>
                <a:gd name="connsiteY15" fmla="*/ 810512 h 2057074"/>
                <a:gd name="connsiteX16" fmla="*/ 279601 w 2043527"/>
                <a:gd name="connsiteY16" fmla="*/ 286925 h 2057074"/>
                <a:gd name="connsiteX17" fmla="*/ 805657 w 2043527"/>
                <a:gd name="connsiteY17" fmla="*/ 286925 h 2057074"/>
                <a:gd name="connsiteX18" fmla="*/ 1019648 w 2043527"/>
                <a:gd name="connsiteY18" fmla="*/ 6 h 2057074"/>
                <a:gd name="connsiteX0" fmla="*/ 1019120 w 2042999"/>
                <a:gd name="connsiteY0" fmla="*/ 6 h 2057074"/>
                <a:gd name="connsiteX1" fmla="*/ 1233111 w 2042999"/>
                <a:gd name="connsiteY1" fmla="*/ 286925 h 2057074"/>
                <a:gd name="connsiteX2" fmla="*/ 1759167 w 2042999"/>
                <a:gd name="connsiteY2" fmla="*/ 286925 h 2057074"/>
                <a:gd name="connsiteX3" fmla="*/ 1759167 w 2042999"/>
                <a:gd name="connsiteY3" fmla="*/ 811990 h 2057074"/>
                <a:gd name="connsiteX4" fmla="*/ 2042990 w 2042999"/>
                <a:gd name="connsiteY4" fmla="*/ 1026973 h 2057074"/>
                <a:gd name="connsiteX5" fmla="*/ 1759167 w 2042999"/>
                <a:gd name="connsiteY5" fmla="*/ 1241956 h 2057074"/>
                <a:gd name="connsiteX6" fmla="*/ 1759167 w 2042999"/>
                <a:gd name="connsiteY6" fmla="*/ 1767021 h 2057074"/>
                <a:gd name="connsiteX7" fmla="*/ 1232148 w 2042999"/>
                <a:gd name="connsiteY7" fmla="*/ 1767021 h 2057074"/>
                <a:gd name="connsiteX8" fmla="*/ 1019120 w 2042999"/>
                <a:gd name="connsiteY8" fmla="*/ 2057044 h 2057074"/>
                <a:gd name="connsiteX9" fmla="*/ 806092 w 2042999"/>
                <a:gd name="connsiteY9" fmla="*/ 1767021 h 2057074"/>
                <a:gd name="connsiteX10" fmla="*/ 279073 w 2042999"/>
                <a:gd name="connsiteY10" fmla="*/ 1767021 h 2057074"/>
                <a:gd name="connsiteX11" fmla="*/ 279073 w 2042999"/>
                <a:gd name="connsiteY11" fmla="*/ 1243434 h 2057074"/>
                <a:gd name="connsiteX12" fmla="*/ 269187 w 2042999"/>
                <a:gd name="connsiteY12" fmla="*/ 1246504 h 2057074"/>
                <a:gd name="connsiteX13" fmla="*/ 10 w 2042999"/>
                <a:gd name="connsiteY13" fmla="*/ 1026973 h 2057074"/>
                <a:gd name="connsiteX14" fmla="*/ 279073 w 2042999"/>
                <a:gd name="connsiteY14" fmla="*/ 810512 h 2057074"/>
                <a:gd name="connsiteX15" fmla="*/ 279073 w 2042999"/>
                <a:gd name="connsiteY15" fmla="*/ 286925 h 2057074"/>
                <a:gd name="connsiteX16" fmla="*/ 805129 w 2042999"/>
                <a:gd name="connsiteY16" fmla="*/ 286925 h 2057074"/>
                <a:gd name="connsiteX17" fmla="*/ 1019120 w 2042999"/>
                <a:gd name="connsiteY17" fmla="*/ 6 h 2057074"/>
                <a:gd name="connsiteX0" fmla="*/ 1019110 w 2042989"/>
                <a:gd name="connsiteY0" fmla="*/ 6 h 2057074"/>
                <a:gd name="connsiteX1" fmla="*/ 1233101 w 2042989"/>
                <a:gd name="connsiteY1" fmla="*/ 286925 h 2057074"/>
                <a:gd name="connsiteX2" fmla="*/ 1759157 w 2042989"/>
                <a:gd name="connsiteY2" fmla="*/ 286925 h 2057074"/>
                <a:gd name="connsiteX3" fmla="*/ 1759157 w 2042989"/>
                <a:gd name="connsiteY3" fmla="*/ 811990 h 2057074"/>
                <a:gd name="connsiteX4" fmla="*/ 2042980 w 2042989"/>
                <a:gd name="connsiteY4" fmla="*/ 1026973 h 2057074"/>
                <a:gd name="connsiteX5" fmla="*/ 1759157 w 2042989"/>
                <a:gd name="connsiteY5" fmla="*/ 1241956 h 2057074"/>
                <a:gd name="connsiteX6" fmla="*/ 1759157 w 2042989"/>
                <a:gd name="connsiteY6" fmla="*/ 1767021 h 2057074"/>
                <a:gd name="connsiteX7" fmla="*/ 1232138 w 2042989"/>
                <a:gd name="connsiteY7" fmla="*/ 1767021 h 2057074"/>
                <a:gd name="connsiteX8" fmla="*/ 1019110 w 2042989"/>
                <a:gd name="connsiteY8" fmla="*/ 2057044 h 2057074"/>
                <a:gd name="connsiteX9" fmla="*/ 806082 w 2042989"/>
                <a:gd name="connsiteY9" fmla="*/ 1767021 h 2057074"/>
                <a:gd name="connsiteX10" fmla="*/ 279063 w 2042989"/>
                <a:gd name="connsiteY10" fmla="*/ 1767021 h 2057074"/>
                <a:gd name="connsiteX11" fmla="*/ 279063 w 2042989"/>
                <a:gd name="connsiteY11" fmla="*/ 1243434 h 2057074"/>
                <a:gd name="connsiteX12" fmla="*/ 0 w 2042989"/>
                <a:gd name="connsiteY12" fmla="*/ 1026973 h 2057074"/>
                <a:gd name="connsiteX13" fmla="*/ 279063 w 2042989"/>
                <a:gd name="connsiteY13" fmla="*/ 810512 h 2057074"/>
                <a:gd name="connsiteX14" fmla="*/ 279063 w 2042989"/>
                <a:gd name="connsiteY14" fmla="*/ 286925 h 2057074"/>
                <a:gd name="connsiteX15" fmla="*/ 805119 w 2042989"/>
                <a:gd name="connsiteY15" fmla="*/ 286925 h 2057074"/>
                <a:gd name="connsiteX16" fmla="*/ 1019110 w 2042989"/>
                <a:gd name="connsiteY16" fmla="*/ 6 h 2057074"/>
                <a:gd name="connsiteX0" fmla="*/ 1019136 w 2043015"/>
                <a:gd name="connsiteY0" fmla="*/ 6 h 2057074"/>
                <a:gd name="connsiteX1" fmla="*/ 1233127 w 2043015"/>
                <a:gd name="connsiteY1" fmla="*/ 286925 h 2057074"/>
                <a:gd name="connsiteX2" fmla="*/ 1759183 w 2043015"/>
                <a:gd name="connsiteY2" fmla="*/ 286925 h 2057074"/>
                <a:gd name="connsiteX3" fmla="*/ 1759183 w 2043015"/>
                <a:gd name="connsiteY3" fmla="*/ 811990 h 2057074"/>
                <a:gd name="connsiteX4" fmla="*/ 2043006 w 2043015"/>
                <a:gd name="connsiteY4" fmla="*/ 1026973 h 2057074"/>
                <a:gd name="connsiteX5" fmla="*/ 1759183 w 2043015"/>
                <a:gd name="connsiteY5" fmla="*/ 1241956 h 2057074"/>
                <a:gd name="connsiteX6" fmla="*/ 1759183 w 2043015"/>
                <a:gd name="connsiteY6" fmla="*/ 1767021 h 2057074"/>
                <a:gd name="connsiteX7" fmla="*/ 1232164 w 2043015"/>
                <a:gd name="connsiteY7" fmla="*/ 1767021 h 2057074"/>
                <a:gd name="connsiteX8" fmla="*/ 1019136 w 2043015"/>
                <a:gd name="connsiteY8" fmla="*/ 2057044 h 2057074"/>
                <a:gd name="connsiteX9" fmla="*/ 806108 w 2043015"/>
                <a:gd name="connsiteY9" fmla="*/ 1767021 h 2057074"/>
                <a:gd name="connsiteX10" fmla="*/ 279089 w 2043015"/>
                <a:gd name="connsiteY10" fmla="*/ 1767021 h 2057074"/>
                <a:gd name="connsiteX11" fmla="*/ 279089 w 2043015"/>
                <a:gd name="connsiteY11" fmla="*/ 1243434 h 2057074"/>
                <a:gd name="connsiteX12" fmla="*/ 26 w 2043015"/>
                <a:gd name="connsiteY12" fmla="*/ 1026973 h 2057074"/>
                <a:gd name="connsiteX13" fmla="*/ 279089 w 2043015"/>
                <a:gd name="connsiteY13" fmla="*/ 810512 h 2057074"/>
                <a:gd name="connsiteX14" fmla="*/ 279089 w 2043015"/>
                <a:gd name="connsiteY14" fmla="*/ 286925 h 2057074"/>
                <a:gd name="connsiteX15" fmla="*/ 805145 w 2043015"/>
                <a:gd name="connsiteY15" fmla="*/ 286925 h 2057074"/>
                <a:gd name="connsiteX16" fmla="*/ 1019136 w 2043015"/>
                <a:gd name="connsiteY16" fmla="*/ 6 h 2057074"/>
                <a:gd name="connsiteX0" fmla="*/ 1019150 w 2043029"/>
                <a:gd name="connsiteY0" fmla="*/ 6 h 2057074"/>
                <a:gd name="connsiteX1" fmla="*/ 1233141 w 2043029"/>
                <a:gd name="connsiteY1" fmla="*/ 286925 h 2057074"/>
                <a:gd name="connsiteX2" fmla="*/ 1759197 w 2043029"/>
                <a:gd name="connsiteY2" fmla="*/ 286925 h 2057074"/>
                <a:gd name="connsiteX3" fmla="*/ 1759197 w 2043029"/>
                <a:gd name="connsiteY3" fmla="*/ 811990 h 2057074"/>
                <a:gd name="connsiteX4" fmla="*/ 2043020 w 2043029"/>
                <a:gd name="connsiteY4" fmla="*/ 1026973 h 2057074"/>
                <a:gd name="connsiteX5" fmla="*/ 1759197 w 2043029"/>
                <a:gd name="connsiteY5" fmla="*/ 1241956 h 2057074"/>
                <a:gd name="connsiteX6" fmla="*/ 1759197 w 2043029"/>
                <a:gd name="connsiteY6" fmla="*/ 1767021 h 2057074"/>
                <a:gd name="connsiteX7" fmla="*/ 1232178 w 2043029"/>
                <a:gd name="connsiteY7" fmla="*/ 1767021 h 2057074"/>
                <a:gd name="connsiteX8" fmla="*/ 1019150 w 2043029"/>
                <a:gd name="connsiteY8" fmla="*/ 2057044 h 2057074"/>
                <a:gd name="connsiteX9" fmla="*/ 806122 w 2043029"/>
                <a:gd name="connsiteY9" fmla="*/ 1767021 h 2057074"/>
                <a:gd name="connsiteX10" fmla="*/ 279103 w 2043029"/>
                <a:gd name="connsiteY10" fmla="*/ 1767021 h 2057074"/>
                <a:gd name="connsiteX11" fmla="*/ 279103 w 2043029"/>
                <a:gd name="connsiteY11" fmla="*/ 1243434 h 2057074"/>
                <a:gd name="connsiteX12" fmla="*/ 40 w 2043029"/>
                <a:gd name="connsiteY12" fmla="*/ 1026973 h 2057074"/>
                <a:gd name="connsiteX13" fmla="*/ 279103 w 2043029"/>
                <a:gd name="connsiteY13" fmla="*/ 810512 h 2057074"/>
                <a:gd name="connsiteX14" fmla="*/ 279103 w 2043029"/>
                <a:gd name="connsiteY14" fmla="*/ 286925 h 2057074"/>
                <a:gd name="connsiteX15" fmla="*/ 805159 w 2043029"/>
                <a:gd name="connsiteY15" fmla="*/ 286925 h 2057074"/>
                <a:gd name="connsiteX16" fmla="*/ 1019150 w 2043029"/>
                <a:gd name="connsiteY16" fmla="*/ 6 h 2057074"/>
                <a:gd name="connsiteX0" fmla="*/ 1019150 w 2043029"/>
                <a:gd name="connsiteY0" fmla="*/ 6 h 2057074"/>
                <a:gd name="connsiteX1" fmla="*/ 1233141 w 2043029"/>
                <a:gd name="connsiteY1" fmla="*/ 286925 h 2057074"/>
                <a:gd name="connsiteX2" fmla="*/ 1759197 w 2043029"/>
                <a:gd name="connsiteY2" fmla="*/ 286925 h 2057074"/>
                <a:gd name="connsiteX3" fmla="*/ 1759197 w 2043029"/>
                <a:gd name="connsiteY3" fmla="*/ 811990 h 2057074"/>
                <a:gd name="connsiteX4" fmla="*/ 2043020 w 2043029"/>
                <a:gd name="connsiteY4" fmla="*/ 1026973 h 2057074"/>
                <a:gd name="connsiteX5" fmla="*/ 1759197 w 2043029"/>
                <a:gd name="connsiteY5" fmla="*/ 1241956 h 2057074"/>
                <a:gd name="connsiteX6" fmla="*/ 1759197 w 2043029"/>
                <a:gd name="connsiteY6" fmla="*/ 1767021 h 2057074"/>
                <a:gd name="connsiteX7" fmla="*/ 1232178 w 2043029"/>
                <a:gd name="connsiteY7" fmla="*/ 1767021 h 2057074"/>
                <a:gd name="connsiteX8" fmla="*/ 1019150 w 2043029"/>
                <a:gd name="connsiteY8" fmla="*/ 2057044 h 2057074"/>
                <a:gd name="connsiteX9" fmla="*/ 806122 w 2043029"/>
                <a:gd name="connsiteY9" fmla="*/ 1767021 h 2057074"/>
                <a:gd name="connsiteX10" fmla="*/ 279103 w 2043029"/>
                <a:gd name="connsiteY10" fmla="*/ 1767021 h 2057074"/>
                <a:gd name="connsiteX11" fmla="*/ 279103 w 2043029"/>
                <a:gd name="connsiteY11" fmla="*/ 1243434 h 2057074"/>
                <a:gd name="connsiteX12" fmla="*/ 40 w 2043029"/>
                <a:gd name="connsiteY12" fmla="*/ 1026973 h 2057074"/>
                <a:gd name="connsiteX13" fmla="*/ 279103 w 2043029"/>
                <a:gd name="connsiteY13" fmla="*/ 810512 h 2057074"/>
                <a:gd name="connsiteX14" fmla="*/ 279103 w 2043029"/>
                <a:gd name="connsiteY14" fmla="*/ 286925 h 2057074"/>
                <a:gd name="connsiteX15" fmla="*/ 805159 w 2043029"/>
                <a:gd name="connsiteY15" fmla="*/ 286925 h 2057074"/>
                <a:gd name="connsiteX16" fmla="*/ 1019150 w 2043029"/>
                <a:gd name="connsiteY16" fmla="*/ 6 h 2057074"/>
                <a:gd name="connsiteX0" fmla="*/ 1019210 w 2043089"/>
                <a:gd name="connsiteY0" fmla="*/ 6 h 2057074"/>
                <a:gd name="connsiteX1" fmla="*/ 1233201 w 2043089"/>
                <a:gd name="connsiteY1" fmla="*/ 286925 h 2057074"/>
                <a:gd name="connsiteX2" fmla="*/ 1759257 w 2043089"/>
                <a:gd name="connsiteY2" fmla="*/ 286925 h 2057074"/>
                <a:gd name="connsiteX3" fmla="*/ 1759257 w 2043089"/>
                <a:gd name="connsiteY3" fmla="*/ 811990 h 2057074"/>
                <a:gd name="connsiteX4" fmla="*/ 2043080 w 2043089"/>
                <a:gd name="connsiteY4" fmla="*/ 1026973 h 2057074"/>
                <a:gd name="connsiteX5" fmla="*/ 1759257 w 2043089"/>
                <a:gd name="connsiteY5" fmla="*/ 1241956 h 2057074"/>
                <a:gd name="connsiteX6" fmla="*/ 1759257 w 2043089"/>
                <a:gd name="connsiteY6" fmla="*/ 1767021 h 2057074"/>
                <a:gd name="connsiteX7" fmla="*/ 1232238 w 2043089"/>
                <a:gd name="connsiteY7" fmla="*/ 1767021 h 2057074"/>
                <a:gd name="connsiteX8" fmla="*/ 1019210 w 2043089"/>
                <a:gd name="connsiteY8" fmla="*/ 2057044 h 2057074"/>
                <a:gd name="connsiteX9" fmla="*/ 806182 w 2043089"/>
                <a:gd name="connsiteY9" fmla="*/ 1767021 h 2057074"/>
                <a:gd name="connsiteX10" fmla="*/ 279163 w 2043089"/>
                <a:gd name="connsiteY10" fmla="*/ 1767021 h 2057074"/>
                <a:gd name="connsiteX11" fmla="*/ 279163 w 2043089"/>
                <a:gd name="connsiteY11" fmla="*/ 1243434 h 2057074"/>
                <a:gd name="connsiteX12" fmla="*/ 100 w 2043089"/>
                <a:gd name="connsiteY12" fmla="*/ 1026973 h 2057074"/>
                <a:gd name="connsiteX13" fmla="*/ 279163 w 2043089"/>
                <a:gd name="connsiteY13" fmla="*/ 810512 h 2057074"/>
                <a:gd name="connsiteX14" fmla="*/ 279163 w 2043089"/>
                <a:gd name="connsiteY14" fmla="*/ 286925 h 2057074"/>
                <a:gd name="connsiteX15" fmla="*/ 805219 w 2043089"/>
                <a:gd name="connsiteY15" fmla="*/ 286925 h 2057074"/>
                <a:gd name="connsiteX16" fmla="*/ 1019210 w 2043089"/>
                <a:gd name="connsiteY16" fmla="*/ 6 h 2057074"/>
                <a:gd name="connsiteX0" fmla="*/ 1019210 w 2043089"/>
                <a:gd name="connsiteY0" fmla="*/ 6 h 2057074"/>
                <a:gd name="connsiteX1" fmla="*/ 1233201 w 2043089"/>
                <a:gd name="connsiteY1" fmla="*/ 286925 h 2057074"/>
                <a:gd name="connsiteX2" fmla="*/ 1759257 w 2043089"/>
                <a:gd name="connsiteY2" fmla="*/ 286925 h 2057074"/>
                <a:gd name="connsiteX3" fmla="*/ 1759257 w 2043089"/>
                <a:gd name="connsiteY3" fmla="*/ 811990 h 2057074"/>
                <a:gd name="connsiteX4" fmla="*/ 2043080 w 2043089"/>
                <a:gd name="connsiteY4" fmla="*/ 1026973 h 2057074"/>
                <a:gd name="connsiteX5" fmla="*/ 1759257 w 2043089"/>
                <a:gd name="connsiteY5" fmla="*/ 1241956 h 2057074"/>
                <a:gd name="connsiteX6" fmla="*/ 1759257 w 2043089"/>
                <a:gd name="connsiteY6" fmla="*/ 1767021 h 2057074"/>
                <a:gd name="connsiteX7" fmla="*/ 1232238 w 2043089"/>
                <a:gd name="connsiteY7" fmla="*/ 1767021 h 2057074"/>
                <a:gd name="connsiteX8" fmla="*/ 1019210 w 2043089"/>
                <a:gd name="connsiteY8" fmla="*/ 2057044 h 2057074"/>
                <a:gd name="connsiteX9" fmla="*/ 806182 w 2043089"/>
                <a:gd name="connsiteY9" fmla="*/ 1767021 h 2057074"/>
                <a:gd name="connsiteX10" fmla="*/ 279163 w 2043089"/>
                <a:gd name="connsiteY10" fmla="*/ 1767021 h 2057074"/>
                <a:gd name="connsiteX11" fmla="*/ 279163 w 2043089"/>
                <a:gd name="connsiteY11" fmla="*/ 1243434 h 2057074"/>
                <a:gd name="connsiteX12" fmla="*/ 100 w 2043089"/>
                <a:gd name="connsiteY12" fmla="*/ 1026973 h 2057074"/>
                <a:gd name="connsiteX13" fmla="*/ 279163 w 2043089"/>
                <a:gd name="connsiteY13" fmla="*/ 810512 h 2057074"/>
                <a:gd name="connsiteX14" fmla="*/ 279163 w 2043089"/>
                <a:gd name="connsiteY14" fmla="*/ 286925 h 2057074"/>
                <a:gd name="connsiteX15" fmla="*/ 805219 w 2043089"/>
                <a:gd name="connsiteY15" fmla="*/ 286925 h 2057074"/>
                <a:gd name="connsiteX16" fmla="*/ 1019210 w 2043089"/>
                <a:gd name="connsiteY16" fmla="*/ 6 h 2057074"/>
                <a:gd name="connsiteX0" fmla="*/ 1019204 w 2043083"/>
                <a:gd name="connsiteY0" fmla="*/ 6 h 2057074"/>
                <a:gd name="connsiteX1" fmla="*/ 1233195 w 2043083"/>
                <a:gd name="connsiteY1" fmla="*/ 286925 h 2057074"/>
                <a:gd name="connsiteX2" fmla="*/ 1759251 w 2043083"/>
                <a:gd name="connsiteY2" fmla="*/ 286925 h 2057074"/>
                <a:gd name="connsiteX3" fmla="*/ 1759251 w 2043083"/>
                <a:gd name="connsiteY3" fmla="*/ 811990 h 2057074"/>
                <a:gd name="connsiteX4" fmla="*/ 2043074 w 2043083"/>
                <a:gd name="connsiteY4" fmla="*/ 1026973 h 2057074"/>
                <a:gd name="connsiteX5" fmla="*/ 1759251 w 2043083"/>
                <a:gd name="connsiteY5" fmla="*/ 1241956 h 2057074"/>
                <a:gd name="connsiteX6" fmla="*/ 1759251 w 2043083"/>
                <a:gd name="connsiteY6" fmla="*/ 1767021 h 2057074"/>
                <a:gd name="connsiteX7" fmla="*/ 1232232 w 2043083"/>
                <a:gd name="connsiteY7" fmla="*/ 1767021 h 2057074"/>
                <a:gd name="connsiteX8" fmla="*/ 1019204 w 2043083"/>
                <a:gd name="connsiteY8" fmla="*/ 2057044 h 2057074"/>
                <a:gd name="connsiteX9" fmla="*/ 806176 w 2043083"/>
                <a:gd name="connsiteY9" fmla="*/ 1767021 h 2057074"/>
                <a:gd name="connsiteX10" fmla="*/ 279157 w 2043083"/>
                <a:gd name="connsiteY10" fmla="*/ 1767021 h 2057074"/>
                <a:gd name="connsiteX11" fmla="*/ 279157 w 2043083"/>
                <a:gd name="connsiteY11" fmla="*/ 1243434 h 2057074"/>
                <a:gd name="connsiteX12" fmla="*/ 94 w 2043083"/>
                <a:gd name="connsiteY12" fmla="*/ 1026973 h 2057074"/>
                <a:gd name="connsiteX13" fmla="*/ 279157 w 2043083"/>
                <a:gd name="connsiteY13" fmla="*/ 810512 h 2057074"/>
                <a:gd name="connsiteX14" fmla="*/ 279157 w 2043083"/>
                <a:gd name="connsiteY14" fmla="*/ 286925 h 2057074"/>
                <a:gd name="connsiteX15" fmla="*/ 805213 w 2043083"/>
                <a:gd name="connsiteY15" fmla="*/ 286925 h 2057074"/>
                <a:gd name="connsiteX16" fmla="*/ 1019204 w 2043083"/>
                <a:gd name="connsiteY16" fmla="*/ 6 h 2057074"/>
                <a:gd name="connsiteX0" fmla="*/ 1019936 w 2043815"/>
                <a:gd name="connsiteY0" fmla="*/ 6 h 2057074"/>
                <a:gd name="connsiteX1" fmla="*/ 1233927 w 2043815"/>
                <a:gd name="connsiteY1" fmla="*/ 286925 h 2057074"/>
                <a:gd name="connsiteX2" fmla="*/ 1759983 w 2043815"/>
                <a:gd name="connsiteY2" fmla="*/ 286925 h 2057074"/>
                <a:gd name="connsiteX3" fmla="*/ 1759983 w 2043815"/>
                <a:gd name="connsiteY3" fmla="*/ 811990 h 2057074"/>
                <a:gd name="connsiteX4" fmla="*/ 2043806 w 2043815"/>
                <a:gd name="connsiteY4" fmla="*/ 1026973 h 2057074"/>
                <a:gd name="connsiteX5" fmla="*/ 1759983 w 2043815"/>
                <a:gd name="connsiteY5" fmla="*/ 1241956 h 2057074"/>
                <a:gd name="connsiteX6" fmla="*/ 1759983 w 2043815"/>
                <a:gd name="connsiteY6" fmla="*/ 1767021 h 2057074"/>
                <a:gd name="connsiteX7" fmla="*/ 1232964 w 2043815"/>
                <a:gd name="connsiteY7" fmla="*/ 1767021 h 2057074"/>
                <a:gd name="connsiteX8" fmla="*/ 1019936 w 2043815"/>
                <a:gd name="connsiteY8" fmla="*/ 2057044 h 2057074"/>
                <a:gd name="connsiteX9" fmla="*/ 806908 w 2043815"/>
                <a:gd name="connsiteY9" fmla="*/ 1767021 h 2057074"/>
                <a:gd name="connsiteX10" fmla="*/ 279889 w 2043815"/>
                <a:gd name="connsiteY10" fmla="*/ 1767021 h 2057074"/>
                <a:gd name="connsiteX11" fmla="*/ 279889 w 2043815"/>
                <a:gd name="connsiteY11" fmla="*/ 1243434 h 2057074"/>
                <a:gd name="connsiteX12" fmla="*/ 826 w 2043815"/>
                <a:gd name="connsiteY12" fmla="*/ 1026973 h 2057074"/>
                <a:gd name="connsiteX13" fmla="*/ 279889 w 2043815"/>
                <a:gd name="connsiteY13" fmla="*/ 810512 h 2057074"/>
                <a:gd name="connsiteX14" fmla="*/ 279889 w 2043815"/>
                <a:gd name="connsiteY14" fmla="*/ 286925 h 2057074"/>
                <a:gd name="connsiteX15" fmla="*/ 805945 w 2043815"/>
                <a:gd name="connsiteY15" fmla="*/ 286925 h 2057074"/>
                <a:gd name="connsiteX16" fmla="*/ 1019936 w 2043815"/>
                <a:gd name="connsiteY16" fmla="*/ 6 h 2057074"/>
                <a:gd name="connsiteX0" fmla="*/ 1019745 w 2043624"/>
                <a:gd name="connsiteY0" fmla="*/ 6 h 2057074"/>
                <a:gd name="connsiteX1" fmla="*/ 1233736 w 2043624"/>
                <a:gd name="connsiteY1" fmla="*/ 286925 h 2057074"/>
                <a:gd name="connsiteX2" fmla="*/ 1759792 w 2043624"/>
                <a:gd name="connsiteY2" fmla="*/ 286925 h 2057074"/>
                <a:gd name="connsiteX3" fmla="*/ 1759792 w 2043624"/>
                <a:gd name="connsiteY3" fmla="*/ 811990 h 2057074"/>
                <a:gd name="connsiteX4" fmla="*/ 2043615 w 2043624"/>
                <a:gd name="connsiteY4" fmla="*/ 1026973 h 2057074"/>
                <a:gd name="connsiteX5" fmla="*/ 1759792 w 2043624"/>
                <a:gd name="connsiteY5" fmla="*/ 1241956 h 2057074"/>
                <a:gd name="connsiteX6" fmla="*/ 1759792 w 2043624"/>
                <a:gd name="connsiteY6" fmla="*/ 1767021 h 2057074"/>
                <a:gd name="connsiteX7" fmla="*/ 1232773 w 2043624"/>
                <a:gd name="connsiteY7" fmla="*/ 1767021 h 2057074"/>
                <a:gd name="connsiteX8" fmla="*/ 1019745 w 2043624"/>
                <a:gd name="connsiteY8" fmla="*/ 2057044 h 2057074"/>
                <a:gd name="connsiteX9" fmla="*/ 806717 w 2043624"/>
                <a:gd name="connsiteY9" fmla="*/ 1767021 h 2057074"/>
                <a:gd name="connsiteX10" fmla="*/ 279698 w 2043624"/>
                <a:gd name="connsiteY10" fmla="*/ 1767021 h 2057074"/>
                <a:gd name="connsiteX11" fmla="*/ 279698 w 2043624"/>
                <a:gd name="connsiteY11" fmla="*/ 1243434 h 2057074"/>
                <a:gd name="connsiteX12" fmla="*/ 635 w 2043624"/>
                <a:gd name="connsiteY12" fmla="*/ 1026973 h 2057074"/>
                <a:gd name="connsiteX13" fmla="*/ 279698 w 2043624"/>
                <a:gd name="connsiteY13" fmla="*/ 810512 h 2057074"/>
                <a:gd name="connsiteX14" fmla="*/ 279698 w 2043624"/>
                <a:gd name="connsiteY14" fmla="*/ 286925 h 2057074"/>
                <a:gd name="connsiteX15" fmla="*/ 805754 w 2043624"/>
                <a:gd name="connsiteY15" fmla="*/ 286925 h 2057074"/>
                <a:gd name="connsiteX16" fmla="*/ 1019745 w 2043624"/>
                <a:gd name="connsiteY16" fmla="*/ 6 h 2057074"/>
                <a:gd name="connsiteX0" fmla="*/ 1019936 w 2043815"/>
                <a:gd name="connsiteY0" fmla="*/ 6 h 2057074"/>
                <a:gd name="connsiteX1" fmla="*/ 1233927 w 2043815"/>
                <a:gd name="connsiteY1" fmla="*/ 286925 h 2057074"/>
                <a:gd name="connsiteX2" fmla="*/ 1759983 w 2043815"/>
                <a:gd name="connsiteY2" fmla="*/ 286925 h 2057074"/>
                <a:gd name="connsiteX3" fmla="*/ 1759983 w 2043815"/>
                <a:gd name="connsiteY3" fmla="*/ 811990 h 2057074"/>
                <a:gd name="connsiteX4" fmla="*/ 2043806 w 2043815"/>
                <a:gd name="connsiteY4" fmla="*/ 1026973 h 2057074"/>
                <a:gd name="connsiteX5" fmla="*/ 1759983 w 2043815"/>
                <a:gd name="connsiteY5" fmla="*/ 1241956 h 2057074"/>
                <a:gd name="connsiteX6" fmla="*/ 1759983 w 2043815"/>
                <a:gd name="connsiteY6" fmla="*/ 1767021 h 2057074"/>
                <a:gd name="connsiteX7" fmla="*/ 1232964 w 2043815"/>
                <a:gd name="connsiteY7" fmla="*/ 1767021 h 2057074"/>
                <a:gd name="connsiteX8" fmla="*/ 1019936 w 2043815"/>
                <a:gd name="connsiteY8" fmla="*/ 2057044 h 2057074"/>
                <a:gd name="connsiteX9" fmla="*/ 806908 w 2043815"/>
                <a:gd name="connsiteY9" fmla="*/ 1767021 h 2057074"/>
                <a:gd name="connsiteX10" fmla="*/ 279889 w 2043815"/>
                <a:gd name="connsiteY10" fmla="*/ 1767021 h 2057074"/>
                <a:gd name="connsiteX11" fmla="*/ 279889 w 2043815"/>
                <a:gd name="connsiteY11" fmla="*/ 1243434 h 2057074"/>
                <a:gd name="connsiteX12" fmla="*/ 826 w 2043815"/>
                <a:gd name="connsiteY12" fmla="*/ 1026973 h 2057074"/>
                <a:gd name="connsiteX13" fmla="*/ 279889 w 2043815"/>
                <a:gd name="connsiteY13" fmla="*/ 810512 h 2057074"/>
                <a:gd name="connsiteX14" fmla="*/ 279889 w 2043815"/>
                <a:gd name="connsiteY14" fmla="*/ 286925 h 2057074"/>
                <a:gd name="connsiteX15" fmla="*/ 805945 w 2043815"/>
                <a:gd name="connsiteY15" fmla="*/ 286925 h 2057074"/>
                <a:gd name="connsiteX16" fmla="*/ 1019936 w 2043815"/>
                <a:gd name="connsiteY16" fmla="*/ 6 h 2057074"/>
                <a:gd name="connsiteX0" fmla="*/ 1019344 w 2043223"/>
                <a:gd name="connsiteY0" fmla="*/ 6 h 2057074"/>
                <a:gd name="connsiteX1" fmla="*/ 1233335 w 2043223"/>
                <a:gd name="connsiteY1" fmla="*/ 286925 h 2057074"/>
                <a:gd name="connsiteX2" fmla="*/ 1759391 w 2043223"/>
                <a:gd name="connsiteY2" fmla="*/ 286925 h 2057074"/>
                <a:gd name="connsiteX3" fmla="*/ 1759391 w 2043223"/>
                <a:gd name="connsiteY3" fmla="*/ 811990 h 2057074"/>
                <a:gd name="connsiteX4" fmla="*/ 2043214 w 2043223"/>
                <a:gd name="connsiteY4" fmla="*/ 1026973 h 2057074"/>
                <a:gd name="connsiteX5" fmla="*/ 1759391 w 2043223"/>
                <a:gd name="connsiteY5" fmla="*/ 1241956 h 2057074"/>
                <a:gd name="connsiteX6" fmla="*/ 1759391 w 2043223"/>
                <a:gd name="connsiteY6" fmla="*/ 1767021 h 2057074"/>
                <a:gd name="connsiteX7" fmla="*/ 1232372 w 2043223"/>
                <a:gd name="connsiteY7" fmla="*/ 1767021 h 2057074"/>
                <a:gd name="connsiteX8" fmla="*/ 1019344 w 2043223"/>
                <a:gd name="connsiteY8" fmla="*/ 2057044 h 2057074"/>
                <a:gd name="connsiteX9" fmla="*/ 806316 w 2043223"/>
                <a:gd name="connsiteY9" fmla="*/ 1767021 h 2057074"/>
                <a:gd name="connsiteX10" fmla="*/ 279297 w 2043223"/>
                <a:gd name="connsiteY10" fmla="*/ 1767021 h 2057074"/>
                <a:gd name="connsiteX11" fmla="*/ 279297 w 2043223"/>
                <a:gd name="connsiteY11" fmla="*/ 1243434 h 2057074"/>
                <a:gd name="connsiteX12" fmla="*/ 234 w 2043223"/>
                <a:gd name="connsiteY12" fmla="*/ 1026973 h 2057074"/>
                <a:gd name="connsiteX13" fmla="*/ 279297 w 2043223"/>
                <a:gd name="connsiteY13" fmla="*/ 810512 h 2057074"/>
                <a:gd name="connsiteX14" fmla="*/ 279297 w 2043223"/>
                <a:gd name="connsiteY14" fmla="*/ 286925 h 2057074"/>
                <a:gd name="connsiteX15" fmla="*/ 805353 w 2043223"/>
                <a:gd name="connsiteY15" fmla="*/ 286925 h 2057074"/>
                <a:gd name="connsiteX16" fmla="*/ 1019344 w 2043223"/>
                <a:gd name="connsiteY16" fmla="*/ 6 h 2057074"/>
                <a:gd name="connsiteX0" fmla="*/ 1019344 w 2043223"/>
                <a:gd name="connsiteY0" fmla="*/ 6 h 2057074"/>
                <a:gd name="connsiteX1" fmla="*/ 1233335 w 2043223"/>
                <a:gd name="connsiteY1" fmla="*/ 286925 h 2057074"/>
                <a:gd name="connsiteX2" fmla="*/ 1759391 w 2043223"/>
                <a:gd name="connsiteY2" fmla="*/ 286925 h 2057074"/>
                <a:gd name="connsiteX3" fmla="*/ 1759391 w 2043223"/>
                <a:gd name="connsiteY3" fmla="*/ 811990 h 2057074"/>
                <a:gd name="connsiteX4" fmla="*/ 2043214 w 2043223"/>
                <a:gd name="connsiteY4" fmla="*/ 1026973 h 2057074"/>
                <a:gd name="connsiteX5" fmla="*/ 1759391 w 2043223"/>
                <a:gd name="connsiteY5" fmla="*/ 1241956 h 2057074"/>
                <a:gd name="connsiteX6" fmla="*/ 1759391 w 2043223"/>
                <a:gd name="connsiteY6" fmla="*/ 1767021 h 2057074"/>
                <a:gd name="connsiteX7" fmla="*/ 1232372 w 2043223"/>
                <a:gd name="connsiteY7" fmla="*/ 1767021 h 2057074"/>
                <a:gd name="connsiteX8" fmla="*/ 1019344 w 2043223"/>
                <a:gd name="connsiteY8" fmla="*/ 2057044 h 2057074"/>
                <a:gd name="connsiteX9" fmla="*/ 806316 w 2043223"/>
                <a:gd name="connsiteY9" fmla="*/ 1767021 h 2057074"/>
                <a:gd name="connsiteX10" fmla="*/ 279297 w 2043223"/>
                <a:gd name="connsiteY10" fmla="*/ 1767021 h 2057074"/>
                <a:gd name="connsiteX11" fmla="*/ 279297 w 2043223"/>
                <a:gd name="connsiteY11" fmla="*/ 1243434 h 2057074"/>
                <a:gd name="connsiteX12" fmla="*/ 234 w 2043223"/>
                <a:gd name="connsiteY12" fmla="*/ 1026973 h 2057074"/>
                <a:gd name="connsiteX13" fmla="*/ 279297 w 2043223"/>
                <a:gd name="connsiteY13" fmla="*/ 810512 h 2057074"/>
                <a:gd name="connsiteX14" fmla="*/ 279297 w 2043223"/>
                <a:gd name="connsiteY14" fmla="*/ 286925 h 2057074"/>
                <a:gd name="connsiteX15" fmla="*/ 805353 w 2043223"/>
                <a:gd name="connsiteY15" fmla="*/ 286925 h 2057074"/>
                <a:gd name="connsiteX16" fmla="*/ 1019344 w 2043223"/>
                <a:gd name="connsiteY16" fmla="*/ 6 h 2057074"/>
                <a:gd name="connsiteX0" fmla="*/ 1019313 w 2043192"/>
                <a:gd name="connsiteY0" fmla="*/ 6 h 2057074"/>
                <a:gd name="connsiteX1" fmla="*/ 1233304 w 2043192"/>
                <a:gd name="connsiteY1" fmla="*/ 286925 h 2057074"/>
                <a:gd name="connsiteX2" fmla="*/ 1759360 w 2043192"/>
                <a:gd name="connsiteY2" fmla="*/ 286925 h 2057074"/>
                <a:gd name="connsiteX3" fmla="*/ 1759360 w 2043192"/>
                <a:gd name="connsiteY3" fmla="*/ 811990 h 2057074"/>
                <a:gd name="connsiteX4" fmla="*/ 2043183 w 2043192"/>
                <a:gd name="connsiteY4" fmla="*/ 1026973 h 2057074"/>
                <a:gd name="connsiteX5" fmla="*/ 1759360 w 2043192"/>
                <a:gd name="connsiteY5" fmla="*/ 1241956 h 2057074"/>
                <a:gd name="connsiteX6" fmla="*/ 1759360 w 2043192"/>
                <a:gd name="connsiteY6" fmla="*/ 1767021 h 2057074"/>
                <a:gd name="connsiteX7" fmla="*/ 1232341 w 2043192"/>
                <a:gd name="connsiteY7" fmla="*/ 1767021 h 2057074"/>
                <a:gd name="connsiteX8" fmla="*/ 1019313 w 2043192"/>
                <a:gd name="connsiteY8" fmla="*/ 2057044 h 2057074"/>
                <a:gd name="connsiteX9" fmla="*/ 806285 w 2043192"/>
                <a:gd name="connsiteY9" fmla="*/ 1767021 h 2057074"/>
                <a:gd name="connsiteX10" fmla="*/ 279266 w 2043192"/>
                <a:gd name="connsiteY10" fmla="*/ 1767021 h 2057074"/>
                <a:gd name="connsiteX11" fmla="*/ 279266 w 2043192"/>
                <a:gd name="connsiteY11" fmla="*/ 1243434 h 2057074"/>
                <a:gd name="connsiteX12" fmla="*/ 203 w 2043192"/>
                <a:gd name="connsiteY12" fmla="*/ 1026973 h 2057074"/>
                <a:gd name="connsiteX13" fmla="*/ 279266 w 2043192"/>
                <a:gd name="connsiteY13" fmla="*/ 810512 h 2057074"/>
                <a:gd name="connsiteX14" fmla="*/ 279266 w 2043192"/>
                <a:gd name="connsiteY14" fmla="*/ 286925 h 2057074"/>
                <a:gd name="connsiteX15" fmla="*/ 805322 w 2043192"/>
                <a:gd name="connsiteY15" fmla="*/ 286925 h 2057074"/>
                <a:gd name="connsiteX16" fmla="*/ 1019313 w 2043192"/>
                <a:gd name="connsiteY16" fmla="*/ 6 h 2057074"/>
                <a:gd name="connsiteX0" fmla="*/ 1019173 w 2043052"/>
                <a:gd name="connsiteY0" fmla="*/ 6 h 2057074"/>
                <a:gd name="connsiteX1" fmla="*/ 1233164 w 2043052"/>
                <a:gd name="connsiteY1" fmla="*/ 286925 h 2057074"/>
                <a:gd name="connsiteX2" fmla="*/ 1759220 w 2043052"/>
                <a:gd name="connsiteY2" fmla="*/ 286925 h 2057074"/>
                <a:gd name="connsiteX3" fmla="*/ 1759220 w 2043052"/>
                <a:gd name="connsiteY3" fmla="*/ 811990 h 2057074"/>
                <a:gd name="connsiteX4" fmla="*/ 2043043 w 2043052"/>
                <a:gd name="connsiteY4" fmla="*/ 1026973 h 2057074"/>
                <a:gd name="connsiteX5" fmla="*/ 1759220 w 2043052"/>
                <a:gd name="connsiteY5" fmla="*/ 1241956 h 2057074"/>
                <a:gd name="connsiteX6" fmla="*/ 1759220 w 2043052"/>
                <a:gd name="connsiteY6" fmla="*/ 1767021 h 2057074"/>
                <a:gd name="connsiteX7" fmla="*/ 1232201 w 2043052"/>
                <a:gd name="connsiteY7" fmla="*/ 1767021 h 2057074"/>
                <a:gd name="connsiteX8" fmla="*/ 1019173 w 2043052"/>
                <a:gd name="connsiteY8" fmla="*/ 2057044 h 2057074"/>
                <a:gd name="connsiteX9" fmla="*/ 806145 w 2043052"/>
                <a:gd name="connsiteY9" fmla="*/ 1767021 h 2057074"/>
                <a:gd name="connsiteX10" fmla="*/ 279126 w 2043052"/>
                <a:gd name="connsiteY10" fmla="*/ 1767021 h 2057074"/>
                <a:gd name="connsiteX11" fmla="*/ 279126 w 2043052"/>
                <a:gd name="connsiteY11" fmla="*/ 1243434 h 2057074"/>
                <a:gd name="connsiteX12" fmla="*/ 63 w 2043052"/>
                <a:gd name="connsiteY12" fmla="*/ 1026973 h 2057074"/>
                <a:gd name="connsiteX13" fmla="*/ 279126 w 2043052"/>
                <a:gd name="connsiteY13" fmla="*/ 810512 h 2057074"/>
                <a:gd name="connsiteX14" fmla="*/ 279126 w 2043052"/>
                <a:gd name="connsiteY14" fmla="*/ 286925 h 2057074"/>
                <a:gd name="connsiteX15" fmla="*/ 805182 w 2043052"/>
                <a:gd name="connsiteY15" fmla="*/ 286925 h 2057074"/>
                <a:gd name="connsiteX16" fmla="*/ 1019173 w 2043052"/>
                <a:gd name="connsiteY16" fmla="*/ 6 h 2057074"/>
                <a:gd name="connsiteX0" fmla="*/ 1019119 w 2042998"/>
                <a:gd name="connsiteY0" fmla="*/ 6 h 2057074"/>
                <a:gd name="connsiteX1" fmla="*/ 1233110 w 2042998"/>
                <a:gd name="connsiteY1" fmla="*/ 286925 h 2057074"/>
                <a:gd name="connsiteX2" fmla="*/ 1759166 w 2042998"/>
                <a:gd name="connsiteY2" fmla="*/ 286925 h 2057074"/>
                <a:gd name="connsiteX3" fmla="*/ 1759166 w 2042998"/>
                <a:gd name="connsiteY3" fmla="*/ 811990 h 2057074"/>
                <a:gd name="connsiteX4" fmla="*/ 2042989 w 2042998"/>
                <a:gd name="connsiteY4" fmla="*/ 1026973 h 2057074"/>
                <a:gd name="connsiteX5" fmla="*/ 1759166 w 2042998"/>
                <a:gd name="connsiteY5" fmla="*/ 1241956 h 2057074"/>
                <a:gd name="connsiteX6" fmla="*/ 1759166 w 2042998"/>
                <a:gd name="connsiteY6" fmla="*/ 1767021 h 2057074"/>
                <a:gd name="connsiteX7" fmla="*/ 1232147 w 2042998"/>
                <a:gd name="connsiteY7" fmla="*/ 1767021 h 2057074"/>
                <a:gd name="connsiteX8" fmla="*/ 1019119 w 2042998"/>
                <a:gd name="connsiteY8" fmla="*/ 2057044 h 2057074"/>
                <a:gd name="connsiteX9" fmla="*/ 806091 w 2042998"/>
                <a:gd name="connsiteY9" fmla="*/ 1767021 h 2057074"/>
                <a:gd name="connsiteX10" fmla="*/ 279072 w 2042998"/>
                <a:gd name="connsiteY10" fmla="*/ 1767021 h 2057074"/>
                <a:gd name="connsiteX11" fmla="*/ 279072 w 2042998"/>
                <a:gd name="connsiteY11" fmla="*/ 1243434 h 2057074"/>
                <a:gd name="connsiteX12" fmla="*/ 9 w 2042998"/>
                <a:gd name="connsiteY12" fmla="*/ 1026973 h 2057074"/>
                <a:gd name="connsiteX13" fmla="*/ 279072 w 2042998"/>
                <a:gd name="connsiteY13" fmla="*/ 810512 h 2057074"/>
                <a:gd name="connsiteX14" fmla="*/ 279072 w 2042998"/>
                <a:gd name="connsiteY14" fmla="*/ 286925 h 2057074"/>
                <a:gd name="connsiteX15" fmla="*/ 805128 w 2042998"/>
                <a:gd name="connsiteY15" fmla="*/ 286925 h 2057074"/>
                <a:gd name="connsiteX16" fmla="*/ 1019119 w 2042998"/>
                <a:gd name="connsiteY16" fmla="*/ 6 h 2057074"/>
                <a:gd name="connsiteX0" fmla="*/ 1019119 w 2042998"/>
                <a:gd name="connsiteY0" fmla="*/ 6 h 2057074"/>
                <a:gd name="connsiteX1" fmla="*/ 1233110 w 2042998"/>
                <a:gd name="connsiteY1" fmla="*/ 286925 h 2057074"/>
                <a:gd name="connsiteX2" fmla="*/ 1759166 w 2042998"/>
                <a:gd name="connsiteY2" fmla="*/ 286925 h 2057074"/>
                <a:gd name="connsiteX3" fmla="*/ 1759166 w 2042998"/>
                <a:gd name="connsiteY3" fmla="*/ 811990 h 2057074"/>
                <a:gd name="connsiteX4" fmla="*/ 2042989 w 2042998"/>
                <a:gd name="connsiteY4" fmla="*/ 1026973 h 2057074"/>
                <a:gd name="connsiteX5" fmla="*/ 1759166 w 2042998"/>
                <a:gd name="connsiteY5" fmla="*/ 1241956 h 2057074"/>
                <a:gd name="connsiteX6" fmla="*/ 1759166 w 2042998"/>
                <a:gd name="connsiteY6" fmla="*/ 1767021 h 2057074"/>
                <a:gd name="connsiteX7" fmla="*/ 1232147 w 2042998"/>
                <a:gd name="connsiteY7" fmla="*/ 1767021 h 2057074"/>
                <a:gd name="connsiteX8" fmla="*/ 1019119 w 2042998"/>
                <a:gd name="connsiteY8" fmla="*/ 2057044 h 2057074"/>
                <a:gd name="connsiteX9" fmla="*/ 806091 w 2042998"/>
                <a:gd name="connsiteY9" fmla="*/ 1767021 h 2057074"/>
                <a:gd name="connsiteX10" fmla="*/ 279072 w 2042998"/>
                <a:gd name="connsiteY10" fmla="*/ 1767021 h 2057074"/>
                <a:gd name="connsiteX11" fmla="*/ 279072 w 2042998"/>
                <a:gd name="connsiteY11" fmla="*/ 1243434 h 2057074"/>
                <a:gd name="connsiteX12" fmla="*/ 9 w 2042998"/>
                <a:gd name="connsiteY12" fmla="*/ 1026973 h 2057074"/>
                <a:gd name="connsiteX13" fmla="*/ 279072 w 2042998"/>
                <a:gd name="connsiteY13" fmla="*/ 810512 h 2057074"/>
                <a:gd name="connsiteX14" fmla="*/ 279072 w 2042998"/>
                <a:gd name="connsiteY14" fmla="*/ 286925 h 2057074"/>
                <a:gd name="connsiteX15" fmla="*/ 805128 w 2042998"/>
                <a:gd name="connsiteY15" fmla="*/ 286925 h 2057074"/>
                <a:gd name="connsiteX16" fmla="*/ 1019119 w 2042998"/>
                <a:gd name="connsiteY16" fmla="*/ 6 h 2057074"/>
                <a:gd name="connsiteX0" fmla="*/ 1019118 w 2042997"/>
                <a:gd name="connsiteY0" fmla="*/ 6 h 2057074"/>
                <a:gd name="connsiteX1" fmla="*/ 1233109 w 2042997"/>
                <a:gd name="connsiteY1" fmla="*/ 286925 h 2057074"/>
                <a:gd name="connsiteX2" fmla="*/ 1759165 w 2042997"/>
                <a:gd name="connsiteY2" fmla="*/ 286925 h 2057074"/>
                <a:gd name="connsiteX3" fmla="*/ 1759165 w 2042997"/>
                <a:gd name="connsiteY3" fmla="*/ 811990 h 2057074"/>
                <a:gd name="connsiteX4" fmla="*/ 2042988 w 2042997"/>
                <a:gd name="connsiteY4" fmla="*/ 1026973 h 2057074"/>
                <a:gd name="connsiteX5" fmla="*/ 1759165 w 2042997"/>
                <a:gd name="connsiteY5" fmla="*/ 1241956 h 2057074"/>
                <a:gd name="connsiteX6" fmla="*/ 1759165 w 2042997"/>
                <a:gd name="connsiteY6" fmla="*/ 1767021 h 2057074"/>
                <a:gd name="connsiteX7" fmla="*/ 1232146 w 2042997"/>
                <a:gd name="connsiteY7" fmla="*/ 1767021 h 2057074"/>
                <a:gd name="connsiteX8" fmla="*/ 1019118 w 2042997"/>
                <a:gd name="connsiteY8" fmla="*/ 2057044 h 2057074"/>
                <a:gd name="connsiteX9" fmla="*/ 806090 w 2042997"/>
                <a:gd name="connsiteY9" fmla="*/ 1767021 h 2057074"/>
                <a:gd name="connsiteX10" fmla="*/ 279071 w 2042997"/>
                <a:gd name="connsiteY10" fmla="*/ 1767021 h 2057074"/>
                <a:gd name="connsiteX11" fmla="*/ 279071 w 2042997"/>
                <a:gd name="connsiteY11" fmla="*/ 1243434 h 2057074"/>
                <a:gd name="connsiteX12" fmla="*/ 8 w 2042997"/>
                <a:gd name="connsiteY12" fmla="*/ 1026973 h 2057074"/>
                <a:gd name="connsiteX13" fmla="*/ 279071 w 2042997"/>
                <a:gd name="connsiteY13" fmla="*/ 810512 h 2057074"/>
                <a:gd name="connsiteX14" fmla="*/ 279071 w 2042997"/>
                <a:gd name="connsiteY14" fmla="*/ 286925 h 2057074"/>
                <a:gd name="connsiteX15" fmla="*/ 805127 w 2042997"/>
                <a:gd name="connsiteY15" fmla="*/ 286925 h 2057074"/>
                <a:gd name="connsiteX16" fmla="*/ 1019118 w 2042997"/>
                <a:gd name="connsiteY16" fmla="*/ 6 h 2057074"/>
                <a:gd name="connsiteX0" fmla="*/ 1019118 w 2042997"/>
                <a:gd name="connsiteY0" fmla="*/ 6 h 2057074"/>
                <a:gd name="connsiteX1" fmla="*/ 1233109 w 2042997"/>
                <a:gd name="connsiteY1" fmla="*/ 286925 h 2057074"/>
                <a:gd name="connsiteX2" fmla="*/ 1759165 w 2042997"/>
                <a:gd name="connsiteY2" fmla="*/ 286925 h 2057074"/>
                <a:gd name="connsiteX3" fmla="*/ 1759165 w 2042997"/>
                <a:gd name="connsiteY3" fmla="*/ 811990 h 2057074"/>
                <a:gd name="connsiteX4" fmla="*/ 2042988 w 2042997"/>
                <a:gd name="connsiteY4" fmla="*/ 1026973 h 2057074"/>
                <a:gd name="connsiteX5" fmla="*/ 1759165 w 2042997"/>
                <a:gd name="connsiteY5" fmla="*/ 1241956 h 2057074"/>
                <a:gd name="connsiteX6" fmla="*/ 1759165 w 2042997"/>
                <a:gd name="connsiteY6" fmla="*/ 1767021 h 2057074"/>
                <a:gd name="connsiteX7" fmla="*/ 1232146 w 2042997"/>
                <a:gd name="connsiteY7" fmla="*/ 1767021 h 2057074"/>
                <a:gd name="connsiteX8" fmla="*/ 1019118 w 2042997"/>
                <a:gd name="connsiteY8" fmla="*/ 2057044 h 2057074"/>
                <a:gd name="connsiteX9" fmla="*/ 806090 w 2042997"/>
                <a:gd name="connsiteY9" fmla="*/ 1767021 h 2057074"/>
                <a:gd name="connsiteX10" fmla="*/ 279071 w 2042997"/>
                <a:gd name="connsiteY10" fmla="*/ 1767021 h 2057074"/>
                <a:gd name="connsiteX11" fmla="*/ 279071 w 2042997"/>
                <a:gd name="connsiteY11" fmla="*/ 1243434 h 2057074"/>
                <a:gd name="connsiteX12" fmla="*/ 8 w 2042997"/>
                <a:gd name="connsiteY12" fmla="*/ 1026973 h 2057074"/>
                <a:gd name="connsiteX13" fmla="*/ 279071 w 2042997"/>
                <a:gd name="connsiteY13" fmla="*/ 810512 h 2057074"/>
                <a:gd name="connsiteX14" fmla="*/ 279071 w 2042997"/>
                <a:gd name="connsiteY14" fmla="*/ 286925 h 2057074"/>
                <a:gd name="connsiteX15" fmla="*/ 805127 w 2042997"/>
                <a:gd name="connsiteY15" fmla="*/ 286925 h 2057074"/>
                <a:gd name="connsiteX16" fmla="*/ 1019118 w 2042997"/>
                <a:gd name="connsiteY16" fmla="*/ 6 h 2057074"/>
                <a:gd name="connsiteX0" fmla="*/ 740047 w 1763926"/>
                <a:gd name="connsiteY0" fmla="*/ 6 h 2057074"/>
                <a:gd name="connsiteX1" fmla="*/ 954038 w 1763926"/>
                <a:gd name="connsiteY1" fmla="*/ 286925 h 2057074"/>
                <a:gd name="connsiteX2" fmla="*/ 1480094 w 1763926"/>
                <a:gd name="connsiteY2" fmla="*/ 286925 h 2057074"/>
                <a:gd name="connsiteX3" fmla="*/ 1480094 w 1763926"/>
                <a:gd name="connsiteY3" fmla="*/ 811990 h 2057074"/>
                <a:gd name="connsiteX4" fmla="*/ 1763917 w 1763926"/>
                <a:gd name="connsiteY4" fmla="*/ 1026973 h 2057074"/>
                <a:gd name="connsiteX5" fmla="*/ 1480094 w 1763926"/>
                <a:gd name="connsiteY5" fmla="*/ 1241956 h 2057074"/>
                <a:gd name="connsiteX6" fmla="*/ 1480094 w 1763926"/>
                <a:gd name="connsiteY6" fmla="*/ 1767021 h 2057074"/>
                <a:gd name="connsiteX7" fmla="*/ 953075 w 1763926"/>
                <a:gd name="connsiteY7" fmla="*/ 1767021 h 2057074"/>
                <a:gd name="connsiteX8" fmla="*/ 740047 w 1763926"/>
                <a:gd name="connsiteY8" fmla="*/ 2057044 h 2057074"/>
                <a:gd name="connsiteX9" fmla="*/ 527019 w 1763926"/>
                <a:gd name="connsiteY9" fmla="*/ 1767021 h 2057074"/>
                <a:gd name="connsiteX10" fmla="*/ 0 w 1763926"/>
                <a:gd name="connsiteY10" fmla="*/ 1767021 h 2057074"/>
                <a:gd name="connsiteX11" fmla="*/ 0 w 1763926"/>
                <a:gd name="connsiteY11" fmla="*/ 1243434 h 2057074"/>
                <a:gd name="connsiteX12" fmla="*/ 0 w 1763926"/>
                <a:gd name="connsiteY12" fmla="*/ 810512 h 2057074"/>
                <a:gd name="connsiteX13" fmla="*/ 0 w 1763926"/>
                <a:gd name="connsiteY13" fmla="*/ 286925 h 2057074"/>
                <a:gd name="connsiteX14" fmla="*/ 526056 w 1763926"/>
                <a:gd name="connsiteY14" fmla="*/ 286925 h 2057074"/>
                <a:gd name="connsiteX15" fmla="*/ 740047 w 1763926"/>
                <a:gd name="connsiteY15" fmla="*/ 6 h 2057074"/>
                <a:gd name="connsiteX0" fmla="*/ 740047 w 1763926"/>
                <a:gd name="connsiteY0" fmla="*/ 6 h 2057074"/>
                <a:gd name="connsiteX1" fmla="*/ 954038 w 1763926"/>
                <a:gd name="connsiteY1" fmla="*/ 286925 h 2057074"/>
                <a:gd name="connsiteX2" fmla="*/ 1480094 w 1763926"/>
                <a:gd name="connsiteY2" fmla="*/ 286925 h 2057074"/>
                <a:gd name="connsiteX3" fmla="*/ 1480094 w 1763926"/>
                <a:gd name="connsiteY3" fmla="*/ 811990 h 2057074"/>
                <a:gd name="connsiteX4" fmla="*/ 1763917 w 1763926"/>
                <a:gd name="connsiteY4" fmla="*/ 1026973 h 2057074"/>
                <a:gd name="connsiteX5" fmla="*/ 1480094 w 1763926"/>
                <a:gd name="connsiteY5" fmla="*/ 1241956 h 2057074"/>
                <a:gd name="connsiteX6" fmla="*/ 1480094 w 1763926"/>
                <a:gd name="connsiteY6" fmla="*/ 1767021 h 2057074"/>
                <a:gd name="connsiteX7" fmla="*/ 953075 w 1763926"/>
                <a:gd name="connsiteY7" fmla="*/ 1767021 h 2057074"/>
                <a:gd name="connsiteX8" fmla="*/ 740047 w 1763926"/>
                <a:gd name="connsiteY8" fmla="*/ 2057044 h 2057074"/>
                <a:gd name="connsiteX9" fmla="*/ 527019 w 1763926"/>
                <a:gd name="connsiteY9" fmla="*/ 1767021 h 2057074"/>
                <a:gd name="connsiteX10" fmla="*/ 0 w 1763926"/>
                <a:gd name="connsiteY10" fmla="*/ 1767021 h 2057074"/>
                <a:gd name="connsiteX11" fmla="*/ 0 w 1763926"/>
                <a:gd name="connsiteY11" fmla="*/ 1243434 h 2057074"/>
                <a:gd name="connsiteX12" fmla="*/ 0 w 1763926"/>
                <a:gd name="connsiteY12" fmla="*/ 286925 h 2057074"/>
                <a:gd name="connsiteX13" fmla="*/ 526056 w 1763926"/>
                <a:gd name="connsiteY13" fmla="*/ 286925 h 2057074"/>
                <a:gd name="connsiteX14" fmla="*/ 740047 w 1763926"/>
                <a:gd name="connsiteY14" fmla="*/ 6 h 2057074"/>
                <a:gd name="connsiteX0" fmla="*/ 740047 w 1763926"/>
                <a:gd name="connsiteY0" fmla="*/ 6 h 2057074"/>
                <a:gd name="connsiteX1" fmla="*/ 954038 w 1763926"/>
                <a:gd name="connsiteY1" fmla="*/ 286925 h 2057074"/>
                <a:gd name="connsiteX2" fmla="*/ 1480094 w 1763926"/>
                <a:gd name="connsiteY2" fmla="*/ 286925 h 2057074"/>
                <a:gd name="connsiteX3" fmla="*/ 1480094 w 1763926"/>
                <a:gd name="connsiteY3" fmla="*/ 811990 h 2057074"/>
                <a:gd name="connsiteX4" fmla="*/ 1763917 w 1763926"/>
                <a:gd name="connsiteY4" fmla="*/ 1026973 h 2057074"/>
                <a:gd name="connsiteX5" fmla="*/ 1480094 w 1763926"/>
                <a:gd name="connsiteY5" fmla="*/ 1241956 h 2057074"/>
                <a:gd name="connsiteX6" fmla="*/ 1480094 w 1763926"/>
                <a:gd name="connsiteY6" fmla="*/ 1767021 h 2057074"/>
                <a:gd name="connsiteX7" fmla="*/ 953075 w 1763926"/>
                <a:gd name="connsiteY7" fmla="*/ 1767021 h 2057074"/>
                <a:gd name="connsiteX8" fmla="*/ 740047 w 1763926"/>
                <a:gd name="connsiteY8" fmla="*/ 2057044 h 2057074"/>
                <a:gd name="connsiteX9" fmla="*/ 527019 w 1763926"/>
                <a:gd name="connsiteY9" fmla="*/ 1767021 h 2057074"/>
                <a:gd name="connsiteX10" fmla="*/ 0 w 1763926"/>
                <a:gd name="connsiteY10" fmla="*/ 1767021 h 2057074"/>
                <a:gd name="connsiteX11" fmla="*/ 0 w 1763926"/>
                <a:gd name="connsiteY11" fmla="*/ 286925 h 2057074"/>
                <a:gd name="connsiteX12" fmla="*/ 526056 w 1763926"/>
                <a:gd name="connsiteY12" fmla="*/ 286925 h 2057074"/>
                <a:gd name="connsiteX13" fmla="*/ 740047 w 1763926"/>
                <a:gd name="connsiteY13" fmla="*/ 6 h 2057074"/>
                <a:gd name="connsiteX0" fmla="*/ 526056 w 1763926"/>
                <a:gd name="connsiteY0" fmla="*/ 0 h 1770149"/>
                <a:gd name="connsiteX1" fmla="*/ 954038 w 1763926"/>
                <a:gd name="connsiteY1" fmla="*/ 0 h 1770149"/>
                <a:gd name="connsiteX2" fmla="*/ 1480094 w 1763926"/>
                <a:gd name="connsiteY2" fmla="*/ 0 h 1770149"/>
                <a:gd name="connsiteX3" fmla="*/ 1480094 w 1763926"/>
                <a:gd name="connsiteY3" fmla="*/ 525065 h 1770149"/>
                <a:gd name="connsiteX4" fmla="*/ 1763917 w 1763926"/>
                <a:gd name="connsiteY4" fmla="*/ 740048 h 1770149"/>
                <a:gd name="connsiteX5" fmla="*/ 1480094 w 1763926"/>
                <a:gd name="connsiteY5" fmla="*/ 955031 h 1770149"/>
                <a:gd name="connsiteX6" fmla="*/ 1480094 w 1763926"/>
                <a:gd name="connsiteY6" fmla="*/ 1480096 h 1770149"/>
                <a:gd name="connsiteX7" fmla="*/ 953075 w 1763926"/>
                <a:gd name="connsiteY7" fmla="*/ 1480096 h 1770149"/>
                <a:gd name="connsiteX8" fmla="*/ 740047 w 1763926"/>
                <a:gd name="connsiteY8" fmla="*/ 1770119 h 1770149"/>
                <a:gd name="connsiteX9" fmla="*/ 527019 w 1763926"/>
                <a:gd name="connsiteY9" fmla="*/ 1480096 h 1770149"/>
                <a:gd name="connsiteX10" fmla="*/ 0 w 1763926"/>
                <a:gd name="connsiteY10" fmla="*/ 1480096 h 1770149"/>
                <a:gd name="connsiteX11" fmla="*/ 0 w 1763926"/>
                <a:gd name="connsiteY11" fmla="*/ 0 h 1770149"/>
                <a:gd name="connsiteX12" fmla="*/ 526056 w 1763926"/>
                <a:gd name="connsiteY12" fmla="*/ 0 h 1770149"/>
                <a:gd name="connsiteX0" fmla="*/ 0 w 1763926"/>
                <a:gd name="connsiteY0" fmla="*/ 0 h 1770149"/>
                <a:gd name="connsiteX1" fmla="*/ 954038 w 1763926"/>
                <a:gd name="connsiteY1" fmla="*/ 0 h 1770149"/>
                <a:gd name="connsiteX2" fmla="*/ 1480094 w 1763926"/>
                <a:gd name="connsiteY2" fmla="*/ 0 h 1770149"/>
                <a:gd name="connsiteX3" fmla="*/ 1480094 w 1763926"/>
                <a:gd name="connsiteY3" fmla="*/ 525065 h 1770149"/>
                <a:gd name="connsiteX4" fmla="*/ 1763917 w 1763926"/>
                <a:gd name="connsiteY4" fmla="*/ 740048 h 1770149"/>
                <a:gd name="connsiteX5" fmla="*/ 1480094 w 1763926"/>
                <a:gd name="connsiteY5" fmla="*/ 955031 h 1770149"/>
                <a:gd name="connsiteX6" fmla="*/ 1480094 w 1763926"/>
                <a:gd name="connsiteY6" fmla="*/ 1480096 h 1770149"/>
                <a:gd name="connsiteX7" fmla="*/ 953075 w 1763926"/>
                <a:gd name="connsiteY7" fmla="*/ 1480096 h 1770149"/>
                <a:gd name="connsiteX8" fmla="*/ 740047 w 1763926"/>
                <a:gd name="connsiteY8" fmla="*/ 1770119 h 1770149"/>
                <a:gd name="connsiteX9" fmla="*/ 527019 w 1763926"/>
                <a:gd name="connsiteY9" fmla="*/ 1480096 h 1770149"/>
                <a:gd name="connsiteX10" fmla="*/ 0 w 1763926"/>
                <a:gd name="connsiteY10" fmla="*/ 1480096 h 1770149"/>
                <a:gd name="connsiteX11" fmla="*/ 0 w 1763926"/>
                <a:gd name="connsiteY11" fmla="*/ 0 h 1770149"/>
                <a:gd name="connsiteX0" fmla="*/ 0 w 1763926"/>
                <a:gd name="connsiteY0" fmla="*/ 0 h 1770149"/>
                <a:gd name="connsiteX1" fmla="*/ 1480094 w 1763926"/>
                <a:gd name="connsiteY1" fmla="*/ 0 h 1770149"/>
                <a:gd name="connsiteX2" fmla="*/ 1480094 w 1763926"/>
                <a:gd name="connsiteY2" fmla="*/ 525065 h 1770149"/>
                <a:gd name="connsiteX3" fmla="*/ 1763917 w 1763926"/>
                <a:gd name="connsiteY3" fmla="*/ 740048 h 1770149"/>
                <a:gd name="connsiteX4" fmla="*/ 1480094 w 1763926"/>
                <a:gd name="connsiteY4" fmla="*/ 955031 h 1770149"/>
                <a:gd name="connsiteX5" fmla="*/ 1480094 w 1763926"/>
                <a:gd name="connsiteY5" fmla="*/ 1480096 h 1770149"/>
                <a:gd name="connsiteX6" fmla="*/ 953075 w 1763926"/>
                <a:gd name="connsiteY6" fmla="*/ 1480096 h 1770149"/>
                <a:gd name="connsiteX7" fmla="*/ 740047 w 1763926"/>
                <a:gd name="connsiteY7" fmla="*/ 1770119 h 1770149"/>
                <a:gd name="connsiteX8" fmla="*/ 527019 w 1763926"/>
                <a:gd name="connsiteY8" fmla="*/ 1480096 h 1770149"/>
                <a:gd name="connsiteX9" fmla="*/ 0 w 1763926"/>
                <a:gd name="connsiteY9" fmla="*/ 1480096 h 1770149"/>
                <a:gd name="connsiteX10" fmla="*/ 0 w 1763926"/>
                <a:gd name="connsiteY10" fmla="*/ 0 h 177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3926" h="1770149">
                  <a:moveTo>
                    <a:pt x="0" y="0"/>
                  </a:moveTo>
                  <a:lnTo>
                    <a:pt x="1480094" y="0"/>
                  </a:lnTo>
                  <a:lnTo>
                    <a:pt x="1480094" y="525065"/>
                  </a:lnTo>
                  <a:cubicBezTo>
                    <a:pt x="1589046" y="493934"/>
                    <a:pt x="1761818" y="556250"/>
                    <a:pt x="1763917" y="740048"/>
                  </a:cubicBezTo>
                  <a:cubicBezTo>
                    <a:pt x="1764928" y="828533"/>
                    <a:pt x="1682780" y="1003805"/>
                    <a:pt x="1480094" y="955031"/>
                  </a:cubicBezTo>
                  <a:lnTo>
                    <a:pt x="1480094" y="1480096"/>
                  </a:lnTo>
                  <a:lnTo>
                    <a:pt x="953075" y="1480096"/>
                  </a:lnTo>
                  <a:cubicBezTo>
                    <a:pt x="987247" y="1607848"/>
                    <a:pt x="916144" y="1767150"/>
                    <a:pt x="740047" y="1770119"/>
                  </a:cubicBezTo>
                  <a:cubicBezTo>
                    <a:pt x="602918" y="1772431"/>
                    <a:pt x="475855" y="1643177"/>
                    <a:pt x="527019" y="1480096"/>
                  </a:cubicBezTo>
                  <a:lnTo>
                    <a:pt x="0" y="1480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BB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TextBox 33">
              <a:extLst>
                <a:ext uri="{FF2B5EF4-FFF2-40B4-BE49-F238E27FC236}">
                  <a16:creationId xmlns="" xmlns:a16="http://schemas.microsoft.com/office/drawing/2014/main" id="{3064CB8B-D0CB-42C4-8D4C-DA5FF775F713}"/>
                </a:ext>
              </a:extLst>
            </p:cNvPr>
            <p:cNvSpPr txBox="1"/>
            <p:nvPr/>
          </p:nvSpPr>
          <p:spPr>
            <a:xfrm>
              <a:off x="1652501" y="2159689"/>
              <a:ext cx="1701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Plan stratégique RI</a:t>
              </a:r>
              <a:endParaRPr lang="fr-FR" sz="16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B5553BD5-2EBA-4A01-904D-29A7CDC12F73}"/>
              </a:ext>
            </a:extLst>
          </p:cNvPr>
          <p:cNvGrpSpPr/>
          <p:nvPr/>
        </p:nvGrpSpPr>
        <p:grpSpPr>
          <a:xfrm>
            <a:off x="7883896" y="4004210"/>
            <a:ext cx="2061249" cy="2040006"/>
            <a:chOff x="7404738" y="4430309"/>
            <a:chExt cx="2061249" cy="2040006"/>
          </a:xfrm>
        </p:grpSpPr>
        <p:sp>
          <p:nvSpPr>
            <p:cNvPr id="193" name="Freeform 47">
              <a:extLst>
                <a:ext uri="{FF2B5EF4-FFF2-40B4-BE49-F238E27FC236}">
                  <a16:creationId xmlns="" xmlns:a16="http://schemas.microsoft.com/office/drawing/2014/main" id="{4239A5E2-C4A6-4BFB-8D32-1441409C8E14}"/>
                </a:ext>
              </a:extLst>
            </p:cNvPr>
            <p:cNvSpPr/>
            <p:nvPr/>
          </p:nvSpPr>
          <p:spPr>
            <a:xfrm>
              <a:off x="7404738" y="4430309"/>
              <a:ext cx="2040005" cy="2040006"/>
            </a:xfrm>
            <a:custGeom>
              <a:avLst/>
              <a:gdLst>
                <a:gd name="connsiteX0" fmla="*/ 0 w 2040005"/>
                <a:gd name="connsiteY0" fmla="*/ 0 h 2040006"/>
                <a:gd name="connsiteX1" fmla="*/ 723288 w 2040005"/>
                <a:gd name="connsiteY1" fmla="*/ 0 h 2040006"/>
                <a:gd name="connsiteX2" fmla="*/ 1020003 w 2040005"/>
                <a:gd name="connsiteY2" fmla="*/ 389750 h 2040006"/>
                <a:gd name="connsiteX3" fmla="*/ 1316718 w 2040005"/>
                <a:gd name="connsiteY3" fmla="*/ 0 h 2040006"/>
                <a:gd name="connsiteX4" fmla="*/ 2040005 w 2040005"/>
                <a:gd name="connsiteY4" fmla="*/ 0 h 2040006"/>
                <a:gd name="connsiteX5" fmla="*/ 2040005 w 2040005"/>
                <a:gd name="connsiteY5" fmla="*/ 2040006 h 2040006"/>
                <a:gd name="connsiteX6" fmla="*/ 1310125 w 2040005"/>
                <a:gd name="connsiteY6" fmla="*/ 2040006 h 2040006"/>
                <a:gd name="connsiteX7" fmla="*/ 729880 w 2040005"/>
                <a:gd name="connsiteY7" fmla="*/ 2040006 h 2040006"/>
                <a:gd name="connsiteX8" fmla="*/ 0 w 2040005"/>
                <a:gd name="connsiteY8" fmla="*/ 2040006 h 2040006"/>
                <a:gd name="connsiteX9" fmla="*/ 0 w 2040005"/>
                <a:gd name="connsiteY9" fmla="*/ 1308709 h 2040006"/>
                <a:gd name="connsiteX10" fmla="*/ 415677 w 2040005"/>
                <a:gd name="connsiteY10" fmla="*/ 1020003 h 2040006"/>
                <a:gd name="connsiteX11" fmla="*/ 0 w 2040005"/>
                <a:gd name="connsiteY11" fmla="*/ 731296 h 2040006"/>
                <a:gd name="connsiteX12" fmla="*/ 0 w 2040005"/>
                <a:gd name="connsiteY12" fmla="*/ 0 h 204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0005" h="2040006">
                  <a:moveTo>
                    <a:pt x="0" y="0"/>
                  </a:moveTo>
                  <a:lnTo>
                    <a:pt x="723288" y="0"/>
                  </a:lnTo>
                  <a:cubicBezTo>
                    <a:pt x="649470" y="249466"/>
                    <a:pt x="867998" y="391100"/>
                    <a:pt x="1020003" y="389750"/>
                  </a:cubicBezTo>
                  <a:cubicBezTo>
                    <a:pt x="1176305" y="388360"/>
                    <a:pt x="1372670" y="248530"/>
                    <a:pt x="1316718" y="0"/>
                  </a:cubicBezTo>
                  <a:lnTo>
                    <a:pt x="2040005" y="0"/>
                  </a:lnTo>
                  <a:lnTo>
                    <a:pt x="2040005" y="2040006"/>
                  </a:lnTo>
                  <a:lnTo>
                    <a:pt x="1310125" y="2040006"/>
                  </a:lnTo>
                  <a:lnTo>
                    <a:pt x="729880" y="2040006"/>
                  </a:lnTo>
                  <a:lnTo>
                    <a:pt x="0" y="2040006"/>
                  </a:lnTo>
                  <a:lnTo>
                    <a:pt x="0" y="1308709"/>
                  </a:lnTo>
                  <a:cubicBezTo>
                    <a:pt x="237315" y="1382522"/>
                    <a:pt x="408695" y="1223878"/>
                    <a:pt x="415677" y="1020003"/>
                  </a:cubicBezTo>
                  <a:cubicBezTo>
                    <a:pt x="421565" y="848083"/>
                    <a:pt x="234108" y="643024"/>
                    <a:pt x="0" y="7312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A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TextBox 36">
              <a:extLst>
                <a:ext uri="{FF2B5EF4-FFF2-40B4-BE49-F238E27FC236}">
                  <a16:creationId xmlns="" xmlns:a16="http://schemas.microsoft.com/office/drawing/2014/main" id="{F676D73A-21C0-482C-914B-E9D2A3386F74}"/>
                </a:ext>
              </a:extLst>
            </p:cNvPr>
            <p:cNvSpPr txBox="1"/>
            <p:nvPr/>
          </p:nvSpPr>
          <p:spPr>
            <a:xfrm>
              <a:off x="7764537" y="5259400"/>
              <a:ext cx="1701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Plan d’action</a:t>
              </a:r>
              <a:endParaRPr lang="fr-FR" sz="16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6D97CA1D-3F0F-4091-9603-E2A21EFE4CC4}"/>
              </a:ext>
            </a:extLst>
          </p:cNvPr>
          <p:cNvGrpSpPr/>
          <p:nvPr/>
        </p:nvGrpSpPr>
        <p:grpSpPr>
          <a:xfrm>
            <a:off x="5085444" y="3594552"/>
            <a:ext cx="2815849" cy="2435473"/>
            <a:chOff x="4072000" y="4032688"/>
            <a:chExt cx="2815849" cy="2435473"/>
          </a:xfrm>
        </p:grpSpPr>
        <p:sp>
          <p:nvSpPr>
            <p:cNvPr id="205" name="Freeform 48">
              <a:extLst>
                <a:ext uri="{FF2B5EF4-FFF2-40B4-BE49-F238E27FC236}">
                  <a16:creationId xmlns="" xmlns:a16="http://schemas.microsoft.com/office/drawing/2014/main" id="{6BB094CB-CB8F-4B54-B7B2-D7AC985383AA}"/>
                </a:ext>
              </a:extLst>
            </p:cNvPr>
            <p:cNvSpPr/>
            <p:nvPr/>
          </p:nvSpPr>
          <p:spPr>
            <a:xfrm>
              <a:off x="4072000" y="4032688"/>
              <a:ext cx="2815849" cy="2435473"/>
            </a:xfrm>
            <a:custGeom>
              <a:avLst/>
              <a:gdLst>
                <a:gd name="connsiteX0" fmla="*/ 1019110 w 2042980"/>
                <a:gd name="connsiteY0" fmla="*/ 0 h 2057038"/>
                <a:gd name="connsiteX1" fmla="*/ 1243138 w 2042980"/>
                <a:gd name="connsiteY1" fmla="*/ 224083 h 2057038"/>
                <a:gd name="connsiteX2" fmla="*/ 1238587 w 2042980"/>
                <a:gd name="connsiteY2" fmla="*/ 269244 h 2057038"/>
                <a:gd name="connsiteX3" fmla="*/ 1233101 w 2042980"/>
                <a:gd name="connsiteY3" fmla="*/ 286919 h 2057038"/>
                <a:gd name="connsiteX4" fmla="*/ 1759157 w 2042980"/>
                <a:gd name="connsiteY4" fmla="*/ 286919 h 2057038"/>
                <a:gd name="connsiteX5" fmla="*/ 1759157 w 2042980"/>
                <a:gd name="connsiteY5" fmla="*/ 811984 h 2057038"/>
                <a:gd name="connsiteX6" fmla="*/ 1773803 w 2042980"/>
                <a:gd name="connsiteY6" fmla="*/ 807437 h 2057038"/>
                <a:gd name="connsiteX7" fmla="*/ 1818952 w 2042980"/>
                <a:gd name="connsiteY7" fmla="*/ 802884 h 2057038"/>
                <a:gd name="connsiteX8" fmla="*/ 2042980 w 2042980"/>
                <a:gd name="connsiteY8" fmla="*/ 1026967 h 2057038"/>
                <a:gd name="connsiteX9" fmla="*/ 1818952 w 2042980"/>
                <a:gd name="connsiteY9" fmla="*/ 1251050 h 2057038"/>
                <a:gd name="connsiteX10" fmla="*/ 1773803 w 2042980"/>
                <a:gd name="connsiteY10" fmla="*/ 1246498 h 2057038"/>
                <a:gd name="connsiteX11" fmla="*/ 1759157 w 2042980"/>
                <a:gd name="connsiteY11" fmla="*/ 1241950 h 2057038"/>
                <a:gd name="connsiteX12" fmla="*/ 1759157 w 2042980"/>
                <a:gd name="connsiteY12" fmla="*/ 1767015 h 2057038"/>
                <a:gd name="connsiteX13" fmla="*/ 1232138 w 2042980"/>
                <a:gd name="connsiteY13" fmla="*/ 1767015 h 2057038"/>
                <a:gd name="connsiteX14" fmla="*/ 1238587 w 2042980"/>
                <a:gd name="connsiteY14" fmla="*/ 1787794 h 2057038"/>
                <a:gd name="connsiteX15" fmla="*/ 1243138 w 2042980"/>
                <a:gd name="connsiteY15" fmla="*/ 1832955 h 2057038"/>
                <a:gd name="connsiteX16" fmla="*/ 1019110 w 2042980"/>
                <a:gd name="connsiteY16" fmla="*/ 2057038 h 2057038"/>
                <a:gd name="connsiteX17" fmla="*/ 795082 w 2042980"/>
                <a:gd name="connsiteY17" fmla="*/ 1832955 h 2057038"/>
                <a:gd name="connsiteX18" fmla="*/ 799634 w 2042980"/>
                <a:gd name="connsiteY18" fmla="*/ 1787794 h 2057038"/>
                <a:gd name="connsiteX19" fmla="*/ 806082 w 2042980"/>
                <a:gd name="connsiteY19" fmla="*/ 1767015 h 2057038"/>
                <a:gd name="connsiteX20" fmla="*/ 279063 w 2042980"/>
                <a:gd name="connsiteY20" fmla="*/ 1767015 h 2057038"/>
                <a:gd name="connsiteX21" fmla="*/ 279063 w 2042980"/>
                <a:gd name="connsiteY21" fmla="*/ 1243428 h 2057038"/>
                <a:gd name="connsiteX22" fmla="*/ 269177 w 2042980"/>
                <a:gd name="connsiteY22" fmla="*/ 1246498 h 2057038"/>
                <a:gd name="connsiteX23" fmla="*/ 224028 w 2042980"/>
                <a:gd name="connsiteY23" fmla="*/ 1251050 h 2057038"/>
                <a:gd name="connsiteX24" fmla="*/ 0 w 2042980"/>
                <a:gd name="connsiteY24" fmla="*/ 1026967 h 2057038"/>
                <a:gd name="connsiteX25" fmla="*/ 224028 w 2042980"/>
                <a:gd name="connsiteY25" fmla="*/ 802884 h 2057038"/>
                <a:gd name="connsiteX26" fmla="*/ 269177 w 2042980"/>
                <a:gd name="connsiteY26" fmla="*/ 807437 h 2057038"/>
                <a:gd name="connsiteX27" fmla="*/ 279063 w 2042980"/>
                <a:gd name="connsiteY27" fmla="*/ 810506 h 2057038"/>
                <a:gd name="connsiteX28" fmla="*/ 279063 w 2042980"/>
                <a:gd name="connsiteY28" fmla="*/ 286919 h 2057038"/>
                <a:gd name="connsiteX29" fmla="*/ 805119 w 2042980"/>
                <a:gd name="connsiteY29" fmla="*/ 286919 h 2057038"/>
                <a:gd name="connsiteX30" fmla="*/ 799634 w 2042980"/>
                <a:gd name="connsiteY30" fmla="*/ 269244 h 2057038"/>
                <a:gd name="connsiteX31" fmla="*/ 795082 w 2042980"/>
                <a:gd name="connsiteY31" fmla="*/ 224083 h 2057038"/>
                <a:gd name="connsiteX32" fmla="*/ 1019110 w 2042980"/>
                <a:gd name="connsiteY32" fmla="*/ 0 h 2057038"/>
                <a:gd name="connsiteX0" fmla="*/ 1019110 w 2042980"/>
                <a:gd name="connsiteY0" fmla="*/ 0 h 2057038"/>
                <a:gd name="connsiteX1" fmla="*/ 1243138 w 2042980"/>
                <a:gd name="connsiteY1" fmla="*/ 224083 h 2057038"/>
                <a:gd name="connsiteX2" fmla="*/ 1238587 w 2042980"/>
                <a:gd name="connsiteY2" fmla="*/ 269244 h 2057038"/>
                <a:gd name="connsiteX3" fmla="*/ 1233101 w 2042980"/>
                <a:gd name="connsiteY3" fmla="*/ 286919 h 2057038"/>
                <a:gd name="connsiteX4" fmla="*/ 1759157 w 2042980"/>
                <a:gd name="connsiteY4" fmla="*/ 286919 h 2057038"/>
                <a:gd name="connsiteX5" fmla="*/ 1759157 w 2042980"/>
                <a:gd name="connsiteY5" fmla="*/ 811984 h 2057038"/>
                <a:gd name="connsiteX6" fmla="*/ 1773803 w 2042980"/>
                <a:gd name="connsiteY6" fmla="*/ 807437 h 2057038"/>
                <a:gd name="connsiteX7" fmla="*/ 1818952 w 2042980"/>
                <a:gd name="connsiteY7" fmla="*/ 802884 h 2057038"/>
                <a:gd name="connsiteX8" fmla="*/ 2042980 w 2042980"/>
                <a:gd name="connsiteY8" fmla="*/ 1026967 h 2057038"/>
                <a:gd name="connsiteX9" fmla="*/ 1818952 w 2042980"/>
                <a:gd name="connsiteY9" fmla="*/ 1251050 h 2057038"/>
                <a:gd name="connsiteX10" fmla="*/ 1773803 w 2042980"/>
                <a:gd name="connsiteY10" fmla="*/ 1246498 h 2057038"/>
                <a:gd name="connsiteX11" fmla="*/ 1759157 w 2042980"/>
                <a:gd name="connsiteY11" fmla="*/ 1241950 h 2057038"/>
                <a:gd name="connsiteX12" fmla="*/ 1759157 w 2042980"/>
                <a:gd name="connsiteY12" fmla="*/ 1767015 h 2057038"/>
                <a:gd name="connsiteX13" fmla="*/ 1232138 w 2042980"/>
                <a:gd name="connsiteY13" fmla="*/ 1767015 h 2057038"/>
                <a:gd name="connsiteX14" fmla="*/ 1238587 w 2042980"/>
                <a:gd name="connsiteY14" fmla="*/ 1787794 h 2057038"/>
                <a:gd name="connsiteX15" fmla="*/ 1243138 w 2042980"/>
                <a:gd name="connsiteY15" fmla="*/ 1832955 h 2057038"/>
                <a:gd name="connsiteX16" fmla="*/ 1019110 w 2042980"/>
                <a:gd name="connsiteY16" fmla="*/ 2057038 h 2057038"/>
                <a:gd name="connsiteX17" fmla="*/ 795082 w 2042980"/>
                <a:gd name="connsiteY17" fmla="*/ 1832955 h 2057038"/>
                <a:gd name="connsiteX18" fmla="*/ 799634 w 2042980"/>
                <a:gd name="connsiteY18" fmla="*/ 1787794 h 2057038"/>
                <a:gd name="connsiteX19" fmla="*/ 806082 w 2042980"/>
                <a:gd name="connsiteY19" fmla="*/ 1767015 h 2057038"/>
                <a:gd name="connsiteX20" fmla="*/ 279063 w 2042980"/>
                <a:gd name="connsiteY20" fmla="*/ 1767015 h 2057038"/>
                <a:gd name="connsiteX21" fmla="*/ 279063 w 2042980"/>
                <a:gd name="connsiteY21" fmla="*/ 1243428 h 2057038"/>
                <a:gd name="connsiteX22" fmla="*/ 269177 w 2042980"/>
                <a:gd name="connsiteY22" fmla="*/ 1246498 h 2057038"/>
                <a:gd name="connsiteX23" fmla="*/ 224028 w 2042980"/>
                <a:gd name="connsiteY23" fmla="*/ 1251050 h 2057038"/>
                <a:gd name="connsiteX24" fmla="*/ 0 w 2042980"/>
                <a:gd name="connsiteY24" fmla="*/ 1026967 h 2057038"/>
                <a:gd name="connsiteX25" fmla="*/ 224028 w 2042980"/>
                <a:gd name="connsiteY25" fmla="*/ 802884 h 2057038"/>
                <a:gd name="connsiteX26" fmla="*/ 269177 w 2042980"/>
                <a:gd name="connsiteY26" fmla="*/ 807437 h 2057038"/>
                <a:gd name="connsiteX27" fmla="*/ 279063 w 2042980"/>
                <a:gd name="connsiteY27" fmla="*/ 810506 h 2057038"/>
                <a:gd name="connsiteX28" fmla="*/ 279063 w 2042980"/>
                <a:gd name="connsiteY28" fmla="*/ 286919 h 2057038"/>
                <a:gd name="connsiteX29" fmla="*/ 805119 w 2042980"/>
                <a:gd name="connsiteY29" fmla="*/ 286919 h 2057038"/>
                <a:gd name="connsiteX30" fmla="*/ 799634 w 2042980"/>
                <a:gd name="connsiteY30" fmla="*/ 269244 h 2057038"/>
                <a:gd name="connsiteX31" fmla="*/ 1019110 w 2042980"/>
                <a:gd name="connsiteY31" fmla="*/ 0 h 2057038"/>
                <a:gd name="connsiteX0" fmla="*/ 1019110 w 2042980"/>
                <a:gd name="connsiteY0" fmla="*/ 0 h 2057038"/>
                <a:gd name="connsiteX1" fmla="*/ 1243138 w 2042980"/>
                <a:gd name="connsiteY1" fmla="*/ 224083 h 2057038"/>
                <a:gd name="connsiteX2" fmla="*/ 1238587 w 2042980"/>
                <a:gd name="connsiteY2" fmla="*/ 269244 h 2057038"/>
                <a:gd name="connsiteX3" fmla="*/ 1233101 w 2042980"/>
                <a:gd name="connsiteY3" fmla="*/ 286919 h 2057038"/>
                <a:gd name="connsiteX4" fmla="*/ 1759157 w 2042980"/>
                <a:gd name="connsiteY4" fmla="*/ 286919 h 2057038"/>
                <a:gd name="connsiteX5" fmla="*/ 1759157 w 2042980"/>
                <a:gd name="connsiteY5" fmla="*/ 811984 h 2057038"/>
                <a:gd name="connsiteX6" fmla="*/ 1773803 w 2042980"/>
                <a:gd name="connsiteY6" fmla="*/ 807437 h 2057038"/>
                <a:gd name="connsiteX7" fmla="*/ 1818952 w 2042980"/>
                <a:gd name="connsiteY7" fmla="*/ 802884 h 2057038"/>
                <a:gd name="connsiteX8" fmla="*/ 2042980 w 2042980"/>
                <a:gd name="connsiteY8" fmla="*/ 1026967 h 2057038"/>
                <a:gd name="connsiteX9" fmla="*/ 1818952 w 2042980"/>
                <a:gd name="connsiteY9" fmla="*/ 1251050 h 2057038"/>
                <a:gd name="connsiteX10" fmla="*/ 1773803 w 2042980"/>
                <a:gd name="connsiteY10" fmla="*/ 1246498 h 2057038"/>
                <a:gd name="connsiteX11" fmla="*/ 1759157 w 2042980"/>
                <a:gd name="connsiteY11" fmla="*/ 1241950 h 2057038"/>
                <a:gd name="connsiteX12" fmla="*/ 1759157 w 2042980"/>
                <a:gd name="connsiteY12" fmla="*/ 1767015 h 2057038"/>
                <a:gd name="connsiteX13" fmla="*/ 1232138 w 2042980"/>
                <a:gd name="connsiteY13" fmla="*/ 1767015 h 2057038"/>
                <a:gd name="connsiteX14" fmla="*/ 1238587 w 2042980"/>
                <a:gd name="connsiteY14" fmla="*/ 1787794 h 2057038"/>
                <a:gd name="connsiteX15" fmla="*/ 1243138 w 2042980"/>
                <a:gd name="connsiteY15" fmla="*/ 1832955 h 2057038"/>
                <a:gd name="connsiteX16" fmla="*/ 1019110 w 2042980"/>
                <a:gd name="connsiteY16" fmla="*/ 2057038 h 2057038"/>
                <a:gd name="connsiteX17" fmla="*/ 795082 w 2042980"/>
                <a:gd name="connsiteY17" fmla="*/ 1832955 h 2057038"/>
                <a:gd name="connsiteX18" fmla="*/ 799634 w 2042980"/>
                <a:gd name="connsiteY18" fmla="*/ 1787794 h 2057038"/>
                <a:gd name="connsiteX19" fmla="*/ 806082 w 2042980"/>
                <a:gd name="connsiteY19" fmla="*/ 1767015 h 2057038"/>
                <a:gd name="connsiteX20" fmla="*/ 279063 w 2042980"/>
                <a:gd name="connsiteY20" fmla="*/ 1767015 h 2057038"/>
                <a:gd name="connsiteX21" fmla="*/ 279063 w 2042980"/>
                <a:gd name="connsiteY21" fmla="*/ 1243428 h 2057038"/>
                <a:gd name="connsiteX22" fmla="*/ 269177 w 2042980"/>
                <a:gd name="connsiteY22" fmla="*/ 1246498 h 2057038"/>
                <a:gd name="connsiteX23" fmla="*/ 224028 w 2042980"/>
                <a:gd name="connsiteY23" fmla="*/ 1251050 h 2057038"/>
                <a:gd name="connsiteX24" fmla="*/ 0 w 2042980"/>
                <a:gd name="connsiteY24" fmla="*/ 1026967 h 2057038"/>
                <a:gd name="connsiteX25" fmla="*/ 224028 w 2042980"/>
                <a:gd name="connsiteY25" fmla="*/ 802884 h 2057038"/>
                <a:gd name="connsiteX26" fmla="*/ 269177 w 2042980"/>
                <a:gd name="connsiteY26" fmla="*/ 807437 h 2057038"/>
                <a:gd name="connsiteX27" fmla="*/ 279063 w 2042980"/>
                <a:gd name="connsiteY27" fmla="*/ 810506 h 2057038"/>
                <a:gd name="connsiteX28" fmla="*/ 279063 w 2042980"/>
                <a:gd name="connsiteY28" fmla="*/ 286919 h 2057038"/>
                <a:gd name="connsiteX29" fmla="*/ 805119 w 2042980"/>
                <a:gd name="connsiteY29" fmla="*/ 286919 h 2057038"/>
                <a:gd name="connsiteX30" fmla="*/ 1019110 w 2042980"/>
                <a:gd name="connsiteY30" fmla="*/ 0 h 2057038"/>
                <a:gd name="connsiteX0" fmla="*/ 1019110 w 2042980"/>
                <a:gd name="connsiteY0" fmla="*/ 28 h 2057066"/>
                <a:gd name="connsiteX1" fmla="*/ 1238587 w 2042980"/>
                <a:gd name="connsiteY1" fmla="*/ 269272 h 2057066"/>
                <a:gd name="connsiteX2" fmla="*/ 1233101 w 2042980"/>
                <a:gd name="connsiteY2" fmla="*/ 286947 h 2057066"/>
                <a:gd name="connsiteX3" fmla="*/ 1759157 w 2042980"/>
                <a:gd name="connsiteY3" fmla="*/ 286947 h 2057066"/>
                <a:gd name="connsiteX4" fmla="*/ 1759157 w 2042980"/>
                <a:gd name="connsiteY4" fmla="*/ 812012 h 2057066"/>
                <a:gd name="connsiteX5" fmla="*/ 1773803 w 2042980"/>
                <a:gd name="connsiteY5" fmla="*/ 807465 h 2057066"/>
                <a:gd name="connsiteX6" fmla="*/ 1818952 w 2042980"/>
                <a:gd name="connsiteY6" fmla="*/ 802912 h 2057066"/>
                <a:gd name="connsiteX7" fmla="*/ 2042980 w 2042980"/>
                <a:gd name="connsiteY7" fmla="*/ 1026995 h 2057066"/>
                <a:gd name="connsiteX8" fmla="*/ 1818952 w 2042980"/>
                <a:gd name="connsiteY8" fmla="*/ 1251078 h 2057066"/>
                <a:gd name="connsiteX9" fmla="*/ 1773803 w 2042980"/>
                <a:gd name="connsiteY9" fmla="*/ 1246526 h 2057066"/>
                <a:gd name="connsiteX10" fmla="*/ 1759157 w 2042980"/>
                <a:gd name="connsiteY10" fmla="*/ 1241978 h 2057066"/>
                <a:gd name="connsiteX11" fmla="*/ 1759157 w 2042980"/>
                <a:gd name="connsiteY11" fmla="*/ 1767043 h 2057066"/>
                <a:gd name="connsiteX12" fmla="*/ 1232138 w 2042980"/>
                <a:gd name="connsiteY12" fmla="*/ 1767043 h 2057066"/>
                <a:gd name="connsiteX13" fmla="*/ 1238587 w 2042980"/>
                <a:gd name="connsiteY13" fmla="*/ 1787822 h 2057066"/>
                <a:gd name="connsiteX14" fmla="*/ 1243138 w 2042980"/>
                <a:gd name="connsiteY14" fmla="*/ 1832983 h 2057066"/>
                <a:gd name="connsiteX15" fmla="*/ 1019110 w 2042980"/>
                <a:gd name="connsiteY15" fmla="*/ 2057066 h 2057066"/>
                <a:gd name="connsiteX16" fmla="*/ 795082 w 2042980"/>
                <a:gd name="connsiteY16" fmla="*/ 1832983 h 2057066"/>
                <a:gd name="connsiteX17" fmla="*/ 799634 w 2042980"/>
                <a:gd name="connsiteY17" fmla="*/ 1787822 h 2057066"/>
                <a:gd name="connsiteX18" fmla="*/ 806082 w 2042980"/>
                <a:gd name="connsiteY18" fmla="*/ 1767043 h 2057066"/>
                <a:gd name="connsiteX19" fmla="*/ 279063 w 2042980"/>
                <a:gd name="connsiteY19" fmla="*/ 1767043 h 2057066"/>
                <a:gd name="connsiteX20" fmla="*/ 279063 w 2042980"/>
                <a:gd name="connsiteY20" fmla="*/ 1243456 h 2057066"/>
                <a:gd name="connsiteX21" fmla="*/ 269177 w 2042980"/>
                <a:gd name="connsiteY21" fmla="*/ 1246526 h 2057066"/>
                <a:gd name="connsiteX22" fmla="*/ 224028 w 2042980"/>
                <a:gd name="connsiteY22" fmla="*/ 1251078 h 2057066"/>
                <a:gd name="connsiteX23" fmla="*/ 0 w 2042980"/>
                <a:gd name="connsiteY23" fmla="*/ 1026995 h 2057066"/>
                <a:gd name="connsiteX24" fmla="*/ 224028 w 2042980"/>
                <a:gd name="connsiteY24" fmla="*/ 802912 h 2057066"/>
                <a:gd name="connsiteX25" fmla="*/ 269177 w 2042980"/>
                <a:gd name="connsiteY25" fmla="*/ 807465 h 2057066"/>
                <a:gd name="connsiteX26" fmla="*/ 279063 w 2042980"/>
                <a:gd name="connsiteY26" fmla="*/ 810534 h 2057066"/>
                <a:gd name="connsiteX27" fmla="*/ 279063 w 2042980"/>
                <a:gd name="connsiteY27" fmla="*/ 286947 h 2057066"/>
                <a:gd name="connsiteX28" fmla="*/ 805119 w 2042980"/>
                <a:gd name="connsiteY28" fmla="*/ 286947 h 2057066"/>
                <a:gd name="connsiteX29" fmla="*/ 1019110 w 2042980"/>
                <a:gd name="connsiteY29" fmla="*/ 28 h 2057066"/>
                <a:gd name="connsiteX0" fmla="*/ 1019110 w 2042980"/>
                <a:gd name="connsiteY0" fmla="*/ 0 h 2057038"/>
                <a:gd name="connsiteX1" fmla="*/ 1233101 w 2042980"/>
                <a:gd name="connsiteY1" fmla="*/ 286919 h 2057038"/>
                <a:gd name="connsiteX2" fmla="*/ 1759157 w 2042980"/>
                <a:gd name="connsiteY2" fmla="*/ 286919 h 2057038"/>
                <a:gd name="connsiteX3" fmla="*/ 1759157 w 2042980"/>
                <a:gd name="connsiteY3" fmla="*/ 811984 h 2057038"/>
                <a:gd name="connsiteX4" fmla="*/ 1773803 w 2042980"/>
                <a:gd name="connsiteY4" fmla="*/ 807437 h 2057038"/>
                <a:gd name="connsiteX5" fmla="*/ 1818952 w 2042980"/>
                <a:gd name="connsiteY5" fmla="*/ 802884 h 2057038"/>
                <a:gd name="connsiteX6" fmla="*/ 2042980 w 2042980"/>
                <a:gd name="connsiteY6" fmla="*/ 1026967 h 2057038"/>
                <a:gd name="connsiteX7" fmla="*/ 1818952 w 2042980"/>
                <a:gd name="connsiteY7" fmla="*/ 1251050 h 2057038"/>
                <a:gd name="connsiteX8" fmla="*/ 1773803 w 2042980"/>
                <a:gd name="connsiteY8" fmla="*/ 1246498 h 2057038"/>
                <a:gd name="connsiteX9" fmla="*/ 1759157 w 2042980"/>
                <a:gd name="connsiteY9" fmla="*/ 1241950 h 2057038"/>
                <a:gd name="connsiteX10" fmla="*/ 1759157 w 2042980"/>
                <a:gd name="connsiteY10" fmla="*/ 1767015 h 2057038"/>
                <a:gd name="connsiteX11" fmla="*/ 1232138 w 2042980"/>
                <a:gd name="connsiteY11" fmla="*/ 1767015 h 2057038"/>
                <a:gd name="connsiteX12" fmla="*/ 1238587 w 2042980"/>
                <a:gd name="connsiteY12" fmla="*/ 1787794 h 2057038"/>
                <a:gd name="connsiteX13" fmla="*/ 1243138 w 2042980"/>
                <a:gd name="connsiteY13" fmla="*/ 1832955 h 2057038"/>
                <a:gd name="connsiteX14" fmla="*/ 1019110 w 2042980"/>
                <a:gd name="connsiteY14" fmla="*/ 2057038 h 2057038"/>
                <a:gd name="connsiteX15" fmla="*/ 795082 w 2042980"/>
                <a:gd name="connsiteY15" fmla="*/ 1832955 h 2057038"/>
                <a:gd name="connsiteX16" fmla="*/ 799634 w 2042980"/>
                <a:gd name="connsiteY16" fmla="*/ 1787794 h 2057038"/>
                <a:gd name="connsiteX17" fmla="*/ 806082 w 2042980"/>
                <a:gd name="connsiteY17" fmla="*/ 1767015 h 2057038"/>
                <a:gd name="connsiteX18" fmla="*/ 279063 w 2042980"/>
                <a:gd name="connsiteY18" fmla="*/ 1767015 h 2057038"/>
                <a:gd name="connsiteX19" fmla="*/ 279063 w 2042980"/>
                <a:gd name="connsiteY19" fmla="*/ 1243428 h 2057038"/>
                <a:gd name="connsiteX20" fmla="*/ 269177 w 2042980"/>
                <a:gd name="connsiteY20" fmla="*/ 1246498 h 2057038"/>
                <a:gd name="connsiteX21" fmla="*/ 224028 w 2042980"/>
                <a:gd name="connsiteY21" fmla="*/ 1251050 h 2057038"/>
                <a:gd name="connsiteX22" fmla="*/ 0 w 2042980"/>
                <a:gd name="connsiteY22" fmla="*/ 1026967 h 2057038"/>
                <a:gd name="connsiteX23" fmla="*/ 224028 w 2042980"/>
                <a:gd name="connsiteY23" fmla="*/ 802884 h 2057038"/>
                <a:gd name="connsiteX24" fmla="*/ 269177 w 2042980"/>
                <a:gd name="connsiteY24" fmla="*/ 807437 h 2057038"/>
                <a:gd name="connsiteX25" fmla="*/ 279063 w 2042980"/>
                <a:gd name="connsiteY25" fmla="*/ 810506 h 2057038"/>
                <a:gd name="connsiteX26" fmla="*/ 279063 w 2042980"/>
                <a:gd name="connsiteY26" fmla="*/ 286919 h 2057038"/>
                <a:gd name="connsiteX27" fmla="*/ 805119 w 2042980"/>
                <a:gd name="connsiteY27" fmla="*/ 286919 h 2057038"/>
                <a:gd name="connsiteX28" fmla="*/ 1019110 w 2042980"/>
                <a:gd name="connsiteY28" fmla="*/ 0 h 2057038"/>
                <a:gd name="connsiteX0" fmla="*/ 1019110 w 2042980"/>
                <a:gd name="connsiteY0" fmla="*/ 0 h 2057038"/>
                <a:gd name="connsiteX1" fmla="*/ 1233101 w 2042980"/>
                <a:gd name="connsiteY1" fmla="*/ 286919 h 2057038"/>
                <a:gd name="connsiteX2" fmla="*/ 1759157 w 2042980"/>
                <a:gd name="connsiteY2" fmla="*/ 286919 h 2057038"/>
                <a:gd name="connsiteX3" fmla="*/ 1759157 w 2042980"/>
                <a:gd name="connsiteY3" fmla="*/ 811984 h 2057038"/>
                <a:gd name="connsiteX4" fmla="*/ 1773803 w 2042980"/>
                <a:gd name="connsiteY4" fmla="*/ 807437 h 2057038"/>
                <a:gd name="connsiteX5" fmla="*/ 1818952 w 2042980"/>
                <a:gd name="connsiteY5" fmla="*/ 802884 h 2057038"/>
                <a:gd name="connsiteX6" fmla="*/ 2042980 w 2042980"/>
                <a:gd name="connsiteY6" fmla="*/ 1026967 h 2057038"/>
                <a:gd name="connsiteX7" fmla="*/ 1818952 w 2042980"/>
                <a:gd name="connsiteY7" fmla="*/ 1251050 h 2057038"/>
                <a:gd name="connsiteX8" fmla="*/ 1773803 w 2042980"/>
                <a:gd name="connsiteY8" fmla="*/ 1246498 h 2057038"/>
                <a:gd name="connsiteX9" fmla="*/ 1759157 w 2042980"/>
                <a:gd name="connsiteY9" fmla="*/ 1241950 h 2057038"/>
                <a:gd name="connsiteX10" fmla="*/ 1759157 w 2042980"/>
                <a:gd name="connsiteY10" fmla="*/ 1767015 h 2057038"/>
                <a:gd name="connsiteX11" fmla="*/ 1232138 w 2042980"/>
                <a:gd name="connsiteY11" fmla="*/ 1767015 h 2057038"/>
                <a:gd name="connsiteX12" fmla="*/ 1238587 w 2042980"/>
                <a:gd name="connsiteY12" fmla="*/ 1787794 h 2057038"/>
                <a:gd name="connsiteX13" fmla="*/ 1243138 w 2042980"/>
                <a:gd name="connsiteY13" fmla="*/ 1832955 h 2057038"/>
                <a:gd name="connsiteX14" fmla="*/ 1019110 w 2042980"/>
                <a:gd name="connsiteY14" fmla="*/ 2057038 h 2057038"/>
                <a:gd name="connsiteX15" fmla="*/ 795082 w 2042980"/>
                <a:gd name="connsiteY15" fmla="*/ 1832955 h 2057038"/>
                <a:gd name="connsiteX16" fmla="*/ 799634 w 2042980"/>
                <a:gd name="connsiteY16" fmla="*/ 1787794 h 2057038"/>
                <a:gd name="connsiteX17" fmla="*/ 806082 w 2042980"/>
                <a:gd name="connsiteY17" fmla="*/ 1767015 h 2057038"/>
                <a:gd name="connsiteX18" fmla="*/ 279063 w 2042980"/>
                <a:gd name="connsiteY18" fmla="*/ 1767015 h 2057038"/>
                <a:gd name="connsiteX19" fmla="*/ 279063 w 2042980"/>
                <a:gd name="connsiteY19" fmla="*/ 1243428 h 2057038"/>
                <a:gd name="connsiteX20" fmla="*/ 269177 w 2042980"/>
                <a:gd name="connsiteY20" fmla="*/ 1246498 h 2057038"/>
                <a:gd name="connsiteX21" fmla="*/ 224028 w 2042980"/>
                <a:gd name="connsiteY21" fmla="*/ 1251050 h 2057038"/>
                <a:gd name="connsiteX22" fmla="*/ 0 w 2042980"/>
                <a:gd name="connsiteY22" fmla="*/ 1026967 h 2057038"/>
                <a:gd name="connsiteX23" fmla="*/ 224028 w 2042980"/>
                <a:gd name="connsiteY23" fmla="*/ 802884 h 2057038"/>
                <a:gd name="connsiteX24" fmla="*/ 269177 w 2042980"/>
                <a:gd name="connsiteY24" fmla="*/ 807437 h 2057038"/>
                <a:gd name="connsiteX25" fmla="*/ 279063 w 2042980"/>
                <a:gd name="connsiteY25" fmla="*/ 810506 h 2057038"/>
                <a:gd name="connsiteX26" fmla="*/ 279063 w 2042980"/>
                <a:gd name="connsiteY26" fmla="*/ 286919 h 2057038"/>
                <a:gd name="connsiteX27" fmla="*/ 805119 w 2042980"/>
                <a:gd name="connsiteY27" fmla="*/ 286919 h 2057038"/>
                <a:gd name="connsiteX28" fmla="*/ 1019110 w 2042980"/>
                <a:gd name="connsiteY28" fmla="*/ 0 h 2057038"/>
                <a:gd name="connsiteX0" fmla="*/ 1019110 w 2042980"/>
                <a:gd name="connsiteY0" fmla="*/ 0 h 2057038"/>
                <a:gd name="connsiteX1" fmla="*/ 1233101 w 2042980"/>
                <a:gd name="connsiteY1" fmla="*/ 286919 h 2057038"/>
                <a:gd name="connsiteX2" fmla="*/ 1759157 w 2042980"/>
                <a:gd name="connsiteY2" fmla="*/ 286919 h 2057038"/>
                <a:gd name="connsiteX3" fmla="*/ 1759157 w 2042980"/>
                <a:gd name="connsiteY3" fmla="*/ 811984 h 2057038"/>
                <a:gd name="connsiteX4" fmla="*/ 1773803 w 2042980"/>
                <a:gd name="connsiteY4" fmla="*/ 807437 h 2057038"/>
                <a:gd name="connsiteX5" fmla="*/ 1818952 w 2042980"/>
                <a:gd name="connsiteY5" fmla="*/ 802884 h 2057038"/>
                <a:gd name="connsiteX6" fmla="*/ 2042980 w 2042980"/>
                <a:gd name="connsiteY6" fmla="*/ 1026967 h 2057038"/>
                <a:gd name="connsiteX7" fmla="*/ 1818952 w 2042980"/>
                <a:gd name="connsiteY7" fmla="*/ 1251050 h 2057038"/>
                <a:gd name="connsiteX8" fmla="*/ 1773803 w 2042980"/>
                <a:gd name="connsiteY8" fmla="*/ 1246498 h 2057038"/>
                <a:gd name="connsiteX9" fmla="*/ 1759157 w 2042980"/>
                <a:gd name="connsiteY9" fmla="*/ 1241950 h 2057038"/>
                <a:gd name="connsiteX10" fmla="*/ 1759157 w 2042980"/>
                <a:gd name="connsiteY10" fmla="*/ 1767015 h 2057038"/>
                <a:gd name="connsiteX11" fmla="*/ 1232138 w 2042980"/>
                <a:gd name="connsiteY11" fmla="*/ 1767015 h 2057038"/>
                <a:gd name="connsiteX12" fmla="*/ 1238587 w 2042980"/>
                <a:gd name="connsiteY12" fmla="*/ 1787794 h 2057038"/>
                <a:gd name="connsiteX13" fmla="*/ 1243138 w 2042980"/>
                <a:gd name="connsiteY13" fmla="*/ 1832955 h 2057038"/>
                <a:gd name="connsiteX14" fmla="*/ 1019110 w 2042980"/>
                <a:gd name="connsiteY14" fmla="*/ 2057038 h 2057038"/>
                <a:gd name="connsiteX15" fmla="*/ 795082 w 2042980"/>
                <a:gd name="connsiteY15" fmla="*/ 1832955 h 2057038"/>
                <a:gd name="connsiteX16" fmla="*/ 799634 w 2042980"/>
                <a:gd name="connsiteY16" fmla="*/ 1787794 h 2057038"/>
                <a:gd name="connsiteX17" fmla="*/ 806082 w 2042980"/>
                <a:gd name="connsiteY17" fmla="*/ 1767015 h 2057038"/>
                <a:gd name="connsiteX18" fmla="*/ 279063 w 2042980"/>
                <a:gd name="connsiteY18" fmla="*/ 1767015 h 2057038"/>
                <a:gd name="connsiteX19" fmla="*/ 279063 w 2042980"/>
                <a:gd name="connsiteY19" fmla="*/ 1243428 h 2057038"/>
                <a:gd name="connsiteX20" fmla="*/ 269177 w 2042980"/>
                <a:gd name="connsiteY20" fmla="*/ 1246498 h 2057038"/>
                <a:gd name="connsiteX21" fmla="*/ 224028 w 2042980"/>
                <a:gd name="connsiteY21" fmla="*/ 1251050 h 2057038"/>
                <a:gd name="connsiteX22" fmla="*/ 0 w 2042980"/>
                <a:gd name="connsiteY22" fmla="*/ 1026967 h 2057038"/>
                <a:gd name="connsiteX23" fmla="*/ 224028 w 2042980"/>
                <a:gd name="connsiteY23" fmla="*/ 802884 h 2057038"/>
                <a:gd name="connsiteX24" fmla="*/ 269177 w 2042980"/>
                <a:gd name="connsiteY24" fmla="*/ 807437 h 2057038"/>
                <a:gd name="connsiteX25" fmla="*/ 279063 w 2042980"/>
                <a:gd name="connsiteY25" fmla="*/ 810506 h 2057038"/>
                <a:gd name="connsiteX26" fmla="*/ 279063 w 2042980"/>
                <a:gd name="connsiteY26" fmla="*/ 286919 h 2057038"/>
                <a:gd name="connsiteX27" fmla="*/ 805119 w 2042980"/>
                <a:gd name="connsiteY27" fmla="*/ 286919 h 2057038"/>
                <a:gd name="connsiteX28" fmla="*/ 1019110 w 2042980"/>
                <a:gd name="connsiteY28" fmla="*/ 0 h 2057038"/>
                <a:gd name="connsiteX0" fmla="*/ 1019110 w 2042980"/>
                <a:gd name="connsiteY0" fmla="*/ 0 h 2057038"/>
                <a:gd name="connsiteX1" fmla="*/ 1233101 w 2042980"/>
                <a:gd name="connsiteY1" fmla="*/ 286919 h 2057038"/>
                <a:gd name="connsiteX2" fmla="*/ 1759157 w 2042980"/>
                <a:gd name="connsiteY2" fmla="*/ 286919 h 2057038"/>
                <a:gd name="connsiteX3" fmla="*/ 1759157 w 2042980"/>
                <a:gd name="connsiteY3" fmla="*/ 811984 h 2057038"/>
                <a:gd name="connsiteX4" fmla="*/ 1773803 w 2042980"/>
                <a:gd name="connsiteY4" fmla="*/ 807437 h 2057038"/>
                <a:gd name="connsiteX5" fmla="*/ 1818952 w 2042980"/>
                <a:gd name="connsiteY5" fmla="*/ 802884 h 2057038"/>
                <a:gd name="connsiteX6" fmla="*/ 2042980 w 2042980"/>
                <a:gd name="connsiteY6" fmla="*/ 1026967 h 2057038"/>
                <a:gd name="connsiteX7" fmla="*/ 1818952 w 2042980"/>
                <a:gd name="connsiteY7" fmla="*/ 1251050 h 2057038"/>
                <a:gd name="connsiteX8" fmla="*/ 1773803 w 2042980"/>
                <a:gd name="connsiteY8" fmla="*/ 1246498 h 2057038"/>
                <a:gd name="connsiteX9" fmla="*/ 1759157 w 2042980"/>
                <a:gd name="connsiteY9" fmla="*/ 1241950 h 2057038"/>
                <a:gd name="connsiteX10" fmla="*/ 1759157 w 2042980"/>
                <a:gd name="connsiteY10" fmla="*/ 1767015 h 2057038"/>
                <a:gd name="connsiteX11" fmla="*/ 1232138 w 2042980"/>
                <a:gd name="connsiteY11" fmla="*/ 1767015 h 2057038"/>
                <a:gd name="connsiteX12" fmla="*/ 1238587 w 2042980"/>
                <a:gd name="connsiteY12" fmla="*/ 1787794 h 2057038"/>
                <a:gd name="connsiteX13" fmla="*/ 1243138 w 2042980"/>
                <a:gd name="connsiteY13" fmla="*/ 1832955 h 2057038"/>
                <a:gd name="connsiteX14" fmla="*/ 1019110 w 2042980"/>
                <a:gd name="connsiteY14" fmla="*/ 2057038 h 2057038"/>
                <a:gd name="connsiteX15" fmla="*/ 795082 w 2042980"/>
                <a:gd name="connsiteY15" fmla="*/ 1832955 h 2057038"/>
                <a:gd name="connsiteX16" fmla="*/ 799634 w 2042980"/>
                <a:gd name="connsiteY16" fmla="*/ 1787794 h 2057038"/>
                <a:gd name="connsiteX17" fmla="*/ 806082 w 2042980"/>
                <a:gd name="connsiteY17" fmla="*/ 1767015 h 2057038"/>
                <a:gd name="connsiteX18" fmla="*/ 279063 w 2042980"/>
                <a:gd name="connsiteY18" fmla="*/ 1767015 h 2057038"/>
                <a:gd name="connsiteX19" fmla="*/ 279063 w 2042980"/>
                <a:gd name="connsiteY19" fmla="*/ 1243428 h 2057038"/>
                <a:gd name="connsiteX20" fmla="*/ 269177 w 2042980"/>
                <a:gd name="connsiteY20" fmla="*/ 1246498 h 2057038"/>
                <a:gd name="connsiteX21" fmla="*/ 224028 w 2042980"/>
                <a:gd name="connsiteY21" fmla="*/ 1251050 h 2057038"/>
                <a:gd name="connsiteX22" fmla="*/ 0 w 2042980"/>
                <a:gd name="connsiteY22" fmla="*/ 1026967 h 2057038"/>
                <a:gd name="connsiteX23" fmla="*/ 224028 w 2042980"/>
                <a:gd name="connsiteY23" fmla="*/ 802884 h 2057038"/>
                <a:gd name="connsiteX24" fmla="*/ 269177 w 2042980"/>
                <a:gd name="connsiteY24" fmla="*/ 807437 h 2057038"/>
                <a:gd name="connsiteX25" fmla="*/ 279063 w 2042980"/>
                <a:gd name="connsiteY25" fmla="*/ 810506 h 2057038"/>
                <a:gd name="connsiteX26" fmla="*/ 279063 w 2042980"/>
                <a:gd name="connsiteY26" fmla="*/ 286919 h 2057038"/>
                <a:gd name="connsiteX27" fmla="*/ 805119 w 2042980"/>
                <a:gd name="connsiteY27" fmla="*/ 286919 h 2057038"/>
                <a:gd name="connsiteX28" fmla="*/ 1019110 w 2042980"/>
                <a:gd name="connsiteY28" fmla="*/ 0 h 2057038"/>
                <a:gd name="connsiteX0" fmla="*/ 1019110 w 2042980"/>
                <a:gd name="connsiteY0" fmla="*/ 0 h 2057038"/>
                <a:gd name="connsiteX1" fmla="*/ 1233101 w 2042980"/>
                <a:gd name="connsiteY1" fmla="*/ 286919 h 2057038"/>
                <a:gd name="connsiteX2" fmla="*/ 1759157 w 2042980"/>
                <a:gd name="connsiteY2" fmla="*/ 286919 h 2057038"/>
                <a:gd name="connsiteX3" fmla="*/ 1759157 w 2042980"/>
                <a:gd name="connsiteY3" fmla="*/ 811984 h 2057038"/>
                <a:gd name="connsiteX4" fmla="*/ 1773803 w 2042980"/>
                <a:gd name="connsiteY4" fmla="*/ 807437 h 2057038"/>
                <a:gd name="connsiteX5" fmla="*/ 1818952 w 2042980"/>
                <a:gd name="connsiteY5" fmla="*/ 802884 h 2057038"/>
                <a:gd name="connsiteX6" fmla="*/ 2042980 w 2042980"/>
                <a:gd name="connsiteY6" fmla="*/ 1026967 h 2057038"/>
                <a:gd name="connsiteX7" fmla="*/ 1818952 w 2042980"/>
                <a:gd name="connsiteY7" fmla="*/ 1251050 h 2057038"/>
                <a:gd name="connsiteX8" fmla="*/ 1773803 w 2042980"/>
                <a:gd name="connsiteY8" fmla="*/ 1246498 h 2057038"/>
                <a:gd name="connsiteX9" fmla="*/ 1759157 w 2042980"/>
                <a:gd name="connsiteY9" fmla="*/ 1241950 h 2057038"/>
                <a:gd name="connsiteX10" fmla="*/ 1759157 w 2042980"/>
                <a:gd name="connsiteY10" fmla="*/ 1767015 h 2057038"/>
                <a:gd name="connsiteX11" fmla="*/ 1232138 w 2042980"/>
                <a:gd name="connsiteY11" fmla="*/ 1767015 h 2057038"/>
                <a:gd name="connsiteX12" fmla="*/ 1238587 w 2042980"/>
                <a:gd name="connsiteY12" fmla="*/ 1787794 h 2057038"/>
                <a:gd name="connsiteX13" fmla="*/ 1243138 w 2042980"/>
                <a:gd name="connsiteY13" fmla="*/ 1832955 h 2057038"/>
                <a:gd name="connsiteX14" fmla="*/ 1019110 w 2042980"/>
                <a:gd name="connsiteY14" fmla="*/ 2057038 h 2057038"/>
                <a:gd name="connsiteX15" fmla="*/ 795082 w 2042980"/>
                <a:gd name="connsiteY15" fmla="*/ 1832955 h 2057038"/>
                <a:gd name="connsiteX16" fmla="*/ 799634 w 2042980"/>
                <a:gd name="connsiteY16" fmla="*/ 1787794 h 2057038"/>
                <a:gd name="connsiteX17" fmla="*/ 806082 w 2042980"/>
                <a:gd name="connsiteY17" fmla="*/ 1767015 h 2057038"/>
                <a:gd name="connsiteX18" fmla="*/ 279063 w 2042980"/>
                <a:gd name="connsiteY18" fmla="*/ 1767015 h 2057038"/>
                <a:gd name="connsiteX19" fmla="*/ 279063 w 2042980"/>
                <a:gd name="connsiteY19" fmla="*/ 1243428 h 2057038"/>
                <a:gd name="connsiteX20" fmla="*/ 269177 w 2042980"/>
                <a:gd name="connsiteY20" fmla="*/ 1246498 h 2057038"/>
                <a:gd name="connsiteX21" fmla="*/ 224028 w 2042980"/>
                <a:gd name="connsiteY21" fmla="*/ 1251050 h 2057038"/>
                <a:gd name="connsiteX22" fmla="*/ 0 w 2042980"/>
                <a:gd name="connsiteY22" fmla="*/ 1026967 h 2057038"/>
                <a:gd name="connsiteX23" fmla="*/ 224028 w 2042980"/>
                <a:gd name="connsiteY23" fmla="*/ 802884 h 2057038"/>
                <a:gd name="connsiteX24" fmla="*/ 269177 w 2042980"/>
                <a:gd name="connsiteY24" fmla="*/ 807437 h 2057038"/>
                <a:gd name="connsiteX25" fmla="*/ 279063 w 2042980"/>
                <a:gd name="connsiteY25" fmla="*/ 810506 h 2057038"/>
                <a:gd name="connsiteX26" fmla="*/ 279063 w 2042980"/>
                <a:gd name="connsiteY26" fmla="*/ 286919 h 2057038"/>
                <a:gd name="connsiteX27" fmla="*/ 805119 w 2042980"/>
                <a:gd name="connsiteY27" fmla="*/ 286919 h 2057038"/>
                <a:gd name="connsiteX28" fmla="*/ 1019110 w 2042980"/>
                <a:gd name="connsiteY28" fmla="*/ 0 h 2057038"/>
                <a:gd name="connsiteX0" fmla="*/ 1019110 w 2042980"/>
                <a:gd name="connsiteY0" fmla="*/ 1433 h 2058471"/>
                <a:gd name="connsiteX1" fmla="*/ 1233101 w 2042980"/>
                <a:gd name="connsiteY1" fmla="*/ 288352 h 2058471"/>
                <a:gd name="connsiteX2" fmla="*/ 1759157 w 2042980"/>
                <a:gd name="connsiteY2" fmla="*/ 288352 h 2058471"/>
                <a:gd name="connsiteX3" fmla="*/ 1759157 w 2042980"/>
                <a:gd name="connsiteY3" fmla="*/ 813417 h 2058471"/>
                <a:gd name="connsiteX4" fmla="*/ 1773803 w 2042980"/>
                <a:gd name="connsiteY4" fmla="*/ 808870 h 2058471"/>
                <a:gd name="connsiteX5" fmla="*/ 1818952 w 2042980"/>
                <a:gd name="connsiteY5" fmla="*/ 804317 h 2058471"/>
                <a:gd name="connsiteX6" fmla="*/ 2042980 w 2042980"/>
                <a:gd name="connsiteY6" fmla="*/ 1028400 h 2058471"/>
                <a:gd name="connsiteX7" fmla="*/ 1818952 w 2042980"/>
                <a:gd name="connsiteY7" fmla="*/ 1252483 h 2058471"/>
                <a:gd name="connsiteX8" fmla="*/ 1773803 w 2042980"/>
                <a:gd name="connsiteY8" fmla="*/ 1247931 h 2058471"/>
                <a:gd name="connsiteX9" fmla="*/ 1759157 w 2042980"/>
                <a:gd name="connsiteY9" fmla="*/ 1243383 h 2058471"/>
                <a:gd name="connsiteX10" fmla="*/ 1759157 w 2042980"/>
                <a:gd name="connsiteY10" fmla="*/ 1768448 h 2058471"/>
                <a:gd name="connsiteX11" fmla="*/ 1232138 w 2042980"/>
                <a:gd name="connsiteY11" fmla="*/ 1768448 h 2058471"/>
                <a:gd name="connsiteX12" fmla="*/ 1238587 w 2042980"/>
                <a:gd name="connsiteY12" fmla="*/ 1789227 h 2058471"/>
                <a:gd name="connsiteX13" fmla="*/ 1243138 w 2042980"/>
                <a:gd name="connsiteY13" fmla="*/ 1834388 h 2058471"/>
                <a:gd name="connsiteX14" fmla="*/ 1019110 w 2042980"/>
                <a:gd name="connsiteY14" fmla="*/ 2058471 h 2058471"/>
                <a:gd name="connsiteX15" fmla="*/ 795082 w 2042980"/>
                <a:gd name="connsiteY15" fmla="*/ 1834388 h 2058471"/>
                <a:gd name="connsiteX16" fmla="*/ 799634 w 2042980"/>
                <a:gd name="connsiteY16" fmla="*/ 1789227 h 2058471"/>
                <a:gd name="connsiteX17" fmla="*/ 806082 w 2042980"/>
                <a:gd name="connsiteY17" fmla="*/ 1768448 h 2058471"/>
                <a:gd name="connsiteX18" fmla="*/ 279063 w 2042980"/>
                <a:gd name="connsiteY18" fmla="*/ 1768448 h 2058471"/>
                <a:gd name="connsiteX19" fmla="*/ 279063 w 2042980"/>
                <a:gd name="connsiteY19" fmla="*/ 1244861 h 2058471"/>
                <a:gd name="connsiteX20" fmla="*/ 269177 w 2042980"/>
                <a:gd name="connsiteY20" fmla="*/ 1247931 h 2058471"/>
                <a:gd name="connsiteX21" fmla="*/ 224028 w 2042980"/>
                <a:gd name="connsiteY21" fmla="*/ 1252483 h 2058471"/>
                <a:gd name="connsiteX22" fmla="*/ 0 w 2042980"/>
                <a:gd name="connsiteY22" fmla="*/ 1028400 h 2058471"/>
                <a:gd name="connsiteX23" fmla="*/ 224028 w 2042980"/>
                <a:gd name="connsiteY23" fmla="*/ 804317 h 2058471"/>
                <a:gd name="connsiteX24" fmla="*/ 269177 w 2042980"/>
                <a:gd name="connsiteY24" fmla="*/ 808870 h 2058471"/>
                <a:gd name="connsiteX25" fmla="*/ 279063 w 2042980"/>
                <a:gd name="connsiteY25" fmla="*/ 811939 h 2058471"/>
                <a:gd name="connsiteX26" fmla="*/ 279063 w 2042980"/>
                <a:gd name="connsiteY26" fmla="*/ 288352 h 2058471"/>
                <a:gd name="connsiteX27" fmla="*/ 805119 w 2042980"/>
                <a:gd name="connsiteY27" fmla="*/ 288352 h 2058471"/>
                <a:gd name="connsiteX28" fmla="*/ 1019110 w 2042980"/>
                <a:gd name="connsiteY28" fmla="*/ 1433 h 2058471"/>
                <a:gd name="connsiteX0" fmla="*/ 1019110 w 2042980"/>
                <a:gd name="connsiteY0" fmla="*/ 137 h 2057175"/>
                <a:gd name="connsiteX1" fmla="*/ 1233101 w 2042980"/>
                <a:gd name="connsiteY1" fmla="*/ 287056 h 2057175"/>
                <a:gd name="connsiteX2" fmla="*/ 1759157 w 2042980"/>
                <a:gd name="connsiteY2" fmla="*/ 287056 h 2057175"/>
                <a:gd name="connsiteX3" fmla="*/ 1759157 w 2042980"/>
                <a:gd name="connsiteY3" fmla="*/ 812121 h 2057175"/>
                <a:gd name="connsiteX4" fmla="*/ 1773803 w 2042980"/>
                <a:gd name="connsiteY4" fmla="*/ 807574 h 2057175"/>
                <a:gd name="connsiteX5" fmla="*/ 1818952 w 2042980"/>
                <a:gd name="connsiteY5" fmla="*/ 803021 h 2057175"/>
                <a:gd name="connsiteX6" fmla="*/ 2042980 w 2042980"/>
                <a:gd name="connsiteY6" fmla="*/ 1027104 h 2057175"/>
                <a:gd name="connsiteX7" fmla="*/ 1818952 w 2042980"/>
                <a:gd name="connsiteY7" fmla="*/ 1251187 h 2057175"/>
                <a:gd name="connsiteX8" fmla="*/ 1773803 w 2042980"/>
                <a:gd name="connsiteY8" fmla="*/ 1246635 h 2057175"/>
                <a:gd name="connsiteX9" fmla="*/ 1759157 w 2042980"/>
                <a:gd name="connsiteY9" fmla="*/ 1242087 h 2057175"/>
                <a:gd name="connsiteX10" fmla="*/ 1759157 w 2042980"/>
                <a:gd name="connsiteY10" fmla="*/ 1767152 h 2057175"/>
                <a:gd name="connsiteX11" fmla="*/ 1232138 w 2042980"/>
                <a:gd name="connsiteY11" fmla="*/ 1767152 h 2057175"/>
                <a:gd name="connsiteX12" fmla="*/ 1238587 w 2042980"/>
                <a:gd name="connsiteY12" fmla="*/ 1787931 h 2057175"/>
                <a:gd name="connsiteX13" fmla="*/ 1243138 w 2042980"/>
                <a:gd name="connsiteY13" fmla="*/ 1833092 h 2057175"/>
                <a:gd name="connsiteX14" fmla="*/ 1019110 w 2042980"/>
                <a:gd name="connsiteY14" fmla="*/ 2057175 h 2057175"/>
                <a:gd name="connsiteX15" fmla="*/ 795082 w 2042980"/>
                <a:gd name="connsiteY15" fmla="*/ 1833092 h 2057175"/>
                <a:gd name="connsiteX16" fmla="*/ 799634 w 2042980"/>
                <a:gd name="connsiteY16" fmla="*/ 1787931 h 2057175"/>
                <a:gd name="connsiteX17" fmla="*/ 806082 w 2042980"/>
                <a:gd name="connsiteY17" fmla="*/ 1767152 h 2057175"/>
                <a:gd name="connsiteX18" fmla="*/ 279063 w 2042980"/>
                <a:gd name="connsiteY18" fmla="*/ 1767152 h 2057175"/>
                <a:gd name="connsiteX19" fmla="*/ 279063 w 2042980"/>
                <a:gd name="connsiteY19" fmla="*/ 1243565 h 2057175"/>
                <a:gd name="connsiteX20" fmla="*/ 269177 w 2042980"/>
                <a:gd name="connsiteY20" fmla="*/ 1246635 h 2057175"/>
                <a:gd name="connsiteX21" fmla="*/ 224028 w 2042980"/>
                <a:gd name="connsiteY21" fmla="*/ 1251187 h 2057175"/>
                <a:gd name="connsiteX22" fmla="*/ 0 w 2042980"/>
                <a:gd name="connsiteY22" fmla="*/ 1027104 h 2057175"/>
                <a:gd name="connsiteX23" fmla="*/ 224028 w 2042980"/>
                <a:gd name="connsiteY23" fmla="*/ 803021 h 2057175"/>
                <a:gd name="connsiteX24" fmla="*/ 269177 w 2042980"/>
                <a:gd name="connsiteY24" fmla="*/ 807574 h 2057175"/>
                <a:gd name="connsiteX25" fmla="*/ 279063 w 2042980"/>
                <a:gd name="connsiteY25" fmla="*/ 810643 h 2057175"/>
                <a:gd name="connsiteX26" fmla="*/ 279063 w 2042980"/>
                <a:gd name="connsiteY26" fmla="*/ 287056 h 2057175"/>
                <a:gd name="connsiteX27" fmla="*/ 805119 w 2042980"/>
                <a:gd name="connsiteY27" fmla="*/ 287056 h 2057175"/>
                <a:gd name="connsiteX28" fmla="*/ 1019110 w 2042980"/>
                <a:gd name="connsiteY28" fmla="*/ 137 h 2057175"/>
                <a:gd name="connsiteX0" fmla="*/ 1019110 w 2042980"/>
                <a:gd name="connsiteY0" fmla="*/ 14 h 2057052"/>
                <a:gd name="connsiteX1" fmla="*/ 1233101 w 2042980"/>
                <a:gd name="connsiteY1" fmla="*/ 286933 h 2057052"/>
                <a:gd name="connsiteX2" fmla="*/ 1759157 w 2042980"/>
                <a:gd name="connsiteY2" fmla="*/ 286933 h 2057052"/>
                <a:gd name="connsiteX3" fmla="*/ 1759157 w 2042980"/>
                <a:gd name="connsiteY3" fmla="*/ 811998 h 2057052"/>
                <a:gd name="connsiteX4" fmla="*/ 1773803 w 2042980"/>
                <a:gd name="connsiteY4" fmla="*/ 807451 h 2057052"/>
                <a:gd name="connsiteX5" fmla="*/ 1818952 w 2042980"/>
                <a:gd name="connsiteY5" fmla="*/ 802898 h 2057052"/>
                <a:gd name="connsiteX6" fmla="*/ 2042980 w 2042980"/>
                <a:gd name="connsiteY6" fmla="*/ 1026981 h 2057052"/>
                <a:gd name="connsiteX7" fmla="*/ 1818952 w 2042980"/>
                <a:gd name="connsiteY7" fmla="*/ 1251064 h 2057052"/>
                <a:gd name="connsiteX8" fmla="*/ 1773803 w 2042980"/>
                <a:gd name="connsiteY8" fmla="*/ 1246512 h 2057052"/>
                <a:gd name="connsiteX9" fmla="*/ 1759157 w 2042980"/>
                <a:gd name="connsiteY9" fmla="*/ 1241964 h 2057052"/>
                <a:gd name="connsiteX10" fmla="*/ 1759157 w 2042980"/>
                <a:gd name="connsiteY10" fmla="*/ 1767029 h 2057052"/>
                <a:gd name="connsiteX11" fmla="*/ 1232138 w 2042980"/>
                <a:gd name="connsiteY11" fmla="*/ 1767029 h 2057052"/>
                <a:gd name="connsiteX12" fmla="*/ 1238587 w 2042980"/>
                <a:gd name="connsiteY12" fmla="*/ 1787808 h 2057052"/>
                <a:gd name="connsiteX13" fmla="*/ 1243138 w 2042980"/>
                <a:gd name="connsiteY13" fmla="*/ 1832969 h 2057052"/>
                <a:gd name="connsiteX14" fmla="*/ 1019110 w 2042980"/>
                <a:gd name="connsiteY14" fmla="*/ 2057052 h 2057052"/>
                <a:gd name="connsiteX15" fmla="*/ 795082 w 2042980"/>
                <a:gd name="connsiteY15" fmla="*/ 1832969 h 2057052"/>
                <a:gd name="connsiteX16" fmla="*/ 799634 w 2042980"/>
                <a:gd name="connsiteY16" fmla="*/ 1787808 h 2057052"/>
                <a:gd name="connsiteX17" fmla="*/ 806082 w 2042980"/>
                <a:gd name="connsiteY17" fmla="*/ 1767029 h 2057052"/>
                <a:gd name="connsiteX18" fmla="*/ 279063 w 2042980"/>
                <a:gd name="connsiteY18" fmla="*/ 1767029 h 2057052"/>
                <a:gd name="connsiteX19" fmla="*/ 279063 w 2042980"/>
                <a:gd name="connsiteY19" fmla="*/ 1243442 h 2057052"/>
                <a:gd name="connsiteX20" fmla="*/ 269177 w 2042980"/>
                <a:gd name="connsiteY20" fmla="*/ 1246512 h 2057052"/>
                <a:gd name="connsiteX21" fmla="*/ 224028 w 2042980"/>
                <a:gd name="connsiteY21" fmla="*/ 1251064 h 2057052"/>
                <a:gd name="connsiteX22" fmla="*/ 0 w 2042980"/>
                <a:gd name="connsiteY22" fmla="*/ 1026981 h 2057052"/>
                <a:gd name="connsiteX23" fmla="*/ 224028 w 2042980"/>
                <a:gd name="connsiteY23" fmla="*/ 802898 h 2057052"/>
                <a:gd name="connsiteX24" fmla="*/ 269177 w 2042980"/>
                <a:gd name="connsiteY24" fmla="*/ 807451 h 2057052"/>
                <a:gd name="connsiteX25" fmla="*/ 279063 w 2042980"/>
                <a:gd name="connsiteY25" fmla="*/ 810520 h 2057052"/>
                <a:gd name="connsiteX26" fmla="*/ 279063 w 2042980"/>
                <a:gd name="connsiteY26" fmla="*/ 286933 h 2057052"/>
                <a:gd name="connsiteX27" fmla="*/ 805119 w 2042980"/>
                <a:gd name="connsiteY27" fmla="*/ 286933 h 2057052"/>
                <a:gd name="connsiteX28" fmla="*/ 1019110 w 2042980"/>
                <a:gd name="connsiteY28" fmla="*/ 14 h 2057052"/>
                <a:gd name="connsiteX0" fmla="*/ 1019110 w 2042980"/>
                <a:gd name="connsiteY0" fmla="*/ 214 h 2057252"/>
                <a:gd name="connsiteX1" fmla="*/ 1233101 w 2042980"/>
                <a:gd name="connsiteY1" fmla="*/ 287133 h 2057252"/>
                <a:gd name="connsiteX2" fmla="*/ 1759157 w 2042980"/>
                <a:gd name="connsiteY2" fmla="*/ 287133 h 2057252"/>
                <a:gd name="connsiteX3" fmla="*/ 1759157 w 2042980"/>
                <a:gd name="connsiteY3" fmla="*/ 812198 h 2057252"/>
                <a:gd name="connsiteX4" fmla="*/ 1773803 w 2042980"/>
                <a:gd name="connsiteY4" fmla="*/ 807651 h 2057252"/>
                <a:gd name="connsiteX5" fmla="*/ 1818952 w 2042980"/>
                <a:gd name="connsiteY5" fmla="*/ 803098 h 2057252"/>
                <a:gd name="connsiteX6" fmla="*/ 2042980 w 2042980"/>
                <a:gd name="connsiteY6" fmla="*/ 1027181 h 2057252"/>
                <a:gd name="connsiteX7" fmla="*/ 1818952 w 2042980"/>
                <a:gd name="connsiteY7" fmla="*/ 1251264 h 2057252"/>
                <a:gd name="connsiteX8" fmla="*/ 1773803 w 2042980"/>
                <a:gd name="connsiteY8" fmla="*/ 1246712 h 2057252"/>
                <a:gd name="connsiteX9" fmla="*/ 1759157 w 2042980"/>
                <a:gd name="connsiteY9" fmla="*/ 1242164 h 2057252"/>
                <a:gd name="connsiteX10" fmla="*/ 1759157 w 2042980"/>
                <a:gd name="connsiteY10" fmla="*/ 1767229 h 2057252"/>
                <a:gd name="connsiteX11" fmla="*/ 1232138 w 2042980"/>
                <a:gd name="connsiteY11" fmla="*/ 1767229 h 2057252"/>
                <a:gd name="connsiteX12" fmla="*/ 1238587 w 2042980"/>
                <a:gd name="connsiteY12" fmla="*/ 1788008 h 2057252"/>
                <a:gd name="connsiteX13" fmla="*/ 1243138 w 2042980"/>
                <a:gd name="connsiteY13" fmla="*/ 1833169 h 2057252"/>
                <a:gd name="connsiteX14" fmla="*/ 1019110 w 2042980"/>
                <a:gd name="connsiteY14" fmla="*/ 2057252 h 2057252"/>
                <a:gd name="connsiteX15" fmla="*/ 795082 w 2042980"/>
                <a:gd name="connsiteY15" fmla="*/ 1833169 h 2057252"/>
                <a:gd name="connsiteX16" fmla="*/ 799634 w 2042980"/>
                <a:gd name="connsiteY16" fmla="*/ 1788008 h 2057252"/>
                <a:gd name="connsiteX17" fmla="*/ 806082 w 2042980"/>
                <a:gd name="connsiteY17" fmla="*/ 1767229 h 2057252"/>
                <a:gd name="connsiteX18" fmla="*/ 279063 w 2042980"/>
                <a:gd name="connsiteY18" fmla="*/ 1767229 h 2057252"/>
                <a:gd name="connsiteX19" fmla="*/ 279063 w 2042980"/>
                <a:gd name="connsiteY19" fmla="*/ 1243642 h 2057252"/>
                <a:gd name="connsiteX20" fmla="*/ 269177 w 2042980"/>
                <a:gd name="connsiteY20" fmla="*/ 1246712 h 2057252"/>
                <a:gd name="connsiteX21" fmla="*/ 224028 w 2042980"/>
                <a:gd name="connsiteY21" fmla="*/ 1251264 h 2057252"/>
                <a:gd name="connsiteX22" fmla="*/ 0 w 2042980"/>
                <a:gd name="connsiteY22" fmla="*/ 1027181 h 2057252"/>
                <a:gd name="connsiteX23" fmla="*/ 224028 w 2042980"/>
                <a:gd name="connsiteY23" fmla="*/ 803098 h 2057252"/>
                <a:gd name="connsiteX24" fmla="*/ 269177 w 2042980"/>
                <a:gd name="connsiteY24" fmla="*/ 807651 h 2057252"/>
                <a:gd name="connsiteX25" fmla="*/ 279063 w 2042980"/>
                <a:gd name="connsiteY25" fmla="*/ 810720 h 2057252"/>
                <a:gd name="connsiteX26" fmla="*/ 279063 w 2042980"/>
                <a:gd name="connsiteY26" fmla="*/ 287133 h 2057252"/>
                <a:gd name="connsiteX27" fmla="*/ 805119 w 2042980"/>
                <a:gd name="connsiteY27" fmla="*/ 287133 h 2057252"/>
                <a:gd name="connsiteX28" fmla="*/ 1019110 w 2042980"/>
                <a:gd name="connsiteY28" fmla="*/ 214 h 2057252"/>
                <a:gd name="connsiteX0" fmla="*/ 1019110 w 2042980"/>
                <a:gd name="connsiteY0" fmla="*/ 214 h 2057252"/>
                <a:gd name="connsiteX1" fmla="*/ 1233101 w 2042980"/>
                <a:gd name="connsiteY1" fmla="*/ 287133 h 2057252"/>
                <a:gd name="connsiteX2" fmla="*/ 1759157 w 2042980"/>
                <a:gd name="connsiteY2" fmla="*/ 287133 h 2057252"/>
                <a:gd name="connsiteX3" fmla="*/ 1759157 w 2042980"/>
                <a:gd name="connsiteY3" fmla="*/ 812198 h 2057252"/>
                <a:gd name="connsiteX4" fmla="*/ 1773803 w 2042980"/>
                <a:gd name="connsiteY4" fmla="*/ 807651 h 2057252"/>
                <a:gd name="connsiteX5" fmla="*/ 1818952 w 2042980"/>
                <a:gd name="connsiteY5" fmla="*/ 803098 h 2057252"/>
                <a:gd name="connsiteX6" fmla="*/ 2042980 w 2042980"/>
                <a:gd name="connsiteY6" fmla="*/ 1027181 h 2057252"/>
                <a:gd name="connsiteX7" fmla="*/ 1818952 w 2042980"/>
                <a:gd name="connsiteY7" fmla="*/ 1251264 h 2057252"/>
                <a:gd name="connsiteX8" fmla="*/ 1773803 w 2042980"/>
                <a:gd name="connsiteY8" fmla="*/ 1246712 h 2057252"/>
                <a:gd name="connsiteX9" fmla="*/ 1759157 w 2042980"/>
                <a:gd name="connsiteY9" fmla="*/ 1242164 h 2057252"/>
                <a:gd name="connsiteX10" fmla="*/ 1759157 w 2042980"/>
                <a:gd name="connsiteY10" fmla="*/ 1767229 h 2057252"/>
                <a:gd name="connsiteX11" fmla="*/ 1232138 w 2042980"/>
                <a:gd name="connsiteY11" fmla="*/ 1767229 h 2057252"/>
                <a:gd name="connsiteX12" fmla="*/ 1238587 w 2042980"/>
                <a:gd name="connsiteY12" fmla="*/ 1788008 h 2057252"/>
                <a:gd name="connsiteX13" fmla="*/ 1243138 w 2042980"/>
                <a:gd name="connsiteY13" fmla="*/ 1833169 h 2057252"/>
                <a:gd name="connsiteX14" fmla="*/ 1019110 w 2042980"/>
                <a:gd name="connsiteY14" fmla="*/ 2057252 h 2057252"/>
                <a:gd name="connsiteX15" fmla="*/ 795082 w 2042980"/>
                <a:gd name="connsiteY15" fmla="*/ 1833169 h 2057252"/>
                <a:gd name="connsiteX16" fmla="*/ 799634 w 2042980"/>
                <a:gd name="connsiteY16" fmla="*/ 1788008 h 2057252"/>
                <a:gd name="connsiteX17" fmla="*/ 806082 w 2042980"/>
                <a:gd name="connsiteY17" fmla="*/ 1767229 h 2057252"/>
                <a:gd name="connsiteX18" fmla="*/ 279063 w 2042980"/>
                <a:gd name="connsiteY18" fmla="*/ 1767229 h 2057252"/>
                <a:gd name="connsiteX19" fmla="*/ 279063 w 2042980"/>
                <a:gd name="connsiteY19" fmla="*/ 1243642 h 2057252"/>
                <a:gd name="connsiteX20" fmla="*/ 269177 w 2042980"/>
                <a:gd name="connsiteY20" fmla="*/ 1246712 h 2057252"/>
                <a:gd name="connsiteX21" fmla="*/ 224028 w 2042980"/>
                <a:gd name="connsiteY21" fmla="*/ 1251264 h 2057252"/>
                <a:gd name="connsiteX22" fmla="*/ 0 w 2042980"/>
                <a:gd name="connsiteY22" fmla="*/ 1027181 h 2057252"/>
                <a:gd name="connsiteX23" fmla="*/ 224028 w 2042980"/>
                <a:gd name="connsiteY23" fmla="*/ 803098 h 2057252"/>
                <a:gd name="connsiteX24" fmla="*/ 269177 w 2042980"/>
                <a:gd name="connsiteY24" fmla="*/ 807651 h 2057252"/>
                <a:gd name="connsiteX25" fmla="*/ 279063 w 2042980"/>
                <a:gd name="connsiteY25" fmla="*/ 810720 h 2057252"/>
                <a:gd name="connsiteX26" fmla="*/ 279063 w 2042980"/>
                <a:gd name="connsiteY26" fmla="*/ 287133 h 2057252"/>
                <a:gd name="connsiteX27" fmla="*/ 805119 w 2042980"/>
                <a:gd name="connsiteY27" fmla="*/ 287133 h 2057252"/>
                <a:gd name="connsiteX28" fmla="*/ 1019110 w 2042980"/>
                <a:gd name="connsiteY28" fmla="*/ 214 h 2057252"/>
                <a:gd name="connsiteX0" fmla="*/ 1019110 w 2042980"/>
                <a:gd name="connsiteY0" fmla="*/ 214 h 2057252"/>
                <a:gd name="connsiteX1" fmla="*/ 1233101 w 2042980"/>
                <a:gd name="connsiteY1" fmla="*/ 287133 h 2057252"/>
                <a:gd name="connsiteX2" fmla="*/ 1759157 w 2042980"/>
                <a:gd name="connsiteY2" fmla="*/ 287133 h 2057252"/>
                <a:gd name="connsiteX3" fmla="*/ 1759157 w 2042980"/>
                <a:gd name="connsiteY3" fmla="*/ 812198 h 2057252"/>
                <a:gd name="connsiteX4" fmla="*/ 1773803 w 2042980"/>
                <a:gd name="connsiteY4" fmla="*/ 807651 h 2057252"/>
                <a:gd name="connsiteX5" fmla="*/ 1818952 w 2042980"/>
                <a:gd name="connsiteY5" fmla="*/ 803098 h 2057252"/>
                <a:gd name="connsiteX6" fmla="*/ 2042980 w 2042980"/>
                <a:gd name="connsiteY6" fmla="*/ 1027181 h 2057252"/>
                <a:gd name="connsiteX7" fmla="*/ 1818952 w 2042980"/>
                <a:gd name="connsiteY7" fmla="*/ 1251264 h 2057252"/>
                <a:gd name="connsiteX8" fmla="*/ 1773803 w 2042980"/>
                <a:gd name="connsiteY8" fmla="*/ 1246712 h 2057252"/>
                <a:gd name="connsiteX9" fmla="*/ 1759157 w 2042980"/>
                <a:gd name="connsiteY9" fmla="*/ 1242164 h 2057252"/>
                <a:gd name="connsiteX10" fmla="*/ 1759157 w 2042980"/>
                <a:gd name="connsiteY10" fmla="*/ 1767229 h 2057252"/>
                <a:gd name="connsiteX11" fmla="*/ 1232138 w 2042980"/>
                <a:gd name="connsiteY11" fmla="*/ 1767229 h 2057252"/>
                <a:gd name="connsiteX12" fmla="*/ 1238587 w 2042980"/>
                <a:gd name="connsiteY12" fmla="*/ 1788008 h 2057252"/>
                <a:gd name="connsiteX13" fmla="*/ 1243138 w 2042980"/>
                <a:gd name="connsiteY13" fmla="*/ 1833169 h 2057252"/>
                <a:gd name="connsiteX14" fmla="*/ 1019110 w 2042980"/>
                <a:gd name="connsiteY14" fmla="*/ 2057252 h 2057252"/>
                <a:gd name="connsiteX15" fmla="*/ 795082 w 2042980"/>
                <a:gd name="connsiteY15" fmla="*/ 1833169 h 2057252"/>
                <a:gd name="connsiteX16" fmla="*/ 799634 w 2042980"/>
                <a:gd name="connsiteY16" fmla="*/ 1788008 h 2057252"/>
                <a:gd name="connsiteX17" fmla="*/ 806082 w 2042980"/>
                <a:gd name="connsiteY17" fmla="*/ 1767229 h 2057252"/>
                <a:gd name="connsiteX18" fmla="*/ 279063 w 2042980"/>
                <a:gd name="connsiteY18" fmla="*/ 1767229 h 2057252"/>
                <a:gd name="connsiteX19" fmla="*/ 279063 w 2042980"/>
                <a:gd name="connsiteY19" fmla="*/ 1243642 h 2057252"/>
                <a:gd name="connsiteX20" fmla="*/ 269177 w 2042980"/>
                <a:gd name="connsiteY20" fmla="*/ 1246712 h 2057252"/>
                <a:gd name="connsiteX21" fmla="*/ 224028 w 2042980"/>
                <a:gd name="connsiteY21" fmla="*/ 1251264 h 2057252"/>
                <a:gd name="connsiteX22" fmla="*/ 0 w 2042980"/>
                <a:gd name="connsiteY22" fmla="*/ 1027181 h 2057252"/>
                <a:gd name="connsiteX23" fmla="*/ 224028 w 2042980"/>
                <a:gd name="connsiteY23" fmla="*/ 803098 h 2057252"/>
                <a:gd name="connsiteX24" fmla="*/ 269177 w 2042980"/>
                <a:gd name="connsiteY24" fmla="*/ 807651 h 2057252"/>
                <a:gd name="connsiteX25" fmla="*/ 279063 w 2042980"/>
                <a:gd name="connsiteY25" fmla="*/ 810720 h 2057252"/>
                <a:gd name="connsiteX26" fmla="*/ 279063 w 2042980"/>
                <a:gd name="connsiteY26" fmla="*/ 287133 h 2057252"/>
                <a:gd name="connsiteX27" fmla="*/ 805119 w 2042980"/>
                <a:gd name="connsiteY27" fmla="*/ 287133 h 2057252"/>
                <a:gd name="connsiteX28" fmla="*/ 1019110 w 2042980"/>
                <a:gd name="connsiteY28" fmla="*/ 214 h 2057252"/>
                <a:gd name="connsiteX0" fmla="*/ 1019110 w 2042980"/>
                <a:gd name="connsiteY0" fmla="*/ 214 h 2057252"/>
                <a:gd name="connsiteX1" fmla="*/ 1233101 w 2042980"/>
                <a:gd name="connsiteY1" fmla="*/ 287133 h 2057252"/>
                <a:gd name="connsiteX2" fmla="*/ 1759157 w 2042980"/>
                <a:gd name="connsiteY2" fmla="*/ 287133 h 2057252"/>
                <a:gd name="connsiteX3" fmla="*/ 1759157 w 2042980"/>
                <a:gd name="connsiteY3" fmla="*/ 812198 h 2057252"/>
                <a:gd name="connsiteX4" fmla="*/ 1773803 w 2042980"/>
                <a:gd name="connsiteY4" fmla="*/ 807651 h 2057252"/>
                <a:gd name="connsiteX5" fmla="*/ 1818952 w 2042980"/>
                <a:gd name="connsiteY5" fmla="*/ 803098 h 2057252"/>
                <a:gd name="connsiteX6" fmla="*/ 2042980 w 2042980"/>
                <a:gd name="connsiteY6" fmla="*/ 1027181 h 2057252"/>
                <a:gd name="connsiteX7" fmla="*/ 1818952 w 2042980"/>
                <a:gd name="connsiteY7" fmla="*/ 1251264 h 2057252"/>
                <a:gd name="connsiteX8" fmla="*/ 1773803 w 2042980"/>
                <a:gd name="connsiteY8" fmla="*/ 1246712 h 2057252"/>
                <a:gd name="connsiteX9" fmla="*/ 1759157 w 2042980"/>
                <a:gd name="connsiteY9" fmla="*/ 1242164 h 2057252"/>
                <a:gd name="connsiteX10" fmla="*/ 1759157 w 2042980"/>
                <a:gd name="connsiteY10" fmla="*/ 1767229 h 2057252"/>
                <a:gd name="connsiteX11" fmla="*/ 1232138 w 2042980"/>
                <a:gd name="connsiteY11" fmla="*/ 1767229 h 2057252"/>
                <a:gd name="connsiteX12" fmla="*/ 1238587 w 2042980"/>
                <a:gd name="connsiteY12" fmla="*/ 1788008 h 2057252"/>
                <a:gd name="connsiteX13" fmla="*/ 1243138 w 2042980"/>
                <a:gd name="connsiteY13" fmla="*/ 1833169 h 2057252"/>
                <a:gd name="connsiteX14" fmla="*/ 1019110 w 2042980"/>
                <a:gd name="connsiteY14" fmla="*/ 2057252 h 2057252"/>
                <a:gd name="connsiteX15" fmla="*/ 795082 w 2042980"/>
                <a:gd name="connsiteY15" fmla="*/ 1833169 h 2057252"/>
                <a:gd name="connsiteX16" fmla="*/ 799634 w 2042980"/>
                <a:gd name="connsiteY16" fmla="*/ 1788008 h 2057252"/>
                <a:gd name="connsiteX17" fmla="*/ 806082 w 2042980"/>
                <a:gd name="connsiteY17" fmla="*/ 1767229 h 2057252"/>
                <a:gd name="connsiteX18" fmla="*/ 279063 w 2042980"/>
                <a:gd name="connsiteY18" fmla="*/ 1767229 h 2057252"/>
                <a:gd name="connsiteX19" fmla="*/ 279063 w 2042980"/>
                <a:gd name="connsiteY19" fmla="*/ 1243642 h 2057252"/>
                <a:gd name="connsiteX20" fmla="*/ 269177 w 2042980"/>
                <a:gd name="connsiteY20" fmla="*/ 1246712 h 2057252"/>
                <a:gd name="connsiteX21" fmla="*/ 224028 w 2042980"/>
                <a:gd name="connsiteY21" fmla="*/ 1251264 h 2057252"/>
                <a:gd name="connsiteX22" fmla="*/ 0 w 2042980"/>
                <a:gd name="connsiteY22" fmla="*/ 1027181 h 2057252"/>
                <a:gd name="connsiteX23" fmla="*/ 224028 w 2042980"/>
                <a:gd name="connsiteY23" fmla="*/ 803098 h 2057252"/>
                <a:gd name="connsiteX24" fmla="*/ 269177 w 2042980"/>
                <a:gd name="connsiteY24" fmla="*/ 807651 h 2057252"/>
                <a:gd name="connsiteX25" fmla="*/ 279063 w 2042980"/>
                <a:gd name="connsiteY25" fmla="*/ 810720 h 2057252"/>
                <a:gd name="connsiteX26" fmla="*/ 279063 w 2042980"/>
                <a:gd name="connsiteY26" fmla="*/ 287133 h 2057252"/>
                <a:gd name="connsiteX27" fmla="*/ 805119 w 2042980"/>
                <a:gd name="connsiteY27" fmla="*/ 287133 h 2057252"/>
                <a:gd name="connsiteX28" fmla="*/ 1019110 w 2042980"/>
                <a:gd name="connsiteY28" fmla="*/ 214 h 2057252"/>
                <a:gd name="connsiteX0" fmla="*/ 1019110 w 2042980"/>
                <a:gd name="connsiteY0" fmla="*/ 214 h 2057252"/>
                <a:gd name="connsiteX1" fmla="*/ 1233101 w 2042980"/>
                <a:gd name="connsiteY1" fmla="*/ 287133 h 2057252"/>
                <a:gd name="connsiteX2" fmla="*/ 1759157 w 2042980"/>
                <a:gd name="connsiteY2" fmla="*/ 287133 h 2057252"/>
                <a:gd name="connsiteX3" fmla="*/ 1759157 w 2042980"/>
                <a:gd name="connsiteY3" fmla="*/ 812198 h 2057252"/>
                <a:gd name="connsiteX4" fmla="*/ 1773803 w 2042980"/>
                <a:gd name="connsiteY4" fmla="*/ 807651 h 2057252"/>
                <a:gd name="connsiteX5" fmla="*/ 1818952 w 2042980"/>
                <a:gd name="connsiteY5" fmla="*/ 803098 h 2057252"/>
                <a:gd name="connsiteX6" fmla="*/ 2042980 w 2042980"/>
                <a:gd name="connsiteY6" fmla="*/ 1027181 h 2057252"/>
                <a:gd name="connsiteX7" fmla="*/ 1818952 w 2042980"/>
                <a:gd name="connsiteY7" fmla="*/ 1251264 h 2057252"/>
                <a:gd name="connsiteX8" fmla="*/ 1773803 w 2042980"/>
                <a:gd name="connsiteY8" fmla="*/ 1246712 h 2057252"/>
                <a:gd name="connsiteX9" fmla="*/ 1759157 w 2042980"/>
                <a:gd name="connsiteY9" fmla="*/ 1242164 h 2057252"/>
                <a:gd name="connsiteX10" fmla="*/ 1759157 w 2042980"/>
                <a:gd name="connsiteY10" fmla="*/ 1767229 h 2057252"/>
                <a:gd name="connsiteX11" fmla="*/ 1232138 w 2042980"/>
                <a:gd name="connsiteY11" fmla="*/ 1767229 h 2057252"/>
                <a:gd name="connsiteX12" fmla="*/ 1238587 w 2042980"/>
                <a:gd name="connsiteY12" fmla="*/ 1788008 h 2057252"/>
                <a:gd name="connsiteX13" fmla="*/ 1243138 w 2042980"/>
                <a:gd name="connsiteY13" fmla="*/ 1833169 h 2057252"/>
                <a:gd name="connsiteX14" fmla="*/ 1019110 w 2042980"/>
                <a:gd name="connsiteY14" fmla="*/ 2057252 h 2057252"/>
                <a:gd name="connsiteX15" fmla="*/ 795082 w 2042980"/>
                <a:gd name="connsiteY15" fmla="*/ 1833169 h 2057252"/>
                <a:gd name="connsiteX16" fmla="*/ 799634 w 2042980"/>
                <a:gd name="connsiteY16" fmla="*/ 1788008 h 2057252"/>
                <a:gd name="connsiteX17" fmla="*/ 806082 w 2042980"/>
                <a:gd name="connsiteY17" fmla="*/ 1767229 h 2057252"/>
                <a:gd name="connsiteX18" fmla="*/ 279063 w 2042980"/>
                <a:gd name="connsiteY18" fmla="*/ 1767229 h 2057252"/>
                <a:gd name="connsiteX19" fmla="*/ 279063 w 2042980"/>
                <a:gd name="connsiteY19" fmla="*/ 1243642 h 2057252"/>
                <a:gd name="connsiteX20" fmla="*/ 269177 w 2042980"/>
                <a:gd name="connsiteY20" fmla="*/ 1246712 h 2057252"/>
                <a:gd name="connsiteX21" fmla="*/ 224028 w 2042980"/>
                <a:gd name="connsiteY21" fmla="*/ 1251264 h 2057252"/>
                <a:gd name="connsiteX22" fmla="*/ 0 w 2042980"/>
                <a:gd name="connsiteY22" fmla="*/ 1027181 h 2057252"/>
                <a:gd name="connsiteX23" fmla="*/ 224028 w 2042980"/>
                <a:gd name="connsiteY23" fmla="*/ 803098 h 2057252"/>
                <a:gd name="connsiteX24" fmla="*/ 269177 w 2042980"/>
                <a:gd name="connsiteY24" fmla="*/ 807651 h 2057252"/>
                <a:gd name="connsiteX25" fmla="*/ 279063 w 2042980"/>
                <a:gd name="connsiteY25" fmla="*/ 810720 h 2057252"/>
                <a:gd name="connsiteX26" fmla="*/ 279063 w 2042980"/>
                <a:gd name="connsiteY26" fmla="*/ 287133 h 2057252"/>
                <a:gd name="connsiteX27" fmla="*/ 805119 w 2042980"/>
                <a:gd name="connsiteY27" fmla="*/ 287133 h 2057252"/>
                <a:gd name="connsiteX28" fmla="*/ 1019110 w 2042980"/>
                <a:gd name="connsiteY28" fmla="*/ 214 h 2057252"/>
                <a:gd name="connsiteX0" fmla="*/ 1019110 w 2042980"/>
                <a:gd name="connsiteY0" fmla="*/ 214 h 2057252"/>
                <a:gd name="connsiteX1" fmla="*/ 1233101 w 2042980"/>
                <a:gd name="connsiteY1" fmla="*/ 287133 h 2057252"/>
                <a:gd name="connsiteX2" fmla="*/ 1759157 w 2042980"/>
                <a:gd name="connsiteY2" fmla="*/ 287133 h 2057252"/>
                <a:gd name="connsiteX3" fmla="*/ 1759157 w 2042980"/>
                <a:gd name="connsiteY3" fmla="*/ 812198 h 2057252"/>
                <a:gd name="connsiteX4" fmla="*/ 1773803 w 2042980"/>
                <a:gd name="connsiteY4" fmla="*/ 807651 h 2057252"/>
                <a:gd name="connsiteX5" fmla="*/ 1818952 w 2042980"/>
                <a:gd name="connsiteY5" fmla="*/ 803098 h 2057252"/>
                <a:gd name="connsiteX6" fmla="*/ 2042980 w 2042980"/>
                <a:gd name="connsiteY6" fmla="*/ 1027181 h 2057252"/>
                <a:gd name="connsiteX7" fmla="*/ 1818952 w 2042980"/>
                <a:gd name="connsiteY7" fmla="*/ 1251264 h 2057252"/>
                <a:gd name="connsiteX8" fmla="*/ 1773803 w 2042980"/>
                <a:gd name="connsiteY8" fmla="*/ 1246712 h 2057252"/>
                <a:gd name="connsiteX9" fmla="*/ 1759157 w 2042980"/>
                <a:gd name="connsiteY9" fmla="*/ 1242164 h 2057252"/>
                <a:gd name="connsiteX10" fmla="*/ 1759157 w 2042980"/>
                <a:gd name="connsiteY10" fmla="*/ 1767229 h 2057252"/>
                <a:gd name="connsiteX11" fmla="*/ 1232138 w 2042980"/>
                <a:gd name="connsiteY11" fmla="*/ 1767229 h 2057252"/>
                <a:gd name="connsiteX12" fmla="*/ 1238587 w 2042980"/>
                <a:gd name="connsiteY12" fmla="*/ 1788008 h 2057252"/>
                <a:gd name="connsiteX13" fmla="*/ 1243138 w 2042980"/>
                <a:gd name="connsiteY13" fmla="*/ 1833169 h 2057252"/>
                <a:gd name="connsiteX14" fmla="*/ 1019110 w 2042980"/>
                <a:gd name="connsiteY14" fmla="*/ 2057252 h 2057252"/>
                <a:gd name="connsiteX15" fmla="*/ 795082 w 2042980"/>
                <a:gd name="connsiteY15" fmla="*/ 1833169 h 2057252"/>
                <a:gd name="connsiteX16" fmla="*/ 799634 w 2042980"/>
                <a:gd name="connsiteY16" fmla="*/ 1788008 h 2057252"/>
                <a:gd name="connsiteX17" fmla="*/ 806082 w 2042980"/>
                <a:gd name="connsiteY17" fmla="*/ 1767229 h 2057252"/>
                <a:gd name="connsiteX18" fmla="*/ 279063 w 2042980"/>
                <a:gd name="connsiteY18" fmla="*/ 1767229 h 2057252"/>
                <a:gd name="connsiteX19" fmla="*/ 279063 w 2042980"/>
                <a:gd name="connsiteY19" fmla="*/ 1243642 h 2057252"/>
                <a:gd name="connsiteX20" fmla="*/ 269177 w 2042980"/>
                <a:gd name="connsiteY20" fmla="*/ 1246712 h 2057252"/>
                <a:gd name="connsiteX21" fmla="*/ 224028 w 2042980"/>
                <a:gd name="connsiteY21" fmla="*/ 1251264 h 2057252"/>
                <a:gd name="connsiteX22" fmla="*/ 0 w 2042980"/>
                <a:gd name="connsiteY22" fmla="*/ 1027181 h 2057252"/>
                <a:gd name="connsiteX23" fmla="*/ 224028 w 2042980"/>
                <a:gd name="connsiteY23" fmla="*/ 803098 h 2057252"/>
                <a:gd name="connsiteX24" fmla="*/ 269177 w 2042980"/>
                <a:gd name="connsiteY24" fmla="*/ 807651 h 2057252"/>
                <a:gd name="connsiteX25" fmla="*/ 279063 w 2042980"/>
                <a:gd name="connsiteY25" fmla="*/ 810720 h 2057252"/>
                <a:gd name="connsiteX26" fmla="*/ 279063 w 2042980"/>
                <a:gd name="connsiteY26" fmla="*/ 287133 h 2057252"/>
                <a:gd name="connsiteX27" fmla="*/ 805119 w 2042980"/>
                <a:gd name="connsiteY27" fmla="*/ 287133 h 2057252"/>
                <a:gd name="connsiteX28" fmla="*/ 1019110 w 2042980"/>
                <a:gd name="connsiteY28" fmla="*/ 214 h 2057252"/>
                <a:gd name="connsiteX0" fmla="*/ 1019110 w 2042980"/>
                <a:gd name="connsiteY0" fmla="*/ 159 h 2057197"/>
                <a:gd name="connsiteX1" fmla="*/ 1233101 w 2042980"/>
                <a:gd name="connsiteY1" fmla="*/ 287078 h 2057197"/>
                <a:gd name="connsiteX2" fmla="*/ 1759157 w 2042980"/>
                <a:gd name="connsiteY2" fmla="*/ 287078 h 2057197"/>
                <a:gd name="connsiteX3" fmla="*/ 1759157 w 2042980"/>
                <a:gd name="connsiteY3" fmla="*/ 812143 h 2057197"/>
                <a:gd name="connsiteX4" fmla="*/ 1773803 w 2042980"/>
                <a:gd name="connsiteY4" fmla="*/ 807596 h 2057197"/>
                <a:gd name="connsiteX5" fmla="*/ 1818952 w 2042980"/>
                <a:gd name="connsiteY5" fmla="*/ 803043 h 2057197"/>
                <a:gd name="connsiteX6" fmla="*/ 2042980 w 2042980"/>
                <a:gd name="connsiteY6" fmla="*/ 1027126 h 2057197"/>
                <a:gd name="connsiteX7" fmla="*/ 1818952 w 2042980"/>
                <a:gd name="connsiteY7" fmla="*/ 1251209 h 2057197"/>
                <a:gd name="connsiteX8" fmla="*/ 1773803 w 2042980"/>
                <a:gd name="connsiteY8" fmla="*/ 1246657 h 2057197"/>
                <a:gd name="connsiteX9" fmla="*/ 1759157 w 2042980"/>
                <a:gd name="connsiteY9" fmla="*/ 1242109 h 2057197"/>
                <a:gd name="connsiteX10" fmla="*/ 1759157 w 2042980"/>
                <a:gd name="connsiteY10" fmla="*/ 1767174 h 2057197"/>
                <a:gd name="connsiteX11" fmla="*/ 1232138 w 2042980"/>
                <a:gd name="connsiteY11" fmla="*/ 1767174 h 2057197"/>
                <a:gd name="connsiteX12" fmla="*/ 1238587 w 2042980"/>
                <a:gd name="connsiteY12" fmla="*/ 1787953 h 2057197"/>
                <a:gd name="connsiteX13" fmla="*/ 1243138 w 2042980"/>
                <a:gd name="connsiteY13" fmla="*/ 1833114 h 2057197"/>
                <a:gd name="connsiteX14" fmla="*/ 1019110 w 2042980"/>
                <a:gd name="connsiteY14" fmla="*/ 2057197 h 2057197"/>
                <a:gd name="connsiteX15" fmla="*/ 795082 w 2042980"/>
                <a:gd name="connsiteY15" fmla="*/ 1833114 h 2057197"/>
                <a:gd name="connsiteX16" fmla="*/ 799634 w 2042980"/>
                <a:gd name="connsiteY16" fmla="*/ 1787953 h 2057197"/>
                <a:gd name="connsiteX17" fmla="*/ 806082 w 2042980"/>
                <a:gd name="connsiteY17" fmla="*/ 1767174 h 2057197"/>
                <a:gd name="connsiteX18" fmla="*/ 279063 w 2042980"/>
                <a:gd name="connsiteY18" fmla="*/ 1767174 h 2057197"/>
                <a:gd name="connsiteX19" fmla="*/ 279063 w 2042980"/>
                <a:gd name="connsiteY19" fmla="*/ 1243587 h 2057197"/>
                <a:gd name="connsiteX20" fmla="*/ 269177 w 2042980"/>
                <a:gd name="connsiteY20" fmla="*/ 1246657 h 2057197"/>
                <a:gd name="connsiteX21" fmla="*/ 224028 w 2042980"/>
                <a:gd name="connsiteY21" fmla="*/ 1251209 h 2057197"/>
                <a:gd name="connsiteX22" fmla="*/ 0 w 2042980"/>
                <a:gd name="connsiteY22" fmla="*/ 1027126 h 2057197"/>
                <a:gd name="connsiteX23" fmla="*/ 224028 w 2042980"/>
                <a:gd name="connsiteY23" fmla="*/ 803043 h 2057197"/>
                <a:gd name="connsiteX24" fmla="*/ 269177 w 2042980"/>
                <a:gd name="connsiteY24" fmla="*/ 807596 h 2057197"/>
                <a:gd name="connsiteX25" fmla="*/ 279063 w 2042980"/>
                <a:gd name="connsiteY25" fmla="*/ 810665 h 2057197"/>
                <a:gd name="connsiteX26" fmla="*/ 279063 w 2042980"/>
                <a:gd name="connsiteY26" fmla="*/ 287078 h 2057197"/>
                <a:gd name="connsiteX27" fmla="*/ 805119 w 2042980"/>
                <a:gd name="connsiteY27" fmla="*/ 287078 h 2057197"/>
                <a:gd name="connsiteX28" fmla="*/ 1019110 w 2042980"/>
                <a:gd name="connsiteY28" fmla="*/ 159 h 2057197"/>
                <a:gd name="connsiteX0" fmla="*/ 1019110 w 2042980"/>
                <a:gd name="connsiteY0" fmla="*/ 183 h 2057221"/>
                <a:gd name="connsiteX1" fmla="*/ 1233101 w 2042980"/>
                <a:gd name="connsiteY1" fmla="*/ 287102 h 2057221"/>
                <a:gd name="connsiteX2" fmla="*/ 1759157 w 2042980"/>
                <a:gd name="connsiteY2" fmla="*/ 287102 h 2057221"/>
                <a:gd name="connsiteX3" fmla="*/ 1759157 w 2042980"/>
                <a:gd name="connsiteY3" fmla="*/ 812167 h 2057221"/>
                <a:gd name="connsiteX4" fmla="*/ 1773803 w 2042980"/>
                <a:gd name="connsiteY4" fmla="*/ 807620 h 2057221"/>
                <a:gd name="connsiteX5" fmla="*/ 1818952 w 2042980"/>
                <a:gd name="connsiteY5" fmla="*/ 803067 h 2057221"/>
                <a:gd name="connsiteX6" fmla="*/ 2042980 w 2042980"/>
                <a:gd name="connsiteY6" fmla="*/ 1027150 h 2057221"/>
                <a:gd name="connsiteX7" fmla="*/ 1818952 w 2042980"/>
                <a:gd name="connsiteY7" fmla="*/ 1251233 h 2057221"/>
                <a:gd name="connsiteX8" fmla="*/ 1773803 w 2042980"/>
                <a:gd name="connsiteY8" fmla="*/ 1246681 h 2057221"/>
                <a:gd name="connsiteX9" fmla="*/ 1759157 w 2042980"/>
                <a:gd name="connsiteY9" fmla="*/ 1242133 h 2057221"/>
                <a:gd name="connsiteX10" fmla="*/ 1759157 w 2042980"/>
                <a:gd name="connsiteY10" fmla="*/ 1767198 h 2057221"/>
                <a:gd name="connsiteX11" fmla="*/ 1232138 w 2042980"/>
                <a:gd name="connsiteY11" fmla="*/ 1767198 h 2057221"/>
                <a:gd name="connsiteX12" fmla="*/ 1238587 w 2042980"/>
                <a:gd name="connsiteY12" fmla="*/ 1787977 h 2057221"/>
                <a:gd name="connsiteX13" fmla="*/ 1243138 w 2042980"/>
                <a:gd name="connsiteY13" fmla="*/ 1833138 h 2057221"/>
                <a:gd name="connsiteX14" fmla="*/ 1019110 w 2042980"/>
                <a:gd name="connsiteY14" fmla="*/ 2057221 h 2057221"/>
                <a:gd name="connsiteX15" fmla="*/ 795082 w 2042980"/>
                <a:gd name="connsiteY15" fmla="*/ 1833138 h 2057221"/>
                <a:gd name="connsiteX16" fmla="*/ 799634 w 2042980"/>
                <a:gd name="connsiteY16" fmla="*/ 1787977 h 2057221"/>
                <a:gd name="connsiteX17" fmla="*/ 806082 w 2042980"/>
                <a:gd name="connsiteY17" fmla="*/ 1767198 h 2057221"/>
                <a:gd name="connsiteX18" fmla="*/ 279063 w 2042980"/>
                <a:gd name="connsiteY18" fmla="*/ 1767198 h 2057221"/>
                <a:gd name="connsiteX19" fmla="*/ 279063 w 2042980"/>
                <a:gd name="connsiteY19" fmla="*/ 1243611 h 2057221"/>
                <a:gd name="connsiteX20" fmla="*/ 269177 w 2042980"/>
                <a:gd name="connsiteY20" fmla="*/ 1246681 h 2057221"/>
                <a:gd name="connsiteX21" fmla="*/ 224028 w 2042980"/>
                <a:gd name="connsiteY21" fmla="*/ 1251233 h 2057221"/>
                <a:gd name="connsiteX22" fmla="*/ 0 w 2042980"/>
                <a:gd name="connsiteY22" fmla="*/ 1027150 h 2057221"/>
                <a:gd name="connsiteX23" fmla="*/ 224028 w 2042980"/>
                <a:gd name="connsiteY23" fmla="*/ 803067 h 2057221"/>
                <a:gd name="connsiteX24" fmla="*/ 269177 w 2042980"/>
                <a:gd name="connsiteY24" fmla="*/ 807620 h 2057221"/>
                <a:gd name="connsiteX25" fmla="*/ 279063 w 2042980"/>
                <a:gd name="connsiteY25" fmla="*/ 810689 h 2057221"/>
                <a:gd name="connsiteX26" fmla="*/ 279063 w 2042980"/>
                <a:gd name="connsiteY26" fmla="*/ 287102 h 2057221"/>
                <a:gd name="connsiteX27" fmla="*/ 805119 w 2042980"/>
                <a:gd name="connsiteY27" fmla="*/ 287102 h 2057221"/>
                <a:gd name="connsiteX28" fmla="*/ 1019110 w 2042980"/>
                <a:gd name="connsiteY28" fmla="*/ 183 h 2057221"/>
                <a:gd name="connsiteX0" fmla="*/ 1019110 w 2042980"/>
                <a:gd name="connsiteY0" fmla="*/ 186 h 2057224"/>
                <a:gd name="connsiteX1" fmla="*/ 1233101 w 2042980"/>
                <a:gd name="connsiteY1" fmla="*/ 287105 h 2057224"/>
                <a:gd name="connsiteX2" fmla="*/ 1759157 w 2042980"/>
                <a:gd name="connsiteY2" fmla="*/ 287105 h 2057224"/>
                <a:gd name="connsiteX3" fmla="*/ 1759157 w 2042980"/>
                <a:gd name="connsiteY3" fmla="*/ 812170 h 2057224"/>
                <a:gd name="connsiteX4" fmla="*/ 1773803 w 2042980"/>
                <a:gd name="connsiteY4" fmla="*/ 807623 h 2057224"/>
                <a:gd name="connsiteX5" fmla="*/ 1818952 w 2042980"/>
                <a:gd name="connsiteY5" fmla="*/ 803070 h 2057224"/>
                <a:gd name="connsiteX6" fmla="*/ 2042980 w 2042980"/>
                <a:gd name="connsiteY6" fmla="*/ 1027153 h 2057224"/>
                <a:gd name="connsiteX7" fmla="*/ 1818952 w 2042980"/>
                <a:gd name="connsiteY7" fmla="*/ 1251236 h 2057224"/>
                <a:gd name="connsiteX8" fmla="*/ 1773803 w 2042980"/>
                <a:gd name="connsiteY8" fmla="*/ 1246684 h 2057224"/>
                <a:gd name="connsiteX9" fmla="*/ 1759157 w 2042980"/>
                <a:gd name="connsiteY9" fmla="*/ 1242136 h 2057224"/>
                <a:gd name="connsiteX10" fmla="*/ 1759157 w 2042980"/>
                <a:gd name="connsiteY10" fmla="*/ 1767201 h 2057224"/>
                <a:gd name="connsiteX11" fmla="*/ 1232138 w 2042980"/>
                <a:gd name="connsiteY11" fmla="*/ 1767201 h 2057224"/>
                <a:gd name="connsiteX12" fmla="*/ 1238587 w 2042980"/>
                <a:gd name="connsiteY12" fmla="*/ 1787980 h 2057224"/>
                <a:gd name="connsiteX13" fmla="*/ 1243138 w 2042980"/>
                <a:gd name="connsiteY13" fmla="*/ 1833141 h 2057224"/>
                <a:gd name="connsiteX14" fmla="*/ 1019110 w 2042980"/>
                <a:gd name="connsiteY14" fmla="*/ 2057224 h 2057224"/>
                <a:gd name="connsiteX15" fmla="*/ 795082 w 2042980"/>
                <a:gd name="connsiteY15" fmla="*/ 1833141 h 2057224"/>
                <a:gd name="connsiteX16" fmla="*/ 799634 w 2042980"/>
                <a:gd name="connsiteY16" fmla="*/ 1787980 h 2057224"/>
                <a:gd name="connsiteX17" fmla="*/ 806082 w 2042980"/>
                <a:gd name="connsiteY17" fmla="*/ 1767201 h 2057224"/>
                <a:gd name="connsiteX18" fmla="*/ 279063 w 2042980"/>
                <a:gd name="connsiteY18" fmla="*/ 1767201 h 2057224"/>
                <a:gd name="connsiteX19" fmla="*/ 279063 w 2042980"/>
                <a:gd name="connsiteY19" fmla="*/ 1243614 h 2057224"/>
                <a:gd name="connsiteX20" fmla="*/ 269177 w 2042980"/>
                <a:gd name="connsiteY20" fmla="*/ 1246684 h 2057224"/>
                <a:gd name="connsiteX21" fmla="*/ 224028 w 2042980"/>
                <a:gd name="connsiteY21" fmla="*/ 1251236 h 2057224"/>
                <a:gd name="connsiteX22" fmla="*/ 0 w 2042980"/>
                <a:gd name="connsiteY22" fmla="*/ 1027153 h 2057224"/>
                <a:gd name="connsiteX23" fmla="*/ 224028 w 2042980"/>
                <a:gd name="connsiteY23" fmla="*/ 803070 h 2057224"/>
                <a:gd name="connsiteX24" fmla="*/ 269177 w 2042980"/>
                <a:gd name="connsiteY24" fmla="*/ 807623 h 2057224"/>
                <a:gd name="connsiteX25" fmla="*/ 279063 w 2042980"/>
                <a:gd name="connsiteY25" fmla="*/ 810692 h 2057224"/>
                <a:gd name="connsiteX26" fmla="*/ 279063 w 2042980"/>
                <a:gd name="connsiteY26" fmla="*/ 287105 h 2057224"/>
                <a:gd name="connsiteX27" fmla="*/ 805119 w 2042980"/>
                <a:gd name="connsiteY27" fmla="*/ 287105 h 2057224"/>
                <a:gd name="connsiteX28" fmla="*/ 1019110 w 2042980"/>
                <a:gd name="connsiteY28" fmla="*/ 186 h 2057224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3 h 2057111"/>
                <a:gd name="connsiteX1" fmla="*/ 1233101 w 2042980"/>
                <a:gd name="connsiteY1" fmla="*/ 286992 h 2057111"/>
                <a:gd name="connsiteX2" fmla="*/ 1759157 w 2042980"/>
                <a:gd name="connsiteY2" fmla="*/ 286992 h 2057111"/>
                <a:gd name="connsiteX3" fmla="*/ 1759157 w 2042980"/>
                <a:gd name="connsiteY3" fmla="*/ 812057 h 2057111"/>
                <a:gd name="connsiteX4" fmla="*/ 1773803 w 2042980"/>
                <a:gd name="connsiteY4" fmla="*/ 807510 h 2057111"/>
                <a:gd name="connsiteX5" fmla="*/ 1818952 w 2042980"/>
                <a:gd name="connsiteY5" fmla="*/ 802957 h 2057111"/>
                <a:gd name="connsiteX6" fmla="*/ 2042980 w 2042980"/>
                <a:gd name="connsiteY6" fmla="*/ 1027040 h 2057111"/>
                <a:gd name="connsiteX7" fmla="*/ 1818952 w 2042980"/>
                <a:gd name="connsiteY7" fmla="*/ 1251123 h 2057111"/>
                <a:gd name="connsiteX8" fmla="*/ 1773803 w 2042980"/>
                <a:gd name="connsiteY8" fmla="*/ 1246571 h 2057111"/>
                <a:gd name="connsiteX9" fmla="*/ 1759157 w 2042980"/>
                <a:gd name="connsiteY9" fmla="*/ 1242023 h 2057111"/>
                <a:gd name="connsiteX10" fmla="*/ 1759157 w 2042980"/>
                <a:gd name="connsiteY10" fmla="*/ 1767088 h 2057111"/>
                <a:gd name="connsiteX11" fmla="*/ 1232138 w 2042980"/>
                <a:gd name="connsiteY11" fmla="*/ 1767088 h 2057111"/>
                <a:gd name="connsiteX12" fmla="*/ 1238587 w 2042980"/>
                <a:gd name="connsiteY12" fmla="*/ 1787867 h 2057111"/>
                <a:gd name="connsiteX13" fmla="*/ 1243138 w 2042980"/>
                <a:gd name="connsiteY13" fmla="*/ 1833028 h 2057111"/>
                <a:gd name="connsiteX14" fmla="*/ 1019110 w 2042980"/>
                <a:gd name="connsiteY14" fmla="*/ 2057111 h 2057111"/>
                <a:gd name="connsiteX15" fmla="*/ 795082 w 2042980"/>
                <a:gd name="connsiteY15" fmla="*/ 1833028 h 2057111"/>
                <a:gd name="connsiteX16" fmla="*/ 799634 w 2042980"/>
                <a:gd name="connsiteY16" fmla="*/ 1787867 h 2057111"/>
                <a:gd name="connsiteX17" fmla="*/ 806082 w 2042980"/>
                <a:gd name="connsiteY17" fmla="*/ 1767088 h 2057111"/>
                <a:gd name="connsiteX18" fmla="*/ 279063 w 2042980"/>
                <a:gd name="connsiteY18" fmla="*/ 1767088 h 2057111"/>
                <a:gd name="connsiteX19" fmla="*/ 279063 w 2042980"/>
                <a:gd name="connsiteY19" fmla="*/ 1243501 h 2057111"/>
                <a:gd name="connsiteX20" fmla="*/ 269177 w 2042980"/>
                <a:gd name="connsiteY20" fmla="*/ 1246571 h 2057111"/>
                <a:gd name="connsiteX21" fmla="*/ 224028 w 2042980"/>
                <a:gd name="connsiteY21" fmla="*/ 1251123 h 2057111"/>
                <a:gd name="connsiteX22" fmla="*/ 0 w 2042980"/>
                <a:gd name="connsiteY22" fmla="*/ 1027040 h 2057111"/>
                <a:gd name="connsiteX23" fmla="*/ 224028 w 2042980"/>
                <a:gd name="connsiteY23" fmla="*/ 802957 h 2057111"/>
                <a:gd name="connsiteX24" fmla="*/ 269177 w 2042980"/>
                <a:gd name="connsiteY24" fmla="*/ 807510 h 2057111"/>
                <a:gd name="connsiteX25" fmla="*/ 279063 w 2042980"/>
                <a:gd name="connsiteY25" fmla="*/ 810579 h 2057111"/>
                <a:gd name="connsiteX26" fmla="*/ 279063 w 2042980"/>
                <a:gd name="connsiteY26" fmla="*/ 286992 h 2057111"/>
                <a:gd name="connsiteX27" fmla="*/ 805119 w 2042980"/>
                <a:gd name="connsiteY27" fmla="*/ 286992 h 2057111"/>
                <a:gd name="connsiteX28" fmla="*/ 1019110 w 2042980"/>
                <a:gd name="connsiteY28" fmla="*/ 73 h 2057111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74 h 2057112"/>
                <a:gd name="connsiteX1" fmla="*/ 1233101 w 2042980"/>
                <a:gd name="connsiteY1" fmla="*/ 286993 h 2057112"/>
                <a:gd name="connsiteX2" fmla="*/ 1759157 w 2042980"/>
                <a:gd name="connsiteY2" fmla="*/ 286993 h 2057112"/>
                <a:gd name="connsiteX3" fmla="*/ 1759157 w 2042980"/>
                <a:gd name="connsiteY3" fmla="*/ 812058 h 2057112"/>
                <a:gd name="connsiteX4" fmla="*/ 1773803 w 2042980"/>
                <a:gd name="connsiteY4" fmla="*/ 807511 h 2057112"/>
                <a:gd name="connsiteX5" fmla="*/ 1818952 w 2042980"/>
                <a:gd name="connsiteY5" fmla="*/ 802958 h 2057112"/>
                <a:gd name="connsiteX6" fmla="*/ 2042980 w 2042980"/>
                <a:gd name="connsiteY6" fmla="*/ 1027041 h 2057112"/>
                <a:gd name="connsiteX7" fmla="*/ 1818952 w 2042980"/>
                <a:gd name="connsiteY7" fmla="*/ 1251124 h 2057112"/>
                <a:gd name="connsiteX8" fmla="*/ 1773803 w 2042980"/>
                <a:gd name="connsiteY8" fmla="*/ 1246572 h 2057112"/>
                <a:gd name="connsiteX9" fmla="*/ 1759157 w 2042980"/>
                <a:gd name="connsiteY9" fmla="*/ 1242024 h 2057112"/>
                <a:gd name="connsiteX10" fmla="*/ 1759157 w 2042980"/>
                <a:gd name="connsiteY10" fmla="*/ 1767089 h 2057112"/>
                <a:gd name="connsiteX11" fmla="*/ 1232138 w 2042980"/>
                <a:gd name="connsiteY11" fmla="*/ 1767089 h 2057112"/>
                <a:gd name="connsiteX12" fmla="*/ 1238587 w 2042980"/>
                <a:gd name="connsiteY12" fmla="*/ 1787868 h 2057112"/>
                <a:gd name="connsiteX13" fmla="*/ 1243138 w 2042980"/>
                <a:gd name="connsiteY13" fmla="*/ 1833029 h 2057112"/>
                <a:gd name="connsiteX14" fmla="*/ 1019110 w 2042980"/>
                <a:gd name="connsiteY14" fmla="*/ 2057112 h 2057112"/>
                <a:gd name="connsiteX15" fmla="*/ 795082 w 2042980"/>
                <a:gd name="connsiteY15" fmla="*/ 1833029 h 2057112"/>
                <a:gd name="connsiteX16" fmla="*/ 799634 w 2042980"/>
                <a:gd name="connsiteY16" fmla="*/ 1787868 h 2057112"/>
                <a:gd name="connsiteX17" fmla="*/ 806082 w 2042980"/>
                <a:gd name="connsiteY17" fmla="*/ 1767089 h 2057112"/>
                <a:gd name="connsiteX18" fmla="*/ 279063 w 2042980"/>
                <a:gd name="connsiteY18" fmla="*/ 1767089 h 2057112"/>
                <a:gd name="connsiteX19" fmla="*/ 279063 w 2042980"/>
                <a:gd name="connsiteY19" fmla="*/ 1243502 h 2057112"/>
                <a:gd name="connsiteX20" fmla="*/ 269177 w 2042980"/>
                <a:gd name="connsiteY20" fmla="*/ 1246572 h 2057112"/>
                <a:gd name="connsiteX21" fmla="*/ 224028 w 2042980"/>
                <a:gd name="connsiteY21" fmla="*/ 1251124 h 2057112"/>
                <a:gd name="connsiteX22" fmla="*/ 0 w 2042980"/>
                <a:gd name="connsiteY22" fmla="*/ 1027041 h 2057112"/>
                <a:gd name="connsiteX23" fmla="*/ 224028 w 2042980"/>
                <a:gd name="connsiteY23" fmla="*/ 802958 h 2057112"/>
                <a:gd name="connsiteX24" fmla="*/ 269177 w 2042980"/>
                <a:gd name="connsiteY24" fmla="*/ 807511 h 2057112"/>
                <a:gd name="connsiteX25" fmla="*/ 279063 w 2042980"/>
                <a:gd name="connsiteY25" fmla="*/ 810580 h 2057112"/>
                <a:gd name="connsiteX26" fmla="*/ 279063 w 2042980"/>
                <a:gd name="connsiteY26" fmla="*/ 286993 h 2057112"/>
                <a:gd name="connsiteX27" fmla="*/ 805119 w 2042980"/>
                <a:gd name="connsiteY27" fmla="*/ 286993 h 2057112"/>
                <a:gd name="connsiteX28" fmla="*/ 1019110 w 2042980"/>
                <a:gd name="connsiteY28" fmla="*/ 74 h 2057112"/>
                <a:gd name="connsiteX0" fmla="*/ 1019110 w 2042980"/>
                <a:gd name="connsiteY0" fmla="*/ 6 h 2057044"/>
                <a:gd name="connsiteX1" fmla="*/ 1233101 w 2042980"/>
                <a:gd name="connsiteY1" fmla="*/ 286925 h 2057044"/>
                <a:gd name="connsiteX2" fmla="*/ 1759157 w 2042980"/>
                <a:gd name="connsiteY2" fmla="*/ 286925 h 2057044"/>
                <a:gd name="connsiteX3" fmla="*/ 1759157 w 2042980"/>
                <a:gd name="connsiteY3" fmla="*/ 811990 h 2057044"/>
                <a:gd name="connsiteX4" fmla="*/ 1773803 w 2042980"/>
                <a:gd name="connsiteY4" fmla="*/ 807443 h 2057044"/>
                <a:gd name="connsiteX5" fmla="*/ 1818952 w 2042980"/>
                <a:gd name="connsiteY5" fmla="*/ 802890 h 2057044"/>
                <a:gd name="connsiteX6" fmla="*/ 2042980 w 2042980"/>
                <a:gd name="connsiteY6" fmla="*/ 1026973 h 2057044"/>
                <a:gd name="connsiteX7" fmla="*/ 1818952 w 2042980"/>
                <a:gd name="connsiteY7" fmla="*/ 1251056 h 2057044"/>
                <a:gd name="connsiteX8" fmla="*/ 1773803 w 2042980"/>
                <a:gd name="connsiteY8" fmla="*/ 1246504 h 2057044"/>
                <a:gd name="connsiteX9" fmla="*/ 1759157 w 2042980"/>
                <a:gd name="connsiteY9" fmla="*/ 1241956 h 2057044"/>
                <a:gd name="connsiteX10" fmla="*/ 1759157 w 2042980"/>
                <a:gd name="connsiteY10" fmla="*/ 1767021 h 2057044"/>
                <a:gd name="connsiteX11" fmla="*/ 1232138 w 2042980"/>
                <a:gd name="connsiteY11" fmla="*/ 1767021 h 2057044"/>
                <a:gd name="connsiteX12" fmla="*/ 1238587 w 2042980"/>
                <a:gd name="connsiteY12" fmla="*/ 1787800 h 2057044"/>
                <a:gd name="connsiteX13" fmla="*/ 1243138 w 2042980"/>
                <a:gd name="connsiteY13" fmla="*/ 1832961 h 2057044"/>
                <a:gd name="connsiteX14" fmla="*/ 1019110 w 2042980"/>
                <a:gd name="connsiteY14" fmla="*/ 2057044 h 2057044"/>
                <a:gd name="connsiteX15" fmla="*/ 795082 w 2042980"/>
                <a:gd name="connsiteY15" fmla="*/ 1832961 h 2057044"/>
                <a:gd name="connsiteX16" fmla="*/ 799634 w 2042980"/>
                <a:gd name="connsiteY16" fmla="*/ 1787800 h 2057044"/>
                <a:gd name="connsiteX17" fmla="*/ 806082 w 2042980"/>
                <a:gd name="connsiteY17" fmla="*/ 1767021 h 2057044"/>
                <a:gd name="connsiteX18" fmla="*/ 279063 w 2042980"/>
                <a:gd name="connsiteY18" fmla="*/ 1767021 h 2057044"/>
                <a:gd name="connsiteX19" fmla="*/ 279063 w 2042980"/>
                <a:gd name="connsiteY19" fmla="*/ 1243434 h 2057044"/>
                <a:gd name="connsiteX20" fmla="*/ 269177 w 2042980"/>
                <a:gd name="connsiteY20" fmla="*/ 1246504 h 2057044"/>
                <a:gd name="connsiteX21" fmla="*/ 224028 w 2042980"/>
                <a:gd name="connsiteY21" fmla="*/ 1251056 h 2057044"/>
                <a:gd name="connsiteX22" fmla="*/ 0 w 2042980"/>
                <a:gd name="connsiteY22" fmla="*/ 1026973 h 2057044"/>
                <a:gd name="connsiteX23" fmla="*/ 224028 w 2042980"/>
                <a:gd name="connsiteY23" fmla="*/ 802890 h 2057044"/>
                <a:gd name="connsiteX24" fmla="*/ 269177 w 2042980"/>
                <a:gd name="connsiteY24" fmla="*/ 807443 h 2057044"/>
                <a:gd name="connsiteX25" fmla="*/ 279063 w 2042980"/>
                <a:gd name="connsiteY25" fmla="*/ 810512 h 2057044"/>
                <a:gd name="connsiteX26" fmla="*/ 279063 w 2042980"/>
                <a:gd name="connsiteY26" fmla="*/ 286925 h 2057044"/>
                <a:gd name="connsiteX27" fmla="*/ 805119 w 2042980"/>
                <a:gd name="connsiteY27" fmla="*/ 286925 h 2057044"/>
                <a:gd name="connsiteX28" fmla="*/ 1019110 w 2042980"/>
                <a:gd name="connsiteY28" fmla="*/ 6 h 2057044"/>
                <a:gd name="connsiteX0" fmla="*/ 1019110 w 2042980"/>
                <a:gd name="connsiteY0" fmla="*/ 6 h 2057044"/>
                <a:gd name="connsiteX1" fmla="*/ 1233101 w 2042980"/>
                <a:gd name="connsiteY1" fmla="*/ 286925 h 2057044"/>
                <a:gd name="connsiteX2" fmla="*/ 1759157 w 2042980"/>
                <a:gd name="connsiteY2" fmla="*/ 286925 h 2057044"/>
                <a:gd name="connsiteX3" fmla="*/ 1759157 w 2042980"/>
                <a:gd name="connsiteY3" fmla="*/ 811990 h 2057044"/>
                <a:gd name="connsiteX4" fmla="*/ 1773803 w 2042980"/>
                <a:gd name="connsiteY4" fmla="*/ 807443 h 2057044"/>
                <a:gd name="connsiteX5" fmla="*/ 1818952 w 2042980"/>
                <a:gd name="connsiteY5" fmla="*/ 802890 h 2057044"/>
                <a:gd name="connsiteX6" fmla="*/ 2042980 w 2042980"/>
                <a:gd name="connsiteY6" fmla="*/ 1026973 h 2057044"/>
                <a:gd name="connsiteX7" fmla="*/ 1818952 w 2042980"/>
                <a:gd name="connsiteY7" fmla="*/ 1251056 h 2057044"/>
                <a:gd name="connsiteX8" fmla="*/ 1773803 w 2042980"/>
                <a:gd name="connsiteY8" fmla="*/ 1246504 h 2057044"/>
                <a:gd name="connsiteX9" fmla="*/ 1759157 w 2042980"/>
                <a:gd name="connsiteY9" fmla="*/ 1241956 h 2057044"/>
                <a:gd name="connsiteX10" fmla="*/ 1759157 w 2042980"/>
                <a:gd name="connsiteY10" fmla="*/ 1767021 h 2057044"/>
                <a:gd name="connsiteX11" fmla="*/ 1232138 w 2042980"/>
                <a:gd name="connsiteY11" fmla="*/ 1767021 h 2057044"/>
                <a:gd name="connsiteX12" fmla="*/ 1238587 w 2042980"/>
                <a:gd name="connsiteY12" fmla="*/ 1787800 h 2057044"/>
                <a:gd name="connsiteX13" fmla="*/ 1243138 w 2042980"/>
                <a:gd name="connsiteY13" fmla="*/ 1832961 h 2057044"/>
                <a:gd name="connsiteX14" fmla="*/ 1019110 w 2042980"/>
                <a:gd name="connsiteY14" fmla="*/ 2057044 h 2057044"/>
                <a:gd name="connsiteX15" fmla="*/ 795082 w 2042980"/>
                <a:gd name="connsiteY15" fmla="*/ 1832961 h 2057044"/>
                <a:gd name="connsiteX16" fmla="*/ 799634 w 2042980"/>
                <a:gd name="connsiteY16" fmla="*/ 1787800 h 2057044"/>
                <a:gd name="connsiteX17" fmla="*/ 806082 w 2042980"/>
                <a:gd name="connsiteY17" fmla="*/ 1767021 h 2057044"/>
                <a:gd name="connsiteX18" fmla="*/ 279063 w 2042980"/>
                <a:gd name="connsiteY18" fmla="*/ 1767021 h 2057044"/>
                <a:gd name="connsiteX19" fmla="*/ 279063 w 2042980"/>
                <a:gd name="connsiteY19" fmla="*/ 1243434 h 2057044"/>
                <a:gd name="connsiteX20" fmla="*/ 269177 w 2042980"/>
                <a:gd name="connsiteY20" fmla="*/ 1246504 h 2057044"/>
                <a:gd name="connsiteX21" fmla="*/ 224028 w 2042980"/>
                <a:gd name="connsiteY21" fmla="*/ 1251056 h 2057044"/>
                <a:gd name="connsiteX22" fmla="*/ 0 w 2042980"/>
                <a:gd name="connsiteY22" fmla="*/ 1026973 h 2057044"/>
                <a:gd name="connsiteX23" fmla="*/ 224028 w 2042980"/>
                <a:gd name="connsiteY23" fmla="*/ 802890 h 2057044"/>
                <a:gd name="connsiteX24" fmla="*/ 269177 w 2042980"/>
                <a:gd name="connsiteY24" fmla="*/ 807443 h 2057044"/>
                <a:gd name="connsiteX25" fmla="*/ 279063 w 2042980"/>
                <a:gd name="connsiteY25" fmla="*/ 810512 h 2057044"/>
                <a:gd name="connsiteX26" fmla="*/ 279063 w 2042980"/>
                <a:gd name="connsiteY26" fmla="*/ 286925 h 2057044"/>
                <a:gd name="connsiteX27" fmla="*/ 805119 w 2042980"/>
                <a:gd name="connsiteY27" fmla="*/ 286925 h 2057044"/>
                <a:gd name="connsiteX28" fmla="*/ 1019110 w 2042980"/>
                <a:gd name="connsiteY28" fmla="*/ 6 h 2057044"/>
                <a:gd name="connsiteX0" fmla="*/ 1019110 w 2042980"/>
                <a:gd name="connsiteY0" fmla="*/ 6 h 2057044"/>
                <a:gd name="connsiteX1" fmla="*/ 1233101 w 2042980"/>
                <a:gd name="connsiteY1" fmla="*/ 286925 h 2057044"/>
                <a:gd name="connsiteX2" fmla="*/ 1759157 w 2042980"/>
                <a:gd name="connsiteY2" fmla="*/ 286925 h 2057044"/>
                <a:gd name="connsiteX3" fmla="*/ 1759157 w 2042980"/>
                <a:gd name="connsiteY3" fmla="*/ 811990 h 2057044"/>
                <a:gd name="connsiteX4" fmla="*/ 1773803 w 2042980"/>
                <a:gd name="connsiteY4" fmla="*/ 807443 h 2057044"/>
                <a:gd name="connsiteX5" fmla="*/ 2042980 w 2042980"/>
                <a:gd name="connsiteY5" fmla="*/ 1026973 h 2057044"/>
                <a:gd name="connsiteX6" fmla="*/ 1818952 w 2042980"/>
                <a:gd name="connsiteY6" fmla="*/ 1251056 h 2057044"/>
                <a:gd name="connsiteX7" fmla="*/ 1773803 w 2042980"/>
                <a:gd name="connsiteY7" fmla="*/ 1246504 h 2057044"/>
                <a:gd name="connsiteX8" fmla="*/ 1759157 w 2042980"/>
                <a:gd name="connsiteY8" fmla="*/ 1241956 h 2057044"/>
                <a:gd name="connsiteX9" fmla="*/ 1759157 w 2042980"/>
                <a:gd name="connsiteY9" fmla="*/ 1767021 h 2057044"/>
                <a:gd name="connsiteX10" fmla="*/ 1232138 w 2042980"/>
                <a:gd name="connsiteY10" fmla="*/ 1767021 h 2057044"/>
                <a:gd name="connsiteX11" fmla="*/ 1238587 w 2042980"/>
                <a:gd name="connsiteY11" fmla="*/ 1787800 h 2057044"/>
                <a:gd name="connsiteX12" fmla="*/ 1243138 w 2042980"/>
                <a:gd name="connsiteY12" fmla="*/ 1832961 h 2057044"/>
                <a:gd name="connsiteX13" fmla="*/ 1019110 w 2042980"/>
                <a:gd name="connsiteY13" fmla="*/ 2057044 h 2057044"/>
                <a:gd name="connsiteX14" fmla="*/ 795082 w 2042980"/>
                <a:gd name="connsiteY14" fmla="*/ 1832961 h 2057044"/>
                <a:gd name="connsiteX15" fmla="*/ 799634 w 2042980"/>
                <a:gd name="connsiteY15" fmla="*/ 1787800 h 2057044"/>
                <a:gd name="connsiteX16" fmla="*/ 806082 w 2042980"/>
                <a:gd name="connsiteY16" fmla="*/ 1767021 h 2057044"/>
                <a:gd name="connsiteX17" fmla="*/ 279063 w 2042980"/>
                <a:gd name="connsiteY17" fmla="*/ 1767021 h 2057044"/>
                <a:gd name="connsiteX18" fmla="*/ 279063 w 2042980"/>
                <a:gd name="connsiteY18" fmla="*/ 1243434 h 2057044"/>
                <a:gd name="connsiteX19" fmla="*/ 269177 w 2042980"/>
                <a:gd name="connsiteY19" fmla="*/ 1246504 h 2057044"/>
                <a:gd name="connsiteX20" fmla="*/ 224028 w 2042980"/>
                <a:gd name="connsiteY20" fmla="*/ 1251056 h 2057044"/>
                <a:gd name="connsiteX21" fmla="*/ 0 w 2042980"/>
                <a:gd name="connsiteY21" fmla="*/ 1026973 h 2057044"/>
                <a:gd name="connsiteX22" fmla="*/ 224028 w 2042980"/>
                <a:gd name="connsiteY22" fmla="*/ 802890 h 2057044"/>
                <a:gd name="connsiteX23" fmla="*/ 269177 w 2042980"/>
                <a:gd name="connsiteY23" fmla="*/ 807443 h 2057044"/>
                <a:gd name="connsiteX24" fmla="*/ 279063 w 2042980"/>
                <a:gd name="connsiteY24" fmla="*/ 810512 h 2057044"/>
                <a:gd name="connsiteX25" fmla="*/ 279063 w 2042980"/>
                <a:gd name="connsiteY25" fmla="*/ 286925 h 2057044"/>
                <a:gd name="connsiteX26" fmla="*/ 805119 w 2042980"/>
                <a:gd name="connsiteY26" fmla="*/ 286925 h 2057044"/>
                <a:gd name="connsiteX27" fmla="*/ 1019110 w 2042980"/>
                <a:gd name="connsiteY27" fmla="*/ 6 h 2057044"/>
                <a:gd name="connsiteX0" fmla="*/ 1019110 w 2042980"/>
                <a:gd name="connsiteY0" fmla="*/ 6 h 2057044"/>
                <a:gd name="connsiteX1" fmla="*/ 1233101 w 2042980"/>
                <a:gd name="connsiteY1" fmla="*/ 286925 h 2057044"/>
                <a:gd name="connsiteX2" fmla="*/ 1759157 w 2042980"/>
                <a:gd name="connsiteY2" fmla="*/ 286925 h 2057044"/>
                <a:gd name="connsiteX3" fmla="*/ 1759157 w 2042980"/>
                <a:gd name="connsiteY3" fmla="*/ 811990 h 2057044"/>
                <a:gd name="connsiteX4" fmla="*/ 2042980 w 2042980"/>
                <a:gd name="connsiteY4" fmla="*/ 1026973 h 2057044"/>
                <a:gd name="connsiteX5" fmla="*/ 1818952 w 2042980"/>
                <a:gd name="connsiteY5" fmla="*/ 1251056 h 2057044"/>
                <a:gd name="connsiteX6" fmla="*/ 1773803 w 2042980"/>
                <a:gd name="connsiteY6" fmla="*/ 1246504 h 2057044"/>
                <a:gd name="connsiteX7" fmla="*/ 1759157 w 2042980"/>
                <a:gd name="connsiteY7" fmla="*/ 1241956 h 2057044"/>
                <a:gd name="connsiteX8" fmla="*/ 1759157 w 2042980"/>
                <a:gd name="connsiteY8" fmla="*/ 1767021 h 2057044"/>
                <a:gd name="connsiteX9" fmla="*/ 1232138 w 2042980"/>
                <a:gd name="connsiteY9" fmla="*/ 1767021 h 2057044"/>
                <a:gd name="connsiteX10" fmla="*/ 1238587 w 2042980"/>
                <a:gd name="connsiteY10" fmla="*/ 1787800 h 2057044"/>
                <a:gd name="connsiteX11" fmla="*/ 1243138 w 2042980"/>
                <a:gd name="connsiteY11" fmla="*/ 1832961 h 2057044"/>
                <a:gd name="connsiteX12" fmla="*/ 1019110 w 2042980"/>
                <a:gd name="connsiteY12" fmla="*/ 2057044 h 2057044"/>
                <a:gd name="connsiteX13" fmla="*/ 795082 w 2042980"/>
                <a:gd name="connsiteY13" fmla="*/ 1832961 h 2057044"/>
                <a:gd name="connsiteX14" fmla="*/ 799634 w 2042980"/>
                <a:gd name="connsiteY14" fmla="*/ 1787800 h 2057044"/>
                <a:gd name="connsiteX15" fmla="*/ 806082 w 2042980"/>
                <a:gd name="connsiteY15" fmla="*/ 1767021 h 2057044"/>
                <a:gd name="connsiteX16" fmla="*/ 279063 w 2042980"/>
                <a:gd name="connsiteY16" fmla="*/ 1767021 h 2057044"/>
                <a:gd name="connsiteX17" fmla="*/ 279063 w 2042980"/>
                <a:gd name="connsiteY17" fmla="*/ 1243434 h 2057044"/>
                <a:gd name="connsiteX18" fmla="*/ 269177 w 2042980"/>
                <a:gd name="connsiteY18" fmla="*/ 1246504 h 2057044"/>
                <a:gd name="connsiteX19" fmla="*/ 224028 w 2042980"/>
                <a:gd name="connsiteY19" fmla="*/ 1251056 h 2057044"/>
                <a:gd name="connsiteX20" fmla="*/ 0 w 2042980"/>
                <a:gd name="connsiteY20" fmla="*/ 1026973 h 2057044"/>
                <a:gd name="connsiteX21" fmla="*/ 224028 w 2042980"/>
                <a:gd name="connsiteY21" fmla="*/ 802890 h 2057044"/>
                <a:gd name="connsiteX22" fmla="*/ 269177 w 2042980"/>
                <a:gd name="connsiteY22" fmla="*/ 807443 h 2057044"/>
                <a:gd name="connsiteX23" fmla="*/ 279063 w 2042980"/>
                <a:gd name="connsiteY23" fmla="*/ 810512 h 2057044"/>
                <a:gd name="connsiteX24" fmla="*/ 279063 w 2042980"/>
                <a:gd name="connsiteY24" fmla="*/ 286925 h 2057044"/>
                <a:gd name="connsiteX25" fmla="*/ 805119 w 2042980"/>
                <a:gd name="connsiteY25" fmla="*/ 286925 h 2057044"/>
                <a:gd name="connsiteX26" fmla="*/ 1019110 w 2042980"/>
                <a:gd name="connsiteY26" fmla="*/ 6 h 2057044"/>
                <a:gd name="connsiteX0" fmla="*/ 1019110 w 2042980"/>
                <a:gd name="connsiteY0" fmla="*/ 6 h 2057044"/>
                <a:gd name="connsiteX1" fmla="*/ 1233101 w 2042980"/>
                <a:gd name="connsiteY1" fmla="*/ 286925 h 2057044"/>
                <a:gd name="connsiteX2" fmla="*/ 1759157 w 2042980"/>
                <a:gd name="connsiteY2" fmla="*/ 286925 h 2057044"/>
                <a:gd name="connsiteX3" fmla="*/ 1759157 w 2042980"/>
                <a:gd name="connsiteY3" fmla="*/ 811990 h 2057044"/>
                <a:gd name="connsiteX4" fmla="*/ 2042980 w 2042980"/>
                <a:gd name="connsiteY4" fmla="*/ 1026973 h 2057044"/>
                <a:gd name="connsiteX5" fmla="*/ 1818952 w 2042980"/>
                <a:gd name="connsiteY5" fmla="*/ 1251056 h 2057044"/>
                <a:gd name="connsiteX6" fmla="*/ 1759157 w 2042980"/>
                <a:gd name="connsiteY6" fmla="*/ 1241956 h 2057044"/>
                <a:gd name="connsiteX7" fmla="*/ 1759157 w 2042980"/>
                <a:gd name="connsiteY7" fmla="*/ 1767021 h 2057044"/>
                <a:gd name="connsiteX8" fmla="*/ 1232138 w 2042980"/>
                <a:gd name="connsiteY8" fmla="*/ 1767021 h 2057044"/>
                <a:gd name="connsiteX9" fmla="*/ 1238587 w 2042980"/>
                <a:gd name="connsiteY9" fmla="*/ 1787800 h 2057044"/>
                <a:gd name="connsiteX10" fmla="*/ 1243138 w 2042980"/>
                <a:gd name="connsiteY10" fmla="*/ 1832961 h 2057044"/>
                <a:gd name="connsiteX11" fmla="*/ 1019110 w 2042980"/>
                <a:gd name="connsiteY11" fmla="*/ 2057044 h 2057044"/>
                <a:gd name="connsiteX12" fmla="*/ 795082 w 2042980"/>
                <a:gd name="connsiteY12" fmla="*/ 1832961 h 2057044"/>
                <a:gd name="connsiteX13" fmla="*/ 799634 w 2042980"/>
                <a:gd name="connsiteY13" fmla="*/ 1787800 h 2057044"/>
                <a:gd name="connsiteX14" fmla="*/ 806082 w 2042980"/>
                <a:gd name="connsiteY14" fmla="*/ 1767021 h 2057044"/>
                <a:gd name="connsiteX15" fmla="*/ 279063 w 2042980"/>
                <a:gd name="connsiteY15" fmla="*/ 1767021 h 2057044"/>
                <a:gd name="connsiteX16" fmla="*/ 279063 w 2042980"/>
                <a:gd name="connsiteY16" fmla="*/ 1243434 h 2057044"/>
                <a:gd name="connsiteX17" fmla="*/ 269177 w 2042980"/>
                <a:gd name="connsiteY17" fmla="*/ 1246504 h 2057044"/>
                <a:gd name="connsiteX18" fmla="*/ 224028 w 2042980"/>
                <a:gd name="connsiteY18" fmla="*/ 1251056 h 2057044"/>
                <a:gd name="connsiteX19" fmla="*/ 0 w 2042980"/>
                <a:gd name="connsiteY19" fmla="*/ 1026973 h 2057044"/>
                <a:gd name="connsiteX20" fmla="*/ 224028 w 2042980"/>
                <a:gd name="connsiteY20" fmla="*/ 802890 h 2057044"/>
                <a:gd name="connsiteX21" fmla="*/ 269177 w 2042980"/>
                <a:gd name="connsiteY21" fmla="*/ 807443 h 2057044"/>
                <a:gd name="connsiteX22" fmla="*/ 279063 w 2042980"/>
                <a:gd name="connsiteY22" fmla="*/ 810512 h 2057044"/>
                <a:gd name="connsiteX23" fmla="*/ 279063 w 2042980"/>
                <a:gd name="connsiteY23" fmla="*/ 286925 h 2057044"/>
                <a:gd name="connsiteX24" fmla="*/ 805119 w 2042980"/>
                <a:gd name="connsiteY24" fmla="*/ 286925 h 2057044"/>
                <a:gd name="connsiteX25" fmla="*/ 1019110 w 2042980"/>
                <a:gd name="connsiteY25" fmla="*/ 6 h 2057044"/>
                <a:gd name="connsiteX0" fmla="*/ 1019110 w 2042980"/>
                <a:gd name="connsiteY0" fmla="*/ 6 h 2057044"/>
                <a:gd name="connsiteX1" fmla="*/ 1233101 w 2042980"/>
                <a:gd name="connsiteY1" fmla="*/ 286925 h 2057044"/>
                <a:gd name="connsiteX2" fmla="*/ 1759157 w 2042980"/>
                <a:gd name="connsiteY2" fmla="*/ 286925 h 2057044"/>
                <a:gd name="connsiteX3" fmla="*/ 1759157 w 2042980"/>
                <a:gd name="connsiteY3" fmla="*/ 811990 h 2057044"/>
                <a:gd name="connsiteX4" fmla="*/ 2042980 w 2042980"/>
                <a:gd name="connsiteY4" fmla="*/ 1026973 h 2057044"/>
                <a:gd name="connsiteX5" fmla="*/ 1759157 w 2042980"/>
                <a:gd name="connsiteY5" fmla="*/ 1241956 h 2057044"/>
                <a:gd name="connsiteX6" fmla="*/ 1759157 w 2042980"/>
                <a:gd name="connsiteY6" fmla="*/ 1767021 h 2057044"/>
                <a:gd name="connsiteX7" fmla="*/ 1232138 w 2042980"/>
                <a:gd name="connsiteY7" fmla="*/ 1767021 h 2057044"/>
                <a:gd name="connsiteX8" fmla="*/ 1238587 w 2042980"/>
                <a:gd name="connsiteY8" fmla="*/ 1787800 h 2057044"/>
                <a:gd name="connsiteX9" fmla="*/ 1243138 w 2042980"/>
                <a:gd name="connsiteY9" fmla="*/ 1832961 h 2057044"/>
                <a:gd name="connsiteX10" fmla="*/ 1019110 w 2042980"/>
                <a:gd name="connsiteY10" fmla="*/ 2057044 h 2057044"/>
                <a:gd name="connsiteX11" fmla="*/ 795082 w 2042980"/>
                <a:gd name="connsiteY11" fmla="*/ 1832961 h 2057044"/>
                <a:gd name="connsiteX12" fmla="*/ 799634 w 2042980"/>
                <a:gd name="connsiteY12" fmla="*/ 1787800 h 2057044"/>
                <a:gd name="connsiteX13" fmla="*/ 806082 w 2042980"/>
                <a:gd name="connsiteY13" fmla="*/ 1767021 h 2057044"/>
                <a:gd name="connsiteX14" fmla="*/ 279063 w 2042980"/>
                <a:gd name="connsiteY14" fmla="*/ 1767021 h 2057044"/>
                <a:gd name="connsiteX15" fmla="*/ 279063 w 2042980"/>
                <a:gd name="connsiteY15" fmla="*/ 1243434 h 2057044"/>
                <a:gd name="connsiteX16" fmla="*/ 269177 w 2042980"/>
                <a:gd name="connsiteY16" fmla="*/ 1246504 h 2057044"/>
                <a:gd name="connsiteX17" fmla="*/ 224028 w 2042980"/>
                <a:gd name="connsiteY17" fmla="*/ 1251056 h 2057044"/>
                <a:gd name="connsiteX18" fmla="*/ 0 w 2042980"/>
                <a:gd name="connsiteY18" fmla="*/ 1026973 h 2057044"/>
                <a:gd name="connsiteX19" fmla="*/ 224028 w 2042980"/>
                <a:gd name="connsiteY19" fmla="*/ 802890 h 2057044"/>
                <a:gd name="connsiteX20" fmla="*/ 269177 w 2042980"/>
                <a:gd name="connsiteY20" fmla="*/ 807443 h 2057044"/>
                <a:gd name="connsiteX21" fmla="*/ 279063 w 2042980"/>
                <a:gd name="connsiteY21" fmla="*/ 810512 h 2057044"/>
                <a:gd name="connsiteX22" fmla="*/ 279063 w 2042980"/>
                <a:gd name="connsiteY22" fmla="*/ 286925 h 2057044"/>
                <a:gd name="connsiteX23" fmla="*/ 805119 w 2042980"/>
                <a:gd name="connsiteY23" fmla="*/ 286925 h 2057044"/>
                <a:gd name="connsiteX24" fmla="*/ 1019110 w 2042980"/>
                <a:gd name="connsiteY24" fmla="*/ 6 h 2057044"/>
                <a:gd name="connsiteX0" fmla="*/ 1019110 w 2043012"/>
                <a:gd name="connsiteY0" fmla="*/ 6 h 2057044"/>
                <a:gd name="connsiteX1" fmla="*/ 1233101 w 2043012"/>
                <a:gd name="connsiteY1" fmla="*/ 286925 h 2057044"/>
                <a:gd name="connsiteX2" fmla="*/ 1759157 w 2043012"/>
                <a:gd name="connsiteY2" fmla="*/ 286925 h 2057044"/>
                <a:gd name="connsiteX3" fmla="*/ 1759157 w 2043012"/>
                <a:gd name="connsiteY3" fmla="*/ 811990 h 2057044"/>
                <a:gd name="connsiteX4" fmla="*/ 2042980 w 2043012"/>
                <a:gd name="connsiteY4" fmla="*/ 1026973 h 2057044"/>
                <a:gd name="connsiteX5" fmla="*/ 1759157 w 2043012"/>
                <a:gd name="connsiteY5" fmla="*/ 1241956 h 2057044"/>
                <a:gd name="connsiteX6" fmla="*/ 1759157 w 2043012"/>
                <a:gd name="connsiteY6" fmla="*/ 1767021 h 2057044"/>
                <a:gd name="connsiteX7" fmla="*/ 1232138 w 2043012"/>
                <a:gd name="connsiteY7" fmla="*/ 1767021 h 2057044"/>
                <a:gd name="connsiteX8" fmla="*/ 1238587 w 2043012"/>
                <a:gd name="connsiteY8" fmla="*/ 1787800 h 2057044"/>
                <a:gd name="connsiteX9" fmla="*/ 1243138 w 2043012"/>
                <a:gd name="connsiteY9" fmla="*/ 1832961 h 2057044"/>
                <a:gd name="connsiteX10" fmla="*/ 1019110 w 2043012"/>
                <a:gd name="connsiteY10" fmla="*/ 2057044 h 2057044"/>
                <a:gd name="connsiteX11" fmla="*/ 795082 w 2043012"/>
                <a:gd name="connsiteY11" fmla="*/ 1832961 h 2057044"/>
                <a:gd name="connsiteX12" fmla="*/ 799634 w 2043012"/>
                <a:gd name="connsiteY12" fmla="*/ 1787800 h 2057044"/>
                <a:gd name="connsiteX13" fmla="*/ 806082 w 2043012"/>
                <a:gd name="connsiteY13" fmla="*/ 1767021 h 2057044"/>
                <a:gd name="connsiteX14" fmla="*/ 279063 w 2043012"/>
                <a:gd name="connsiteY14" fmla="*/ 1767021 h 2057044"/>
                <a:gd name="connsiteX15" fmla="*/ 279063 w 2043012"/>
                <a:gd name="connsiteY15" fmla="*/ 1243434 h 2057044"/>
                <a:gd name="connsiteX16" fmla="*/ 269177 w 2043012"/>
                <a:gd name="connsiteY16" fmla="*/ 1246504 h 2057044"/>
                <a:gd name="connsiteX17" fmla="*/ 224028 w 2043012"/>
                <a:gd name="connsiteY17" fmla="*/ 1251056 h 2057044"/>
                <a:gd name="connsiteX18" fmla="*/ 0 w 2043012"/>
                <a:gd name="connsiteY18" fmla="*/ 1026973 h 2057044"/>
                <a:gd name="connsiteX19" fmla="*/ 224028 w 2043012"/>
                <a:gd name="connsiteY19" fmla="*/ 802890 h 2057044"/>
                <a:gd name="connsiteX20" fmla="*/ 269177 w 2043012"/>
                <a:gd name="connsiteY20" fmla="*/ 807443 h 2057044"/>
                <a:gd name="connsiteX21" fmla="*/ 279063 w 2043012"/>
                <a:gd name="connsiteY21" fmla="*/ 810512 h 2057044"/>
                <a:gd name="connsiteX22" fmla="*/ 279063 w 2043012"/>
                <a:gd name="connsiteY22" fmla="*/ 286925 h 2057044"/>
                <a:gd name="connsiteX23" fmla="*/ 805119 w 2043012"/>
                <a:gd name="connsiteY23" fmla="*/ 286925 h 2057044"/>
                <a:gd name="connsiteX24" fmla="*/ 1019110 w 2043012"/>
                <a:gd name="connsiteY24" fmla="*/ 6 h 2057044"/>
                <a:gd name="connsiteX0" fmla="*/ 1019110 w 2043069"/>
                <a:gd name="connsiteY0" fmla="*/ 6 h 2057044"/>
                <a:gd name="connsiteX1" fmla="*/ 1233101 w 2043069"/>
                <a:gd name="connsiteY1" fmla="*/ 286925 h 2057044"/>
                <a:gd name="connsiteX2" fmla="*/ 1759157 w 2043069"/>
                <a:gd name="connsiteY2" fmla="*/ 286925 h 2057044"/>
                <a:gd name="connsiteX3" fmla="*/ 1759157 w 2043069"/>
                <a:gd name="connsiteY3" fmla="*/ 811990 h 2057044"/>
                <a:gd name="connsiteX4" fmla="*/ 2042980 w 2043069"/>
                <a:gd name="connsiteY4" fmla="*/ 1026973 h 2057044"/>
                <a:gd name="connsiteX5" fmla="*/ 1759157 w 2043069"/>
                <a:gd name="connsiteY5" fmla="*/ 1241956 h 2057044"/>
                <a:gd name="connsiteX6" fmla="*/ 1759157 w 2043069"/>
                <a:gd name="connsiteY6" fmla="*/ 1767021 h 2057044"/>
                <a:gd name="connsiteX7" fmla="*/ 1232138 w 2043069"/>
                <a:gd name="connsiteY7" fmla="*/ 1767021 h 2057044"/>
                <a:gd name="connsiteX8" fmla="*/ 1238587 w 2043069"/>
                <a:gd name="connsiteY8" fmla="*/ 1787800 h 2057044"/>
                <a:gd name="connsiteX9" fmla="*/ 1243138 w 2043069"/>
                <a:gd name="connsiteY9" fmla="*/ 1832961 h 2057044"/>
                <a:gd name="connsiteX10" fmla="*/ 1019110 w 2043069"/>
                <a:gd name="connsiteY10" fmla="*/ 2057044 h 2057044"/>
                <a:gd name="connsiteX11" fmla="*/ 795082 w 2043069"/>
                <a:gd name="connsiteY11" fmla="*/ 1832961 h 2057044"/>
                <a:gd name="connsiteX12" fmla="*/ 799634 w 2043069"/>
                <a:gd name="connsiteY12" fmla="*/ 1787800 h 2057044"/>
                <a:gd name="connsiteX13" fmla="*/ 806082 w 2043069"/>
                <a:gd name="connsiteY13" fmla="*/ 1767021 h 2057044"/>
                <a:gd name="connsiteX14" fmla="*/ 279063 w 2043069"/>
                <a:gd name="connsiteY14" fmla="*/ 1767021 h 2057044"/>
                <a:gd name="connsiteX15" fmla="*/ 279063 w 2043069"/>
                <a:gd name="connsiteY15" fmla="*/ 1243434 h 2057044"/>
                <a:gd name="connsiteX16" fmla="*/ 269177 w 2043069"/>
                <a:gd name="connsiteY16" fmla="*/ 1246504 h 2057044"/>
                <a:gd name="connsiteX17" fmla="*/ 224028 w 2043069"/>
                <a:gd name="connsiteY17" fmla="*/ 1251056 h 2057044"/>
                <a:gd name="connsiteX18" fmla="*/ 0 w 2043069"/>
                <a:gd name="connsiteY18" fmla="*/ 1026973 h 2057044"/>
                <a:gd name="connsiteX19" fmla="*/ 224028 w 2043069"/>
                <a:gd name="connsiteY19" fmla="*/ 802890 h 2057044"/>
                <a:gd name="connsiteX20" fmla="*/ 269177 w 2043069"/>
                <a:gd name="connsiteY20" fmla="*/ 807443 h 2057044"/>
                <a:gd name="connsiteX21" fmla="*/ 279063 w 2043069"/>
                <a:gd name="connsiteY21" fmla="*/ 810512 h 2057044"/>
                <a:gd name="connsiteX22" fmla="*/ 279063 w 2043069"/>
                <a:gd name="connsiteY22" fmla="*/ 286925 h 2057044"/>
                <a:gd name="connsiteX23" fmla="*/ 805119 w 2043069"/>
                <a:gd name="connsiteY23" fmla="*/ 286925 h 2057044"/>
                <a:gd name="connsiteX24" fmla="*/ 1019110 w 2043069"/>
                <a:gd name="connsiteY24" fmla="*/ 6 h 2057044"/>
                <a:gd name="connsiteX0" fmla="*/ 1019110 w 2043475"/>
                <a:gd name="connsiteY0" fmla="*/ 6 h 2057044"/>
                <a:gd name="connsiteX1" fmla="*/ 1233101 w 2043475"/>
                <a:gd name="connsiteY1" fmla="*/ 286925 h 2057044"/>
                <a:gd name="connsiteX2" fmla="*/ 1759157 w 2043475"/>
                <a:gd name="connsiteY2" fmla="*/ 286925 h 2057044"/>
                <a:gd name="connsiteX3" fmla="*/ 1759157 w 2043475"/>
                <a:gd name="connsiteY3" fmla="*/ 811990 h 2057044"/>
                <a:gd name="connsiteX4" fmla="*/ 2042980 w 2043475"/>
                <a:gd name="connsiteY4" fmla="*/ 1026973 h 2057044"/>
                <a:gd name="connsiteX5" fmla="*/ 1759157 w 2043475"/>
                <a:gd name="connsiteY5" fmla="*/ 1241956 h 2057044"/>
                <a:gd name="connsiteX6" fmla="*/ 1759157 w 2043475"/>
                <a:gd name="connsiteY6" fmla="*/ 1767021 h 2057044"/>
                <a:gd name="connsiteX7" fmla="*/ 1232138 w 2043475"/>
                <a:gd name="connsiteY7" fmla="*/ 1767021 h 2057044"/>
                <a:gd name="connsiteX8" fmla="*/ 1238587 w 2043475"/>
                <a:gd name="connsiteY8" fmla="*/ 1787800 h 2057044"/>
                <a:gd name="connsiteX9" fmla="*/ 1243138 w 2043475"/>
                <a:gd name="connsiteY9" fmla="*/ 1832961 h 2057044"/>
                <a:gd name="connsiteX10" fmla="*/ 1019110 w 2043475"/>
                <a:gd name="connsiteY10" fmla="*/ 2057044 h 2057044"/>
                <a:gd name="connsiteX11" fmla="*/ 795082 w 2043475"/>
                <a:gd name="connsiteY11" fmla="*/ 1832961 h 2057044"/>
                <a:gd name="connsiteX12" fmla="*/ 799634 w 2043475"/>
                <a:gd name="connsiteY12" fmla="*/ 1787800 h 2057044"/>
                <a:gd name="connsiteX13" fmla="*/ 806082 w 2043475"/>
                <a:gd name="connsiteY13" fmla="*/ 1767021 h 2057044"/>
                <a:gd name="connsiteX14" fmla="*/ 279063 w 2043475"/>
                <a:gd name="connsiteY14" fmla="*/ 1767021 h 2057044"/>
                <a:gd name="connsiteX15" fmla="*/ 279063 w 2043475"/>
                <a:gd name="connsiteY15" fmla="*/ 1243434 h 2057044"/>
                <a:gd name="connsiteX16" fmla="*/ 269177 w 2043475"/>
                <a:gd name="connsiteY16" fmla="*/ 1246504 h 2057044"/>
                <a:gd name="connsiteX17" fmla="*/ 224028 w 2043475"/>
                <a:gd name="connsiteY17" fmla="*/ 1251056 h 2057044"/>
                <a:gd name="connsiteX18" fmla="*/ 0 w 2043475"/>
                <a:gd name="connsiteY18" fmla="*/ 1026973 h 2057044"/>
                <a:gd name="connsiteX19" fmla="*/ 224028 w 2043475"/>
                <a:gd name="connsiteY19" fmla="*/ 802890 h 2057044"/>
                <a:gd name="connsiteX20" fmla="*/ 269177 w 2043475"/>
                <a:gd name="connsiteY20" fmla="*/ 807443 h 2057044"/>
                <a:gd name="connsiteX21" fmla="*/ 279063 w 2043475"/>
                <a:gd name="connsiteY21" fmla="*/ 810512 h 2057044"/>
                <a:gd name="connsiteX22" fmla="*/ 279063 w 2043475"/>
                <a:gd name="connsiteY22" fmla="*/ 286925 h 2057044"/>
                <a:gd name="connsiteX23" fmla="*/ 805119 w 2043475"/>
                <a:gd name="connsiteY23" fmla="*/ 286925 h 2057044"/>
                <a:gd name="connsiteX24" fmla="*/ 1019110 w 2043475"/>
                <a:gd name="connsiteY24" fmla="*/ 6 h 2057044"/>
                <a:gd name="connsiteX0" fmla="*/ 1019110 w 2043475"/>
                <a:gd name="connsiteY0" fmla="*/ 6 h 2057044"/>
                <a:gd name="connsiteX1" fmla="*/ 1233101 w 2043475"/>
                <a:gd name="connsiteY1" fmla="*/ 286925 h 2057044"/>
                <a:gd name="connsiteX2" fmla="*/ 1759157 w 2043475"/>
                <a:gd name="connsiteY2" fmla="*/ 286925 h 2057044"/>
                <a:gd name="connsiteX3" fmla="*/ 1759157 w 2043475"/>
                <a:gd name="connsiteY3" fmla="*/ 811990 h 2057044"/>
                <a:gd name="connsiteX4" fmla="*/ 2042980 w 2043475"/>
                <a:gd name="connsiteY4" fmla="*/ 1026973 h 2057044"/>
                <a:gd name="connsiteX5" fmla="*/ 1759157 w 2043475"/>
                <a:gd name="connsiteY5" fmla="*/ 1241956 h 2057044"/>
                <a:gd name="connsiteX6" fmla="*/ 1759157 w 2043475"/>
                <a:gd name="connsiteY6" fmla="*/ 1767021 h 2057044"/>
                <a:gd name="connsiteX7" fmla="*/ 1232138 w 2043475"/>
                <a:gd name="connsiteY7" fmla="*/ 1767021 h 2057044"/>
                <a:gd name="connsiteX8" fmla="*/ 1238587 w 2043475"/>
                <a:gd name="connsiteY8" fmla="*/ 1787800 h 2057044"/>
                <a:gd name="connsiteX9" fmla="*/ 1243138 w 2043475"/>
                <a:gd name="connsiteY9" fmla="*/ 1832961 h 2057044"/>
                <a:gd name="connsiteX10" fmla="*/ 1019110 w 2043475"/>
                <a:gd name="connsiteY10" fmla="*/ 2057044 h 2057044"/>
                <a:gd name="connsiteX11" fmla="*/ 795082 w 2043475"/>
                <a:gd name="connsiteY11" fmla="*/ 1832961 h 2057044"/>
                <a:gd name="connsiteX12" fmla="*/ 799634 w 2043475"/>
                <a:gd name="connsiteY12" fmla="*/ 1787800 h 2057044"/>
                <a:gd name="connsiteX13" fmla="*/ 806082 w 2043475"/>
                <a:gd name="connsiteY13" fmla="*/ 1767021 h 2057044"/>
                <a:gd name="connsiteX14" fmla="*/ 279063 w 2043475"/>
                <a:gd name="connsiteY14" fmla="*/ 1767021 h 2057044"/>
                <a:gd name="connsiteX15" fmla="*/ 279063 w 2043475"/>
                <a:gd name="connsiteY15" fmla="*/ 1243434 h 2057044"/>
                <a:gd name="connsiteX16" fmla="*/ 269177 w 2043475"/>
                <a:gd name="connsiteY16" fmla="*/ 1246504 h 2057044"/>
                <a:gd name="connsiteX17" fmla="*/ 224028 w 2043475"/>
                <a:gd name="connsiteY17" fmla="*/ 1251056 h 2057044"/>
                <a:gd name="connsiteX18" fmla="*/ 0 w 2043475"/>
                <a:gd name="connsiteY18" fmla="*/ 1026973 h 2057044"/>
                <a:gd name="connsiteX19" fmla="*/ 224028 w 2043475"/>
                <a:gd name="connsiteY19" fmla="*/ 802890 h 2057044"/>
                <a:gd name="connsiteX20" fmla="*/ 269177 w 2043475"/>
                <a:gd name="connsiteY20" fmla="*/ 807443 h 2057044"/>
                <a:gd name="connsiteX21" fmla="*/ 279063 w 2043475"/>
                <a:gd name="connsiteY21" fmla="*/ 810512 h 2057044"/>
                <a:gd name="connsiteX22" fmla="*/ 279063 w 2043475"/>
                <a:gd name="connsiteY22" fmla="*/ 286925 h 2057044"/>
                <a:gd name="connsiteX23" fmla="*/ 805119 w 2043475"/>
                <a:gd name="connsiteY23" fmla="*/ 286925 h 2057044"/>
                <a:gd name="connsiteX24" fmla="*/ 1019110 w 2043475"/>
                <a:gd name="connsiteY24" fmla="*/ 6 h 2057044"/>
                <a:gd name="connsiteX0" fmla="*/ 1019110 w 2043475"/>
                <a:gd name="connsiteY0" fmla="*/ 6 h 2057044"/>
                <a:gd name="connsiteX1" fmla="*/ 1233101 w 2043475"/>
                <a:gd name="connsiteY1" fmla="*/ 286925 h 2057044"/>
                <a:gd name="connsiteX2" fmla="*/ 1759157 w 2043475"/>
                <a:gd name="connsiteY2" fmla="*/ 286925 h 2057044"/>
                <a:gd name="connsiteX3" fmla="*/ 1759157 w 2043475"/>
                <a:gd name="connsiteY3" fmla="*/ 811990 h 2057044"/>
                <a:gd name="connsiteX4" fmla="*/ 2042980 w 2043475"/>
                <a:gd name="connsiteY4" fmla="*/ 1026973 h 2057044"/>
                <a:gd name="connsiteX5" fmla="*/ 1759157 w 2043475"/>
                <a:gd name="connsiteY5" fmla="*/ 1241956 h 2057044"/>
                <a:gd name="connsiteX6" fmla="*/ 1759157 w 2043475"/>
                <a:gd name="connsiteY6" fmla="*/ 1767021 h 2057044"/>
                <a:gd name="connsiteX7" fmla="*/ 1232138 w 2043475"/>
                <a:gd name="connsiteY7" fmla="*/ 1767021 h 2057044"/>
                <a:gd name="connsiteX8" fmla="*/ 1238587 w 2043475"/>
                <a:gd name="connsiteY8" fmla="*/ 1787800 h 2057044"/>
                <a:gd name="connsiteX9" fmla="*/ 1243138 w 2043475"/>
                <a:gd name="connsiteY9" fmla="*/ 1832961 h 2057044"/>
                <a:gd name="connsiteX10" fmla="*/ 1019110 w 2043475"/>
                <a:gd name="connsiteY10" fmla="*/ 2057044 h 2057044"/>
                <a:gd name="connsiteX11" fmla="*/ 795082 w 2043475"/>
                <a:gd name="connsiteY11" fmla="*/ 1832961 h 2057044"/>
                <a:gd name="connsiteX12" fmla="*/ 799634 w 2043475"/>
                <a:gd name="connsiteY12" fmla="*/ 1787800 h 2057044"/>
                <a:gd name="connsiteX13" fmla="*/ 806082 w 2043475"/>
                <a:gd name="connsiteY13" fmla="*/ 1767021 h 2057044"/>
                <a:gd name="connsiteX14" fmla="*/ 279063 w 2043475"/>
                <a:gd name="connsiteY14" fmla="*/ 1767021 h 2057044"/>
                <a:gd name="connsiteX15" fmla="*/ 279063 w 2043475"/>
                <a:gd name="connsiteY15" fmla="*/ 1243434 h 2057044"/>
                <a:gd name="connsiteX16" fmla="*/ 269177 w 2043475"/>
                <a:gd name="connsiteY16" fmla="*/ 1246504 h 2057044"/>
                <a:gd name="connsiteX17" fmla="*/ 224028 w 2043475"/>
                <a:gd name="connsiteY17" fmla="*/ 1251056 h 2057044"/>
                <a:gd name="connsiteX18" fmla="*/ 0 w 2043475"/>
                <a:gd name="connsiteY18" fmla="*/ 1026973 h 2057044"/>
                <a:gd name="connsiteX19" fmla="*/ 224028 w 2043475"/>
                <a:gd name="connsiteY19" fmla="*/ 802890 h 2057044"/>
                <a:gd name="connsiteX20" fmla="*/ 269177 w 2043475"/>
                <a:gd name="connsiteY20" fmla="*/ 807443 h 2057044"/>
                <a:gd name="connsiteX21" fmla="*/ 279063 w 2043475"/>
                <a:gd name="connsiteY21" fmla="*/ 810512 h 2057044"/>
                <a:gd name="connsiteX22" fmla="*/ 279063 w 2043475"/>
                <a:gd name="connsiteY22" fmla="*/ 286925 h 2057044"/>
                <a:gd name="connsiteX23" fmla="*/ 805119 w 2043475"/>
                <a:gd name="connsiteY23" fmla="*/ 286925 h 2057044"/>
                <a:gd name="connsiteX24" fmla="*/ 1019110 w 2043475"/>
                <a:gd name="connsiteY24" fmla="*/ 6 h 2057044"/>
                <a:gd name="connsiteX0" fmla="*/ 1019110 w 2043111"/>
                <a:gd name="connsiteY0" fmla="*/ 6 h 2057044"/>
                <a:gd name="connsiteX1" fmla="*/ 1233101 w 2043111"/>
                <a:gd name="connsiteY1" fmla="*/ 286925 h 2057044"/>
                <a:gd name="connsiteX2" fmla="*/ 1759157 w 2043111"/>
                <a:gd name="connsiteY2" fmla="*/ 286925 h 2057044"/>
                <a:gd name="connsiteX3" fmla="*/ 1759157 w 2043111"/>
                <a:gd name="connsiteY3" fmla="*/ 811990 h 2057044"/>
                <a:gd name="connsiteX4" fmla="*/ 2042980 w 2043111"/>
                <a:gd name="connsiteY4" fmla="*/ 1026973 h 2057044"/>
                <a:gd name="connsiteX5" fmla="*/ 1759157 w 2043111"/>
                <a:gd name="connsiteY5" fmla="*/ 1241956 h 2057044"/>
                <a:gd name="connsiteX6" fmla="*/ 1759157 w 2043111"/>
                <a:gd name="connsiteY6" fmla="*/ 1767021 h 2057044"/>
                <a:gd name="connsiteX7" fmla="*/ 1232138 w 2043111"/>
                <a:gd name="connsiteY7" fmla="*/ 1767021 h 2057044"/>
                <a:gd name="connsiteX8" fmla="*/ 1238587 w 2043111"/>
                <a:gd name="connsiteY8" fmla="*/ 1787800 h 2057044"/>
                <a:gd name="connsiteX9" fmla="*/ 1243138 w 2043111"/>
                <a:gd name="connsiteY9" fmla="*/ 1832961 h 2057044"/>
                <a:gd name="connsiteX10" fmla="*/ 1019110 w 2043111"/>
                <a:gd name="connsiteY10" fmla="*/ 2057044 h 2057044"/>
                <a:gd name="connsiteX11" fmla="*/ 795082 w 2043111"/>
                <a:gd name="connsiteY11" fmla="*/ 1832961 h 2057044"/>
                <a:gd name="connsiteX12" fmla="*/ 799634 w 2043111"/>
                <a:gd name="connsiteY12" fmla="*/ 1787800 h 2057044"/>
                <a:gd name="connsiteX13" fmla="*/ 806082 w 2043111"/>
                <a:gd name="connsiteY13" fmla="*/ 1767021 h 2057044"/>
                <a:gd name="connsiteX14" fmla="*/ 279063 w 2043111"/>
                <a:gd name="connsiteY14" fmla="*/ 1767021 h 2057044"/>
                <a:gd name="connsiteX15" fmla="*/ 279063 w 2043111"/>
                <a:gd name="connsiteY15" fmla="*/ 1243434 h 2057044"/>
                <a:gd name="connsiteX16" fmla="*/ 269177 w 2043111"/>
                <a:gd name="connsiteY16" fmla="*/ 1246504 h 2057044"/>
                <a:gd name="connsiteX17" fmla="*/ 224028 w 2043111"/>
                <a:gd name="connsiteY17" fmla="*/ 1251056 h 2057044"/>
                <a:gd name="connsiteX18" fmla="*/ 0 w 2043111"/>
                <a:gd name="connsiteY18" fmla="*/ 1026973 h 2057044"/>
                <a:gd name="connsiteX19" fmla="*/ 224028 w 2043111"/>
                <a:gd name="connsiteY19" fmla="*/ 802890 h 2057044"/>
                <a:gd name="connsiteX20" fmla="*/ 269177 w 2043111"/>
                <a:gd name="connsiteY20" fmla="*/ 807443 h 2057044"/>
                <a:gd name="connsiteX21" fmla="*/ 279063 w 2043111"/>
                <a:gd name="connsiteY21" fmla="*/ 810512 h 2057044"/>
                <a:gd name="connsiteX22" fmla="*/ 279063 w 2043111"/>
                <a:gd name="connsiteY22" fmla="*/ 286925 h 2057044"/>
                <a:gd name="connsiteX23" fmla="*/ 805119 w 2043111"/>
                <a:gd name="connsiteY23" fmla="*/ 286925 h 2057044"/>
                <a:gd name="connsiteX24" fmla="*/ 1019110 w 2043111"/>
                <a:gd name="connsiteY24" fmla="*/ 6 h 2057044"/>
                <a:gd name="connsiteX0" fmla="*/ 1019110 w 2043111"/>
                <a:gd name="connsiteY0" fmla="*/ 6 h 2057044"/>
                <a:gd name="connsiteX1" fmla="*/ 1233101 w 2043111"/>
                <a:gd name="connsiteY1" fmla="*/ 286925 h 2057044"/>
                <a:gd name="connsiteX2" fmla="*/ 1759157 w 2043111"/>
                <a:gd name="connsiteY2" fmla="*/ 286925 h 2057044"/>
                <a:gd name="connsiteX3" fmla="*/ 1759157 w 2043111"/>
                <a:gd name="connsiteY3" fmla="*/ 811990 h 2057044"/>
                <a:gd name="connsiteX4" fmla="*/ 2042980 w 2043111"/>
                <a:gd name="connsiteY4" fmla="*/ 1026973 h 2057044"/>
                <a:gd name="connsiteX5" fmla="*/ 1759157 w 2043111"/>
                <a:gd name="connsiteY5" fmla="*/ 1241956 h 2057044"/>
                <a:gd name="connsiteX6" fmla="*/ 1759157 w 2043111"/>
                <a:gd name="connsiteY6" fmla="*/ 1767021 h 2057044"/>
                <a:gd name="connsiteX7" fmla="*/ 1232138 w 2043111"/>
                <a:gd name="connsiteY7" fmla="*/ 1767021 h 2057044"/>
                <a:gd name="connsiteX8" fmla="*/ 1238587 w 2043111"/>
                <a:gd name="connsiteY8" fmla="*/ 1787800 h 2057044"/>
                <a:gd name="connsiteX9" fmla="*/ 1243138 w 2043111"/>
                <a:gd name="connsiteY9" fmla="*/ 1832961 h 2057044"/>
                <a:gd name="connsiteX10" fmla="*/ 1019110 w 2043111"/>
                <a:gd name="connsiteY10" fmla="*/ 2057044 h 2057044"/>
                <a:gd name="connsiteX11" fmla="*/ 795082 w 2043111"/>
                <a:gd name="connsiteY11" fmla="*/ 1832961 h 2057044"/>
                <a:gd name="connsiteX12" fmla="*/ 799634 w 2043111"/>
                <a:gd name="connsiteY12" fmla="*/ 1787800 h 2057044"/>
                <a:gd name="connsiteX13" fmla="*/ 806082 w 2043111"/>
                <a:gd name="connsiteY13" fmla="*/ 1767021 h 2057044"/>
                <a:gd name="connsiteX14" fmla="*/ 279063 w 2043111"/>
                <a:gd name="connsiteY14" fmla="*/ 1767021 h 2057044"/>
                <a:gd name="connsiteX15" fmla="*/ 279063 w 2043111"/>
                <a:gd name="connsiteY15" fmla="*/ 1243434 h 2057044"/>
                <a:gd name="connsiteX16" fmla="*/ 269177 w 2043111"/>
                <a:gd name="connsiteY16" fmla="*/ 1246504 h 2057044"/>
                <a:gd name="connsiteX17" fmla="*/ 224028 w 2043111"/>
                <a:gd name="connsiteY17" fmla="*/ 1251056 h 2057044"/>
                <a:gd name="connsiteX18" fmla="*/ 0 w 2043111"/>
                <a:gd name="connsiteY18" fmla="*/ 1026973 h 2057044"/>
                <a:gd name="connsiteX19" fmla="*/ 224028 w 2043111"/>
                <a:gd name="connsiteY19" fmla="*/ 802890 h 2057044"/>
                <a:gd name="connsiteX20" fmla="*/ 269177 w 2043111"/>
                <a:gd name="connsiteY20" fmla="*/ 807443 h 2057044"/>
                <a:gd name="connsiteX21" fmla="*/ 279063 w 2043111"/>
                <a:gd name="connsiteY21" fmla="*/ 810512 h 2057044"/>
                <a:gd name="connsiteX22" fmla="*/ 279063 w 2043111"/>
                <a:gd name="connsiteY22" fmla="*/ 286925 h 2057044"/>
                <a:gd name="connsiteX23" fmla="*/ 805119 w 2043111"/>
                <a:gd name="connsiteY23" fmla="*/ 286925 h 2057044"/>
                <a:gd name="connsiteX24" fmla="*/ 1019110 w 2043111"/>
                <a:gd name="connsiteY24" fmla="*/ 6 h 2057044"/>
                <a:gd name="connsiteX0" fmla="*/ 1019110 w 2043111"/>
                <a:gd name="connsiteY0" fmla="*/ 6 h 2057044"/>
                <a:gd name="connsiteX1" fmla="*/ 1233101 w 2043111"/>
                <a:gd name="connsiteY1" fmla="*/ 286925 h 2057044"/>
                <a:gd name="connsiteX2" fmla="*/ 1759157 w 2043111"/>
                <a:gd name="connsiteY2" fmla="*/ 286925 h 2057044"/>
                <a:gd name="connsiteX3" fmla="*/ 1759157 w 2043111"/>
                <a:gd name="connsiteY3" fmla="*/ 811990 h 2057044"/>
                <a:gd name="connsiteX4" fmla="*/ 2042980 w 2043111"/>
                <a:gd name="connsiteY4" fmla="*/ 1026973 h 2057044"/>
                <a:gd name="connsiteX5" fmla="*/ 1759157 w 2043111"/>
                <a:gd name="connsiteY5" fmla="*/ 1241956 h 2057044"/>
                <a:gd name="connsiteX6" fmla="*/ 1759157 w 2043111"/>
                <a:gd name="connsiteY6" fmla="*/ 1767021 h 2057044"/>
                <a:gd name="connsiteX7" fmla="*/ 1232138 w 2043111"/>
                <a:gd name="connsiteY7" fmla="*/ 1767021 h 2057044"/>
                <a:gd name="connsiteX8" fmla="*/ 1238587 w 2043111"/>
                <a:gd name="connsiteY8" fmla="*/ 1787800 h 2057044"/>
                <a:gd name="connsiteX9" fmla="*/ 1243138 w 2043111"/>
                <a:gd name="connsiteY9" fmla="*/ 1832961 h 2057044"/>
                <a:gd name="connsiteX10" fmla="*/ 1019110 w 2043111"/>
                <a:gd name="connsiteY10" fmla="*/ 2057044 h 2057044"/>
                <a:gd name="connsiteX11" fmla="*/ 795082 w 2043111"/>
                <a:gd name="connsiteY11" fmla="*/ 1832961 h 2057044"/>
                <a:gd name="connsiteX12" fmla="*/ 799634 w 2043111"/>
                <a:gd name="connsiteY12" fmla="*/ 1787800 h 2057044"/>
                <a:gd name="connsiteX13" fmla="*/ 806082 w 2043111"/>
                <a:gd name="connsiteY13" fmla="*/ 1767021 h 2057044"/>
                <a:gd name="connsiteX14" fmla="*/ 279063 w 2043111"/>
                <a:gd name="connsiteY14" fmla="*/ 1767021 h 2057044"/>
                <a:gd name="connsiteX15" fmla="*/ 279063 w 2043111"/>
                <a:gd name="connsiteY15" fmla="*/ 1243434 h 2057044"/>
                <a:gd name="connsiteX16" fmla="*/ 269177 w 2043111"/>
                <a:gd name="connsiteY16" fmla="*/ 1246504 h 2057044"/>
                <a:gd name="connsiteX17" fmla="*/ 224028 w 2043111"/>
                <a:gd name="connsiteY17" fmla="*/ 1251056 h 2057044"/>
                <a:gd name="connsiteX18" fmla="*/ 0 w 2043111"/>
                <a:gd name="connsiteY18" fmla="*/ 1026973 h 2057044"/>
                <a:gd name="connsiteX19" fmla="*/ 224028 w 2043111"/>
                <a:gd name="connsiteY19" fmla="*/ 802890 h 2057044"/>
                <a:gd name="connsiteX20" fmla="*/ 269177 w 2043111"/>
                <a:gd name="connsiteY20" fmla="*/ 807443 h 2057044"/>
                <a:gd name="connsiteX21" fmla="*/ 279063 w 2043111"/>
                <a:gd name="connsiteY21" fmla="*/ 810512 h 2057044"/>
                <a:gd name="connsiteX22" fmla="*/ 279063 w 2043111"/>
                <a:gd name="connsiteY22" fmla="*/ 286925 h 2057044"/>
                <a:gd name="connsiteX23" fmla="*/ 805119 w 2043111"/>
                <a:gd name="connsiteY23" fmla="*/ 286925 h 2057044"/>
                <a:gd name="connsiteX24" fmla="*/ 1019110 w 2043111"/>
                <a:gd name="connsiteY24" fmla="*/ 6 h 2057044"/>
                <a:gd name="connsiteX0" fmla="*/ 1019110 w 2043063"/>
                <a:gd name="connsiteY0" fmla="*/ 6 h 2057044"/>
                <a:gd name="connsiteX1" fmla="*/ 1233101 w 2043063"/>
                <a:gd name="connsiteY1" fmla="*/ 286925 h 2057044"/>
                <a:gd name="connsiteX2" fmla="*/ 1759157 w 2043063"/>
                <a:gd name="connsiteY2" fmla="*/ 286925 h 2057044"/>
                <a:gd name="connsiteX3" fmla="*/ 1759157 w 2043063"/>
                <a:gd name="connsiteY3" fmla="*/ 811990 h 2057044"/>
                <a:gd name="connsiteX4" fmla="*/ 2042980 w 2043063"/>
                <a:gd name="connsiteY4" fmla="*/ 1026973 h 2057044"/>
                <a:gd name="connsiteX5" fmla="*/ 1759157 w 2043063"/>
                <a:gd name="connsiteY5" fmla="*/ 1241956 h 2057044"/>
                <a:gd name="connsiteX6" fmla="*/ 1759157 w 2043063"/>
                <a:gd name="connsiteY6" fmla="*/ 1767021 h 2057044"/>
                <a:gd name="connsiteX7" fmla="*/ 1232138 w 2043063"/>
                <a:gd name="connsiteY7" fmla="*/ 1767021 h 2057044"/>
                <a:gd name="connsiteX8" fmla="*/ 1238587 w 2043063"/>
                <a:gd name="connsiteY8" fmla="*/ 1787800 h 2057044"/>
                <a:gd name="connsiteX9" fmla="*/ 1243138 w 2043063"/>
                <a:gd name="connsiteY9" fmla="*/ 1832961 h 2057044"/>
                <a:gd name="connsiteX10" fmla="*/ 1019110 w 2043063"/>
                <a:gd name="connsiteY10" fmla="*/ 2057044 h 2057044"/>
                <a:gd name="connsiteX11" fmla="*/ 795082 w 2043063"/>
                <a:gd name="connsiteY11" fmla="*/ 1832961 h 2057044"/>
                <a:gd name="connsiteX12" fmla="*/ 799634 w 2043063"/>
                <a:gd name="connsiteY12" fmla="*/ 1787800 h 2057044"/>
                <a:gd name="connsiteX13" fmla="*/ 806082 w 2043063"/>
                <a:gd name="connsiteY13" fmla="*/ 1767021 h 2057044"/>
                <a:gd name="connsiteX14" fmla="*/ 279063 w 2043063"/>
                <a:gd name="connsiteY14" fmla="*/ 1767021 h 2057044"/>
                <a:gd name="connsiteX15" fmla="*/ 279063 w 2043063"/>
                <a:gd name="connsiteY15" fmla="*/ 1243434 h 2057044"/>
                <a:gd name="connsiteX16" fmla="*/ 269177 w 2043063"/>
                <a:gd name="connsiteY16" fmla="*/ 1246504 h 2057044"/>
                <a:gd name="connsiteX17" fmla="*/ 224028 w 2043063"/>
                <a:gd name="connsiteY17" fmla="*/ 1251056 h 2057044"/>
                <a:gd name="connsiteX18" fmla="*/ 0 w 2043063"/>
                <a:gd name="connsiteY18" fmla="*/ 1026973 h 2057044"/>
                <a:gd name="connsiteX19" fmla="*/ 224028 w 2043063"/>
                <a:gd name="connsiteY19" fmla="*/ 802890 h 2057044"/>
                <a:gd name="connsiteX20" fmla="*/ 269177 w 2043063"/>
                <a:gd name="connsiteY20" fmla="*/ 807443 h 2057044"/>
                <a:gd name="connsiteX21" fmla="*/ 279063 w 2043063"/>
                <a:gd name="connsiteY21" fmla="*/ 810512 h 2057044"/>
                <a:gd name="connsiteX22" fmla="*/ 279063 w 2043063"/>
                <a:gd name="connsiteY22" fmla="*/ 286925 h 2057044"/>
                <a:gd name="connsiteX23" fmla="*/ 805119 w 2043063"/>
                <a:gd name="connsiteY23" fmla="*/ 286925 h 2057044"/>
                <a:gd name="connsiteX24" fmla="*/ 1019110 w 2043063"/>
                <a:gd name="connsiteY24" fmla="*/ 6 h 2057044"/>
                <a:gd name="connsiteX0" fmla="*/ 1019110 w 2043280"/>
                <a:gd name="connsiteY0" fmla="*/ 6 h 2057044"/>
                <a:gd name="connsiteX1" fmla="*/ 1233101 w 2043280"/>
                <a:gd name="connsiteY1" fmla="*/ 286925 h 2057044"/>
                <a:gd name="connsiteX2" fmla="*/ 1759157 w 2043280"/>
                <a:gd name="connsiteY2" fmla="*/ 286925 h 2057044"/>
                <a:gd name="connsiteX3" fmla="*/ 1759157 w 2043280"/>
                <a:gd name="connsiteY3" fmla="*/ 811990 h 2057044"/>
                <a:gd name="connsiteX4" fmla="*/ 2042980 w 2043280"/>
                <a:gd name="connsiteY4" fmla="*/ 1026973 h 2057044"/>
                <a:gd name="connsiteX5" fmla="*/ 1759157 w 2043280"/>
                <a:gd name="connsiteY5" fmla="*/ 1241956 h 2057044"/>
                <a:gd name="connsiteX6" fmla="*/ 1759157 w 2043280"/>
                <a:gd name="connsiteY6" fmla="*/ 1767021 h 2057044"/>
                <a:gd name="connsiteX7" fmla="*/ 1232138 w 2043280"/>
                <a:gd name="connsiteY7" fmla="*/ 1767021 h 2057044"/>
                <a:gd name="connsiteX8" fmla="*/ 1238587 w 2043280"/>
                <a:gd name="connsiteY8" fmla="*/ 1787800 h 2057044"/>
                <a:gd name="connsiteX9" fmla="*/ 1243138 w 2043280"/>
                <a:gd name="connsiteY9" fmla="*/ 1832961 h 2057044"/>
                <a:gd name="connsiteX10" fmla="*/ 1019110 w 2043280"/>
                <a:gd name="connsiteY10" fmla="*/ 2057044 h 2057044"/>
                <a:gd name="connsiteX11" fmla="*/ 795082 w 2043280"/>
                <a:gd name="connsiteY11" fmla="*/ 1832961 h 2057044"/>
                <a:gd name="connsiteX12" fmla="*/ 799634 w 2043280"/>
                <a:gd name="connsiteY12" fmla="*/ 1787800 h 2057044"/>
                <a:gd name="connsiteX13" fmla="*/ 806082 w 2043280"/>
                <a:gd name="connsiteY13" fmla="*/ 1767021 h 2057044"/>
                <a:gd name="connsiteX14" fmla="*/ 279063 w 2043280"/>
                <a:gd name="connsiteY14" fmla="*/ 1767021 h 2057044"/>
                <a:gd name="connsiteX15" fmla="*/ 279063 w 2043280"/>
                <a:gd name="connsiteY15" fmla="*/ 1243434 h 2057044"/>
                <a:gd name="connsiteX16" fmla="*/ 269177 w 2043280"/>
                <a:gd name="connsiteY16" fmla="*/ 1246504 h 2057044"/>
                <a:gd name="connsiteX17" fmla="*/ 224028 w 2043280"/>
                <a:gd name="connsiteY17" fmla="*/ 1251056 h 2057044"/>
                <a:gd name="connsiteX18" fmla="*/ 0 w 2043280"/>
                <a:gd name="connsiteY18" fmla="*/ 1026973 h 2057044"/>
                <a:gd name="connsiteX19" fmla="*/ 224028 w 2043280"/>
                <a:gd name="connsiteY19" fmla="*/ 802890 h 2057044"/>
                <a:gd name="connsiteX20" fmla="*/ 269177 w 2043280"/>
                <a:gd name="connsiteY20" fmla="*/ 807443 h 2057044"/>
                <a:gd name="connsiteX21" fmla="*/ 279063 w 2043280"/>
                <a:gd name="connsiteY21" fmla="*/ 810512 h 2057044"/>
                <a:gd name="connsiteX22" fmla="*/ 279063 w 2043280"/>
                <a:gd name="connsiteY22" fmla="*/ 286925 h 2057044"/>
                <a:gd name="connsiteX23" fmla="*/ 805119 w 2043280"/>
                <a:gd name="connsiteY23" fmla="*/ 286925 h 2057044"/>
                <a:gd name="connsiteX24" fmla="*/ 1019110 w 2043280"/>
                <a:gd name="connsiteY24" fmla="*/ 6 h 2057044"/>
                <a:gd name="connsiteX0" fmla="*/ 1019110 w 2043004"/>
                <a:gd name="connsiteY0" fmla="*/ 6 h 2057044"/>
                <a:gd name="connsiteX1" fmla="*/ 1233101 w 2043004"/>
                <a:gd name="connsiteY1" fmla="*/ 286925 h 2057044"/>
                <a:gd name="connsiteX2" fmla="*/ 1759157 w 2043004"/>
                <a:gd name="connsiteY2" fmla="*/ 286925 h 2057044"/>
                <a:gd name="connsiteX3" fmla="*/ 1759157 w 2043004"/>
                <a:gd name="connsiteY3" fmla="*/ 811990 h 2057044"/>
                <a:gd name="connsiteX4" fmla="*/ 2042980 w 2043004"/>
                <a:gd name="connsiteY4" fmla="*/ 1026973 h 2057044"/>
                <a:gd name="connsiteX5" fmla="*/ 1759157 w 2043004"/>
                <a:gd name="connsiteY5" fmla="*/ 1241956 h 2057044"/>
                <a:gd name="connsiteX6" fmla="*/ 1759157 w 2043004"/>
                <a:gd name="connsiteY6" fmla="*/ 1767021 h 2057044"/>
                <a:gd name="connsiteX7" fmla="*/ 1232138 w 2043004"/>
                <a:gd name="connsiteY7" fmla="*/ 1767021 h 2057044"/>
                <a:gd name="connsiteX8" fmla="*/ 1238587 w 2043004"/>
                <a:gd name="connsiteY8" fmla="*/ 1787800 h 2057044"/>
                <a:gd name="connsiteX9" fmla="*/ 1243138 w 2043004"/>
                <a:gd name="connsiteY9" fmla="*/ 1832961 h 2057044"/>
                <a:gd name="connsiteX10" fmla="*/ 1019110 w 2043004"/>
                <a:gd name="connsiteY10" fmla="*/ 2057044 h 2057044"/>
                <a:gd name="connsiteX11" fmla="*/ 795082 w 2043004"/>
                <a:gd name="connsiteY11" fmla="*/ 1832961 h 2057044"/>
                <a:gd name="connsiteX12" fmla="*/ 799634 w 2043004"/>
                <a:gd name="connsiteY12" fmla="*/ 1787800 h 2057044"/>
                <a:gd name="connsiteX13" fmla="*/ 806082 w 2043004"/>
                <a:gd name="connsiteY13" fmla="*/ 1767021 h 2057044"/>
                <a:gd name="connsiteX14" fmla="*/ 279063 w 2043004"/>
                <a:gd name="connsiteY14" fmla="*/ 1767021 h 2057044"/>
                <a:gd name="connsiteX15" fmla="*/ 279063 w 2043004"/>
                <a:gd name="connsiteY15" fmla="*/ 1243434 h 2057044"/>
                <a:gd name="connsiteX16" fmla="*/ 269177 w 2043004"/>
                <a:gd name="connsiteY16" fmla="*/ 1246504 h 2057044"/>
                <a:gd name="connsiteX17" fmla="*/ 224028 w 2043004"/>
                <a:gd name="connsiteY17" fmla="*/ 1251056 h 2057044"/>
                <a:gd name="connsiteX18" fmla="*/ 0 w 2043004"/>
                <a:gd name="connsiteY18" fmla="*/ 1026973 h 2057044"/>
                <a:gd name="connsiteX19" fmla="*/ 224028 w 2043004"/>
                <a:gd name="connsiteY19" fmla="*/ 802890 h 2057044"/>
                <a:gd name="connsiteX20" fmla="*/ 269177 w 2043004"/>
                <a:gd name="connsiteY20" fmla="*/ 807443 h 2057044"/>
                <a:gd name="connsiteX21" fmla="*/ 279063 w 2043004"/>
                <a:gd name="connsiteY21" fmla="*/ 810512 h 2057044"/>
                <a:gd name="connsiteX22" fmla="*/ 279063 w 2043004"/>
                <a:gd name="connsiteY22" fmla="*/ 286925 h 2057044"/>
                <a:gd name="connsiteX23" fmla="*/ 805119 w 2043004"/>
                <a:gd name="connsiteY23" fmla="*/ 286925 h 2057044"/>
                <a:gd name="connsiteX24" fmla="*/ 1019110 w 2043004"/>
                <a:gd name="connsiteY24" fmla="*/ 6 h 2057044"/>
                <a:gd name="connsiteX0" fmla="*/ 1019110 w 2043167"/>
                <a:gd name="connsiteY0" fmla="*/ 6 h 2057044"/>
                <a:gd name="connsiteX1" fmla="*/ 1233101 w 2043167"/>
                <a:gd name="connsiteY1" fmla="*/ 286925 h 2057044"/>
                <a:gd name="connsiteX2" fmla="*/ 1759157 w 2043167"/>
                <a:gd name="connsiteY2" fmla="*/ 286925 h 2057044"/>
                <a:gd name="connsiteX3" fmla="*/ 1759157 w 2043167"/>
                <a:gd name="connsiteY3" fmla="*/ 811990 h 2057044"/>
                <a:gd name="connsiteX4" fmla="*/ 2042980 w 2043167"/>
                <a:gd name="connsiteY4" fmla="*/ 1026973 h 2057044"/>
                <a:gd name="connsiteX5" fmla="*/ 1759157 w 2043167"/>
                <a:gd name="connsiteY5" fmla="*/ 1241956 h 2057044"/>
                <a:gd name="connsiteX6" fmla="*/ 1759157 w 2043167"/>
                <a:gd name="connsiteY6" fmla="*/ 1767021 h 2057044"/>
                <a:gd name="connsiteX7" fmla="*/ 1232138 w 2043167"/>
                <a:gd name="connsiteY7" fmla="*/ 1767021 h 2057044"/>
                <a:gd name="connsiteX8" fmla="*/ 1238587 w 2043167"/>
                <a:gd name="connsiteY8" fmla="*/ 1787800 h 2057044"/>
                <a:gd name="connsiteX9" fmla="*/ 1243138 w 2043167"/>
                <a:gd name="connsiteY9" fmla="*/ 1832961 h 2057044"/>
                <a:gd name="connsiteX10" fmla="*/ 1019110 w 2043167"/>
                <a:gd name="connsiteY10" fmla="*/ 2057044 h 2057044"/>
                <a:gd name="connsiteX11" fmla="*/ 795082 w 2043167"/>
                <a:gd name="connsiteY11" fmla="*/ 1832961 h 2057044"/>
                <a:gd name="connsiteX12" fmla="*/ 799634 w 2043167"/>
                <a:gd name="connsiteY12" fmla="*/ 1787800 h 2057044"/>
                <a:gd name="connsiteX13" fmla="*/ 806082 w 2043167"/>
                <a:gd name="connsiteY13" fmla="*/ 1767021 h 2057044"/>
                <a:gd name="connsiteX14" fmla="*/ 279063 w 2043167"/>
                <a:gd name="connsiteY14" fmla="*/ 1767021 h 2057044"/>
                <a:gd name="connsiteX15" fmla="*/ 279063 w 2043167"/>
                <a:gd name="connsiteY15" fmla="*/ 1243434 h 2057044"/>
                <a:gd name="connsiteX16" fmla="*/ 269177 w 2043167"/>
                <a:gd name="connsiteY16" fmla="*/ 1246504 h 2057044"/>
                <a:gd name="connsiteX17" fmla="*/ 224028 w 2043167"/>
                <a:gd name="connsiteY17" fmla="*/ 1251056 h 2057044"/>
                <a:gd name="connsiteX18" fmla="*/ 0 w 2043167"/>
                <a:gd name="connsiteY18" fmla="*/ 1026973 h 2057044"/>
                <a:gd name="connsiteX19" fmla="*/ 224028 w 2043167"/>
                <a:gd name="connsiteY19" fmla="*/ 802890 h 2057044"/>
                <a:gd name="connsiteX20" fmla="*/ 269177 w 2043167"/>
                <a:gd name="connsiteY20" fmla="*/ 807443 h 2057044"/>
                <a:gd name="connsiteX21" fmla="*/ 279063 w 2043167"/>
                <a:gd name="connsiteY21" fmla="*/ 810512 h 2057044"/>
                <a:gd name="connsiteX22" fmla="*/ 279063 w 2043167"/>
                <a:gd name="connsiteY22" fmla="*/ 286925 h 2057044"/>
                <a:gd name="connsiteX23" fmla="*/ 805119 w 2043167"/>
                <a:gd name="connsiteY23" fmla="*/ 286925 h 2057044"/>
                <a:gd name="connsiteX24" fmla="*/ 1019110 w 2043167"/>
                <a:gd name="connsiteY24" fmla="*/ 6 h 2057044"/>
                <a:gd name="connsiteX0" fmla="*/ 1019110 w 2042990"/>
                <a:gd name="connsiteY0" fmla="*/ 6 h 2057044"/>
                <a:gd name="connsiteX1" fmla="*/ 1233101 w 2042990"/>
                <a:gd name="connsiteY1" fmla="*/ 286925 h 2057044"/>
                <a:gd name="connsiteX2" fmla="*/ 1759157 w 2042990"/>
                <a:gd name="connsiteY2" fmla="*/ 286925 h 2057044"/>
                <a:gd name="connsiteX3" fmla="*/ 1759157 w 2042990"/>
                <a:gd name="connsiteY3" fmla="*/ 811990 h 2057044"/>
                <a:gd name="connsiteX4" fmla="*/ 2042980 w 2042990"/>
                <a:gd name="connsiteY4" fmla="*/ 1026973 h 2057044"/>
                <a:gd name="connsiteX5" fmla="*/ 1759157 w 2042990"/>
                <a:gd name="connsiteY5" fmla="*/ 1241956 h 2057044"/>
                <a:gd name="connsiteX6" fmla="*/ 1759157 w 2042990"/>
                <a:gd name="connsiteY6" fmla="*/ 1767021 h 2057044"/>
                <a:gd name="connsiteX7" fmla="*/ 1232138 w 2042990"/>
                <a:gd name="connsiteY7" fmla="*/ 1767021 h 2057044"/>
                <a:gd name="connsiteX8" fmla="*/ 1238587 w 2042990"/>
                <a:gd name="connsiteY8" fmla="*/ 1787800 h 2057044"/>
                <a:gd name="connsiteX9" fmla="*/ 1243138 w 2042990"/>
                <a:gd name="connsiteY9" fmla="*/ 1832961 h 2057044"/>
                <a:gd name="connsiteX10" fmla="*/ 1019110 w 2042990"/>
                <a:gd name="connsiteY10" fmla="*/ 2057044 h 2057044"/>
                <a:gd name="connsiteX11" fmla="*/ 795082 w 2042990"/>
                <a:gd name="connsiteY11" fmla="*/ 1832961 h 2057044"/>
                <a:gd name="connsiteX12" fmla="*/ 799634 w 2042990"/>
                <a:gd name="connsiteY12" fmla="*/ 1787800 h 2057044"/>
                <a:gd name="connsiteX13" fmla="*/ 806082 w 2042990"/>
                <a:gd name="connsiteY13" fmla="*/ 1767021 h 2057044"/>
                <a:gd name="connsiteX14" fmla="*/ 279063 w 2042990"/>
                <a:gd name="connsiteY14" fmla="*/ 1767021 h 2057044"/>
                <a:gd name="connsiteX15" fmla="*/ 279063 w 2042990"/>
                <a:gd name="connsiteY15" fmla="*/ 1243434 h 2057044"/>
                <a:gd name="connsiteX16" fmla="*/ 269177 w 2042990"/>
                <a:gd name="connsiteY16" fmla="*/ 1246504 h 2057044"/>
                <a:gd name="connsiteX17" fmla="*/ 224028 w 2042990"/>
                <a:gd name="connsiteY17" fmla="*/ 1251056 h 2057044"/>
                <a:gd name="connsiteX18" fmla="*/ 0 w 2042990"/>
                <a:gd name="connsiteY18" fmla="*/ 1026973 h 2057044"/>
                <a:gd name="connsiteX19" fmla="*/ 224028 w 2042990"/>
                <a:gd name="connsiteY19" fmla="*/ 802890 h 2057044"/>
                <a:gd name="connsiteX20" fmla="*/ 269177 w 2042990"/>
                <a:gd name="connsiteY20" fmla="*/ 807443 h 2057044"/>
                <a:gd name="connsiteX21" fmla="*/ 279063 w 2042990"/>
                <a:gd name="connsiteY21" fmla="*/ 810512 h 2057044"/>
                <a:gd name="connsiteX22" fmla="*/ 279063 w 2042990"/>
                <a:gd name="connsiteY22" fmla="*/ 286925 h 2057044"/>
                <a:gd name="connsiteX23" fmla="*/ 805119 w 2042990"/>
                <a:gd name="connsiteY23" fmla="*/ 286925 h 2057044"/>
                <a:gd name="connsiteX24" fmla="*/ 1019110 w 2042990"/>
                <a:gd name="connsiteY24" fmla="*/ 6 h 2057044"/>
                <a:gd name="connsiteX0" fmla="*/ 1019110 w 2043081"/>
                <a:gd name="connsiteY0" fmla="*/ 6 h 2057044"/>
                <a:gd name="connsiteX1" fmla="*/ 1233101 w 2043081"/>
                <a:gd name="connsiteY1" fmla="*/ 286925 h 2057044"/>
                <a:gd name="connsiteX2" fmla="*/ 1759157 w 2043081"/>
                <a:gd name="connsiteY2" fmla="*/ 286925 h 2057044"/>
                <a:gd name="connsiteX3" fmla="*/ 1759157 w 2043081"/>
                <a:gd name="connsiteY3" fmla="*/ 811990 h 2057044"/>
                <a:gd name="connsiteX4" fmla="*/ 2042980 w 2043081"/>
                <a:gd name="connsiteY4" fmla="*/ 1026973 h 2057044"/>
                <a:gd name="connsiteX5" fmla="*/ 1759157 w 2043081"/>
                <a:gd name="connsiteY5" fmla="*/ 1241956 h 2057044"/>
                <a:gd name="connsiteX6" fmla="*/ 1759157 w 2043081"/>
                <a:gd name="connsiteY6" fmla="*/ 1767021 h 2057044"/>
                <a:gd name="connsiteX7" fmla="*/ 1232138 w 2043081"/>
                <a:gd name="connsiteY7" fmla="*/ 1767021 h 2057044"/>
                <a:gd name="connsiteX8" fmla="*/ 1238587 w 2043081"/>
                <a:gd name="connsiteY8" fmla="*/ 1787800 h 2057044"/>
                <a:gd name="connsiteX9" fmla="*/ 1243138 w 2043081"/>
                <a:gd name="connsiteY9" fmla="*/ 1832961 h 2057044"/>
                <a:gd name="connsiteX10" fmla="*/ 1019110 w 2043081"/>
                <a:gd name="connsiteY10" fmla="*/ 2057044 h 2057044"/>
                <a:gd name="connsiteX11" fmla="*/ 795082 w 2043081"/>
                <a:gd name="connsiteY11" fmla="*/ 1832961 h 2057044"/>
                <a:gd name="connsiteX12" fmla="*/ 799634 w 2043081"/>
                <a:gd name="connsiteY12" fmla="*/ 1787800 h 2057044"/>
                <a:gd name="connsiteX13" fmla="*/ 806082 w 2043081"/>
                <a:gd name="connsiteY13" fmla="*/ 1767021 h 2057044"/>
                <a:gd name="connsiteX14" fmla="*/ 279063 w 2043081"/>
                <a:gd name="connsiteY14" fmla="*/ 1767021 h 2057044"/>
                <a:gd name="connsiteX15" fmla="*/ 279063 w 2043081"/>
                <a:gd name="connsiteY15" fmla="*/ 1243434 h 2057044"/>
                <a:gd name="connsiteX16" fmla="*/ 269177 w 2043081"/>
                <a:gd name="connsiteY16" fmla="*/ 1246504 h 2057044"/>
                <a:gd name="connsiteX17" fmla="*/ 224028 w 2043081"/>
                <a:gd name="connsiteY17" fmla="*/ 1251056 h 2057044"/>
                <a:gd name="connsiteX18" fmla="*/ 0 w 2043081"/>
                <a:gd name="connsiteY18" fmla="*/ 1026973 h 2057044"/>
                <a:gd name="connsiteX19" fmla="*/ 224028 w 2043081"/>
                <a:gd name="connsiteY19" fmla="*/ 802890 h 2057044"/>
                <a:gd name="connsiteX20" fmla="*/ 269177 w 2043081"/>
                <a:gd name="connsiteY20" fmla="*/ 807443 h 2057044"/>
                <a:gd name="connsiteX21" fmla="*/ 279063 w 2043081"/>
                <a:gd name="connsiteY21" fmla="*/ 810512 h 2057044"/>
                <a:gd name="connsiteX22" fmla="*/ 279063 w 2043081"/>
                <a:gd name="connsiteY22" fmla="*/ 286925 h 2057044"/>
                <a:gd name="connsiteX23" fmla="*/ 805119 w 2043081"/>
                <a:gd name="connsiteY23" fmla="*/ 286925 h 2057044"/>
                <a:gd name="connsiteX24" fmla="*/ 1019110 w 2043081"/>
                <a:gd name="connsiteY24" fmla="*/ 6 h 2057044"/>
                <a:gd name="connsiteX0" fmla="*/ 1019110 w 2042990"/>
                <a:gd name="connsiteY0" fmla="*/ 6 h 2057044"/>
                <a:gd name="connsiteX1" fmla="*/ 1233101 w 2042990"/>
                <a:gd name="connsiteY1" fmla="*/ 286925 h 2057044"/>
                <a:gd name="connsiteX2" fmla="*/ 1759157 w 2042990"/>
                <a:gd name="connsiteY2" fmla="*/ 286925 h 2057044"/>
                <a:gd name="connsiteX3" fmla="*/ 1759157 w 2042990"/>
                <a:gd name="connsiteY3" fmla="*/ 811990 h 2057044"/>
                <a:gd name="connsiteX4" fmla="*/ 2042980 w 2042990"/>
                <a:gd name="connsiteY4" fmla="*/ 1026973 h 2057044"/>
                <a:gd name="connsiteX5" fmla="*/ 1759157 w 2042990"/>
                <a:gd name="connsiteY5" fmla="*/ 1241956 h 2057044"/>
                <a:gd name="connsiteX6" fmla="*/ 1759157 w 2042990"/>
                <a:gd name="connsiteY6" fmla="*/ 1767021 h 2057044"/>
                <a:gd name="connsiteX7" fmla="*/ 1232138 w 2042990"/>
                <a:gd name="connsiteY7" fmla="*/ 1767021 h 2057044"/>
                <a:gd name="connsiteX8" fmla="*/ 1238587 w 2042990"/>
                <a:gd name="connsiteY8" fmla="*/ 1787800 h 2057044"/>
                <a:gd name="connsiteX9" fmla="*/ 1243138 w 2042990"/>
                <a:gd name="connsiteY9" fmla="*/ 1832961 h 2057044"/>
                <a:gd name="connsiteX10" fmla="*/ 1019110 w 2042990"/>
                <a:gd name="connsiteY10" fmla="*/ 2057044 h 2057044"/>
                <a:gd name="connsiteX11" fmla="*/ 795082 w 2042990"/>
                <a:gd name="connsiteY11" fmla="*/ 1832961 h 2057044"/>
                <a:gd name="connsiteX12" fmla="*/ 799634 w 2042990"/>
                <a:gd name="connsiteY12" fmla="*/ 1787800 h 2057044"/>
                <a:gd name="connsiteX13" fmla="*/ 806082 w 2042990"/>
                <a:gd name="connsiteY13" fmla="*/ 1767021 h 2057044"/>
                <a:gd name="connsiteX14" fmla="*/ 279063 w 2042990"/>
                <a:gd name="connsiteY14" fmla="*/ 1767021 h 2057044"/>
                <a:gd name="connsiteX15" fmla="*/ 279063 w 2042990"/>
                <a:gd name="connsiteY15" fmla="*/ 1243434 h 2057044"/>
                <a:gd name="connsiteX16" fmla="*/ 269177 w 2042990"/>
                <a:gd name="connsiteY16" fmla="*/ 1246504 h 2057044"/>
                <a:gd name="connsiteX17" fmla="*/ 224028 w 2042990"/>
                <a:gd name="connsiteY17" fmla="*/ 1251056 h 2057044"/>
                <a:gd name="connsiteX18" fmla="*/ 0 w 2042990"/>
                <a:gd name="connsiteY18" fmla="*/ 1026973 h 2057044"/>
                <a:gd name="connsiteX19" fmla="*/ 224028 w 2042990"/>
                <a:gd name="connsiteY19" fmla="*/ 802890 h 2057044"/>
                <a:gd name="connsiteX20" fmla="*/ 269177 w 2042990"/>
                <a:gd name="connsiteY20" fmla="*/ 807443 h 2057044"/>
                <a:gd name="connsiteX21" fmla="*/ 279063 w 2042990"/>
                <a:gd name="connsiteY21" fmla="*/ 810512 h 2057044"/>
                <a:gd name="connsiteX22" fmla="*/ 279063 w 2042990"/>
                <a:gd name="connsiteY22" fmla="*/ 286925 h 2057044"/>
                <a:gd name="connsiteX23" fmla="*/ 805119 w 2042990"/>
                <a:gd name="connsiteY23" fmla="*/ 286925 h 2057044"/>
                <a:gd name="connsiteX24" fmla="*/ 1019110 w 2042990"/>
                <a:gd name="connsiteY24" fmla="*/ 6 h 2057044"/>
                <a:gd name="connsiteX0" fmla="*/ 1019110 w 2042990"/>
                <a:gd name="connsiteY0" fmla="*/ 6 h 2057044"/>
                <a:gd name="connsiteX1" fmla="*/ 1233101 w 2042990"/>
                <a:gd name="connsiteY1" fmla="*/ 286925 h 2057044"/>
                <a:gd name="connsiteX2" fmla="*/ 1759157 w 2042990"/>
                <a:gd name="connsiteY2" fmla="*/ 286925 h 2057044"/>
                <a:gd name="connsiteX3" fmla="*/ 1759157 w 2042990"/>
                <a:gd name="connsiteY3" fmla="*/ 811990 h 2057044"/>
                <a:gd name="connsiteX4" fmla="*/ 2042980 w 2042990"/>
                <a:gd name="connsiteY4" fmla="*/ 1026973 h 2057044"/>
                <a:gd name="connsiteX5" fmla="*/ 1759157 w 2042990"/>
                <a:gd name="connsiteY5" fmla="*/ 1241956 h 2057044"/>
                <a:gd name="connsiteX6" fmla="*/ 1759157 w 2042990"/>
                <a:gd name="connsiteY6" fmla="*/ 1767021 h 2057044"/>
                <a:gd name="connsiteX7" fmla="*/ 1232138 w 2042990"/>
                <a:gd name="connsiteY7" fmla="*/ 1767021 h 2057044"/>
                <a:gd name="connsiteX8" fmla="*/ 1238587 w 2042990"/>
                <a:gd name="connsiteY8" fmla="*/ 1787800 h 2057044"/>
                <a:gd name="connsiteX9" fmla="*/ 1243138 w 2042990"/>
                <a:gd name="connsiteY9" fmla="*/ 1832961 h 2057044"/>
                <a:gd name="connsiteX10" fmla="*/ 1019110 w 2042990"/>
                <a:gd name="connsiteY10" fmla="*/ 2057044 h 2057044"/>
                <a:gd name="connsiteX11" fmla="*/ 795082 w 2042990"/>
                <a:gd name="connsiteY11" fmla="*/ 1832961 h 2057044"/>
                <a:gd name="connsiteX12" fmla="*/ 799634 w 2042990"/>
                <a:gd name="connsiteY12" fmla="*/ 1787800 h 2057044"/>
                <a:gd name="connsiteX13" fmla="*/ 806082 w 2042990"/>
                <a:gd name="connsiteY13" fmla="*/ 1767021 h 2057044"/>
                <a:gd name="connsiteX14" fmla="*/ 279063 w 2042990"/>
                <a:gd name="connsiteY14" fmla="*/ 1767021 h 2057044"/>
                <a:gd name="connsiteX15" fmla="*/ 279063 w 2042990"/>
                <a:gd name="connsiteY15" fmla="*/ 1243434 h 2057044"/>
                <a:gd name="connsiteX16" fmla="*/ 269177 w 2042990"/>
                <a:gd name="connsiteY16" fmla="*/ 1246504 h 2057044"/>
                <a:gd name="connsiteX17" fmla="*/ 224028 w 2042990"/>
                <a:gd name="connsiteY17" fmla="*/ 1251056 h 2057044"/>
                <a:gd name="connsiteX18" fmla="*/ 0 w 2042990"/>
                <a:gd name="connsiteY18" fmla="*/ 1026973 h 2057044"/>
                <a:gd name="connsiteX19" fmla="*/ 224028 w 2042990"/>
                <a:gd name="connsiteY19" fmla="*/ 802890 h 2057044"/>
                <a:gd name="connsiteX20" fmla="*/ 269177 w 2042990"/>
                <a:gd name="connsiteY20" fmla="*/ 807443 h 2057044"/>
                <a:gd name="connsiteX21" fmla="*/ 279063 w 2042990"/>
                <a:gd name="connsiteY21" fmla="*/ 810512 h 2057044"/>
                <a:gd name="connsiteX22" fmla="*/ 279063 w 2042990"/>
                <a:gd name="connsiteY22" fmla="*/ 286925 h 2057044"/>
                <a:gd name="connsiteX23" fmla="*/ 805119 w 2042990"/>
                <a:gd name="connsiteY23" fmla="*/ 286925 h 2057044"/>
                <a:gd name="connsiteX24" fmla="*/ 1019110 w 2042990"/>
                <a:gd name="connsiteY24" fmla="*/ 6 h 2057044"/>
                <a:gd name="connsiteX0" fmla="*/ 1019110 w 2042990"/>
                <a:gd name="connsiteY0" fmla="*/ 6 h 2057044"/>
                <a:gd name="connsiteX1" fmla="*/ 1233101 w 2042990"/>
                <a:gd name="connsiteY1" fmla="*/ 286925 h 2057044"/>
                <a:gd name="connsiteX2" fmla="*/ 1759157 w 2042990"/>
                <a:gd name="connsiteY2" fmla="*/ 286925 h 2057044"/>
                <a:gd name="connsiteX3" fmla="*/ 1759157 w 2042990"/>
                <a:gd name="connsiteY3" fmla="*/ 811990 h 2057044"/>
                <a:gd name="connsiteX4" fmla="*/ 2042980 w 2042990"/>
                <a:gd name="connsiteY4" fmla="*/ 1026973 h 2057044"/>
                <a:gd name="connsiteX5" fmla="*/ 1759157 w 2042990"/>
                <a:gd name="connsiteY5" fmla="*/ 1241956 h 2057044"/>
                <a:gd name="connsiteX6" fmla="*/ 1759157 w 2042990"/>
                <a:gd name="connsiteY6" fmla="*/ 1767021 h 2057044"/>
                <a:gd name="connsiteX7" fmla="*/ 1232138 w 2042990"/>
                <a:gd name="connsiteY7" fmla="*/ 1767021 h 2057044"/>
                <a:gd name="connsiteX8" fmla="*/ 1238587 w 2042990"/>
                <a:gd name="connsiteY8" fmla="*/ 1787800 h 2057044"/>
                <a:gd name="connsiteX9" fmla="*/ 1243138 w 2042990"/>
                <a:gd name="connsiteY9" fmla="*/ 1832961 h 2057044"/>
                <a:gd name="connsiteX10" fmla="*/ 1019110 w 2042990"/>
                <a:gd name="connsiteY10" fmla="*/ 2057044 h 2057044"/>
                <a:gd name="connsiteX11" fmla="*/ 795082 w 2042990"/>
                <a:gd name="connsiteY11" fmla="*/ 1832961 h 2057044"/>
                <a:gd name="connsiteX12" fmla="*/ 799634 w 2042990"/>
                <a:gd name="connsiteY12" fmla="*/ 1787800 h 2057044"/>
                <a:gd name="connsiteX13" fmla="*/ 806082 w 2042990"/>
                <a:gd name="connsiteY13" fmla="*/ 1767021 h 2057044"/>
                <a:gd name="connsiteX14" fmla="*/ 279063 w 2042990"/>
                <a:gd name="connsiteY14" fmla="*/ 1767021 h 2057044"/>
                <a:gd name="connsiteX15" fmla="*/ 279063 w 2042990"/>
                <a:gd name="connsiteY15" fmla="*/ 1243434 h 2057044"/>
                <a:gd name="connsiteX16" fmla="*/ 269177 w 2042990"/>
                <a:gd name="connsiteY16" fmla="*/ 1246504 h 2057044"/>
                <a:gd name="connsiteX17" fmla="*/ 224028 w 2042990"/>
                <a:gd name="connsiteY17" fmla="*/ 1251056 h 2057044"/>
                <a:gd name="connsiteX18" fmla="*/ 0 w 2042990"/>
                <a:gd name="connsiteY18" fmla="*/ 1026973 h 2057044"/>
                <a:gd name="connsiteX19" fmla="*/ 224028 w 2042990"/>
                <a:gd name="connsiteY19" fmla="*/ 802890 h 2057044"/>
                <a:gd name="connsiteX20" fmla="*/ 269177 w 2042990"/>
                <a:gd name="connsiteY20" fmla="*/ 807443 h 2057044"/>
                <a:gd name="connsiteX21" fmla="*/ 279063 w 2042990"/>
                <a:gd name="connsiteY21" fmla="*/ 810512 h 2057044"/>
                <a:gd name="connsiteX22" fmla="*/ 279063 w 2042990"/>
                <a:gd name="connsiteY22" fmla="*/ 286925 h 2057044"/>
                <a:gd name="connsiteX23" fmla="*/ 805119 w 2042990"/>
                <a:gd name="connsiteY23" fmla="*/ 286925 h 2057044"/>
                <a:gd name="connsiteX24" fmla="*/ 1019110 w 2042990"/>
                <a:gd name="connsiteY24" fmla="*/ 6 h 2057044"/>
                <a:gd name="connsiteX0" fmla="*/ 1019110 w 2043073"/>
                <a:gd name="connsiteY0" fmla="*/ 6 h 2057044"/>
                <a:gd name="connsiteX1" fmla="*/ 1233101 w 2043073"/>
                <a:gd name="connsiteY1" fmla="*/ 286925 h 2057044"/>
                <a:gd name="connsiteX2" fmla="*/ 1759157 w 2043073"/>
                <a:gd name="connsiteY2" fmla="*/ 286925 h 2057044"/>
                <a:gd name="connsiteX3" fmla="*/ 1759157 w 2043073"/>
                <a:gd name="connsiteY3" fmla="*/ 811990 h 2057044"/>
                <a:gd name="connsiteX4" fmla="*/ 2042980 w 2043073"/>
                <a:gd name="connsiteY4" fmla="*/ 1026973 h 2057044"/>
                <a:gd name="connsiteX5" fmla="*/ 1759157 w 2043073"/>
                <a:gd name="connsiteY5" fmla="*/ 1241956 h 2057044"/>
                <a:gd name="connsiteX6" fmla="*/ 1759157 w 2043073"/>
                <a:gd name="connsiteY6" fmla="*/ 1767021 h 2057044"/>
                <a:gd name="connsiteX7" fmla="*/ 1232138 w 2043073"/>
                <a:gd name="connsiteY7" fmla="*/ 1767021 h 2057044"/>
                <a:gd name="connsiteX8" fmla="*/ 1238587 w 2043073"/>
                <a:gd name="connsiteY8" fmla="*/ 1787800 h 2057044"/>
                <a:gd name="connsiteX9" fmla="*/ 1243138 w 2043073"/>
                <a:gd name="connsiteY9" fmla="*/ 1832961 h 2057044"/>
                <a:gd name="connsiteX10" fmla="*/ 1019110 w 2043073"/>
                <a:gd name="connsiteY10" fmla="*/ 2057044 h 2057044"/>
                <a:gd name="connsiteX11" fmla="*/ 795082 w 2043073"/>
                <a:gd name="connsiteY11" fmla="*/ 1832961 h 2057044"/>
                <a:gd name="connsiteX12" fmla="*/ 799634 w 2043073"/>
                <a:gd name="connsiteY12" fmla="*/ 1787800 h 2057044"/>
                <a:gd name="connsiteX13" fmla="*/ 806082 w 2043073"/>
                <a:gd name="connsiteY13" fmla="*/ 1767021 h 2057044"/>
                <a:gd name="connsiteX14" fmla="*/ 279063 w 2043073"/>
                <a:gd name="connsiteY14" fmla="*/ 1767021 h 2057044"/>
                <a:gd name="connsiteX15" fmla="*/ 279063 w 2043073"/>
                <a:gd name="connsiteY15" fmla="*/ 1243434 h 2057044"/>
                <a:gd name="connsiteX16" fmla="*/ 269177 w 2043073"/>
                <a:gd name="connsiteY16" fmla="*/ 1246504 h 2057044"/>
                <a:gd name="connsiteX17" fmla="*/ 224028 w 2043073"/>
                <a:gd name="connsiteY17" fmla="*/ 1251056 h 2057044"/>
                <a:gd name="connsiteX18" fmla="*/ 0 w 2043073"/>
                <a:gd name="connsiteY18" fmla="*/ 1026973 h 2057044"/>
                <a:gd name="connsiteX19" fmla="*/ 224028 w 2043073"/>
                <a:gd name="connsiteY19" fmla="*/ 802890 h 2057044"/>
                <a:gd name="connsiteX20" fmla="*/ 269177 w 2043073"/>
                <a:gd name="connsiteY20" fmla="*/ 807443 h 2057044"/>
                <a:gd name="connsiteX21" fmla="*/ 279063 w 2043073"/>
                <a:gd name="connsiteY21" fmla="*/ 810512 h 2057044"/>
                <a:gd name="connsiteX22" fmla="*/ 279063 w 2043073"/>
                <a:gd name="connsiteY22" fmla="*/ 286925 h 2057044"/>
                <a:gd name="connsiteX23" fmla="*/ 805119 w 2043073"/>
                <a:gd name="connsiteY23" fmla="*/ 286925 h 2057044"/>
                <a:gd name="connsiteX24" fmla="*/ 1019110 w 2043073"/>
                <a:gd name="connsiteY24" fmla="*/ 6 h 2057044"/>
                <a:gd name="connsiteX0" fmla="*/ 1019110 w 2042989"/>
                <a:gd name="connsiteY0" fmla="*/ 6 h 2057044"/>
                <a:gd name="connsiteX1" fmla="*/ 1233101 w 2042989"/>
                <a:gd name="connsiteY1" fmla="*/ 286925 h 2057044"/>
                <a:gd name="connsiteX2" fmla="*/ 1759157 w 2042989"/>
                <a:gd name="connsiteY2" fmla="*/ 286925 h 2057044"/>
                <a:gd name="connsiteX3" fmla="*/ 1759157 w 2042989"/>
                <a:gd name="connsiteY3" fmla="*/ 811990 h 2057044"/>
                <a:gd name="connsiteX4" fmla="*/ 2042980 w 2042989"/>
                <a:gd name="connsiteY4" fmla="*/ 1026973 h 2057044"/>
                <a:gd name="connsiteX5" fmla="*/ 1759157 w 2042989"/>
                <a:gd name="connsiteY5" fmla="*/ 1241956 h 2057044"/>
                <a:gd name="connsiteX6" fmla="*/ 1759157 w 2042989"/>
                <a:gd name="connsiteY6" fmla="*/ 1767021 h 2057044"/>
                <a:gd name="connsiteX7" fmla="*/ 1232138 w 2042989"/>
                <a:gd name="connsiteY7" fmla="*/ 1767021 h 2057044"/>
                <a:gd name="connsiteX8" fmla="*/ 1238587 w 2042989"/>
                <a:gd name="connsiteY8" fmla="*/ 1787800 h 2057044"/>
                <a:gd name="connsiteX9" fmla="*/ 1243138 w 2042989"/>
                <a:gd name="connsiteY9" fmla="*/ 1832961 h 2057044"/>
                <a:gd name="connsiteX10" fmla="*/ 1019110 w 2042989"/>
                <a:gd name="connsiteY10" fmla="*/ 2057044 h 2057044"/>
                <a:gd name="connsiteX11" fmla="*/ 795082 w 2042989"/>
                <a:gd name="connsiteY11" fmla="*/ 1832961 h 2057044"/>
                <a:gd name="connsiteX12" fmla="*/ 799634 w 2042989"/>
                <a:gd name="connsiteY12" fmla="*/ 1787800 h 2057044"/>
                <a:gd name="connsiteX13" fmla="*/ 806082 w 2042989"/>
                <a:gd name="connsiteY13" fmla="*/ 1767021 h 2057044"/>
                <a:gd name="connsiteX14" fmla="*/ 279063 w 2042989"/>
                <a:gd name="connsiteY14" fmla="*/ 1767021 h 2057044"/>
                <a:gd name="connsiteX15" fmla="*/ 279063 w 2042989"/>
                <a:gd name="connsiteY15" fmla="*/ 1243434 h 2057044"/>
                <a:gd name="connsiteX16" fmla="*/ 269177 w 2042989"/>
                <a:gd name="connsiteY16" fmla="*/ 1246504 h 2057044"/>
                <a:gd name="connsiteX17" fmla="*/ 224028 w 2042989"/>
                <a:gd name="connsiteY17" fmla="*/ 1251056 h 2057044"/>
                <a:gd name="connsiteX18" fmla="*/ 0 w 2042989"/>
                <a:gd name="connsiteY18" fmla="*/ 1026973 h 2057044"/>
                <a:gd name="connsiteX19" fmla="*/ 224028 w 2042989"/>
                <a:gd name="connsiteY19" fmla="*/ 802890 h 2057044"/>
                <a:gd name="connsiteX20" fmla="*/ 269177 w 2042989"/>
                <a:gd name="connsiteY20" fmla="*/ 807443 h 2057044"/>
                <a:gd name="connsiteX21" fmla="*/ 279063 w 2042989"/>
                <a:gd name="connsiteY21" fmla="*/ 810512 h 2057044"/>
                <a:gd name="connsiteX22" fmla="*/ 279063 w 2042989"/>
                <a:gd name="connsiteY22" fmla="*/ 286925 h 2057044"/>
                <a:gd name="connsiteX23" fmla="*/ 805119 w 2042989"/>
                <a:gd name="connsiteY23" fmla="*/ 286925 h 2057044"/>
                <a:gd name="connsiteX24" fmla="*/ 1019110 w 2042989"/>
                <a:gd name="connsiteY24" fmla="*/ 6 h 2057044"/>
                <a:gd name="connsiteX0" fmla="*/ 1019110 w 2042989"/>
                <a:gd name="connsiteY0" fmla="*/ 6 h 2057044"/>
                <a:gd name="connsiteX1" fmla="*/ 1233101 w 2042989"/>
                <a:gd name="connsiteY1" fmla="*/ 286925 h 2057044"/>
                <a:gd name="connsiteX2" fmla="*/ 1759157 w 2042989"/>
                <a:gd name="connsiteY2" fmla="*/ 286925 h 2057044"/>
                <a:gd name="connsiteX3" fmla="*/ 1759157 w 2042989"/>
                <a:gd name="connsiteY3" fmla="*/ 811990 h 2057044"/>
                <a:gd name="connsiteX4" fmla="*/ 2042980 w 2042989"/>
                <a:gd name="connsiteY4" fmla="*/ 1026973 h 2057044"/>
                <a:gd name="connsiteX5" fmla="*/ 1759157 w 2042989"/>
                <a:gd name="connsiteY5" fmla="*/ 1241956 h 2057044"/>
                <a:gd name="connsiteX6" fmla="*/ 1759157 w 2042989"/>
                <a:gd name="connsiteY6" fmla="*/ 1767021 h 2057044"/>
                <a:gd name="connsiteX7" fmla="*/ 1232138 w 2042989"/>
                <a:gd name="connsiteY7" fmla="*/ 1767021 h 2057044"/>
                <a:gd name="connsiteX8" fmla="*/ 1243138 w 2042989"/>
                <a:gd name="connsiteY8" fmla="*/ 1832961 h 2057044"/>
                <a:gd name="connsiteX9" fmla="*/ 1019110 w 2042989"/>
                <a:gd name="connsiteY9" fmla="*/ 2057044 h 2057044"/>
                <a:gd name="connsiteX10" fmla="*/ 795082 w 2042989"/>
                <a:gd name="connsiteY10" fmla="*/ 1832961 h 2057044"/>
                <a:gd name="connsiteX11" fmla="*/ 799634 w 2042989"/>
                <a:gd name="connsiteY11" fmla="*/ 1787800 h 2057044"/>
                <a:gd name="connsiteX12" fmla="*/ 806082 w 2042989"/>
                <a:gd name="connsiteY12" fmla="*/ 1767021 h 2057044"/>
                <a:gd name="connsiteX13" fmla="*/ 279063 w 2042989"/>
                <a:gd name="connsiteY13" fmla="*/ 1767021 h 2057044"/>
                <a:gd name="connsiteX14" fmla="*/ 279063 w 2042989"/>
                <a:gd name="connsiteY14" fmla="*/ 1243434 h 2057044"/>
                <a:gd name="connsiteX15" fmla="*/ 269177 w 2042989"/>
                <a:gd name="connsiteY15" fmla="*/ 1246504 h 2057044"/>
                <a:gd name="connsiteX16" fmla="*/ 224028 w 2042989"/>
                <a:gd name="connsiteY16" fmla="*/ 1251056 h 2057044"/>
                <a:gd name="connsiteX17" fmla="*/ 0 w 2042989"/>
                <a:gd name="connsiteY17" fmla="*/ 1026973 h 2057044"/>
                <a:gd name="connsiteX18" fmla="*/ 224028 w 2042989"/>
                <a:gd name="connsiteY18" fmla="*/ 802890 h 2057044"/>
                <a:gd name="connsiteX19" fmla="*/ 269177 w 2042989"/>
                <a:gd name="connsiteY19" fmla="*/ 807443 h 2057044"/>
                <a:gd name="connsiteX20" fmla="*/ 279063 w 2042989"/>
                <a:gd name="connsiteY20" fmla="*/ 810512 h 2057044"/>
                <a:gd name="connsiteX21" fmla="*/ 279063 w 2042989"/>
                <a:gd name="connsiteY21" fmla="*/ 286925 h 2057044"/>
                <a:gd name="connsiteX22" fmla="*/ 805119 w 2042989"/>
                <a:gd name="connsiteY22" fmla="*/ 286925 h 2057044"/>
                <a:gd name="connsiteX23" fmla="*/ 1019110 w 2042989"/>
                <a:gd name="connsiteY23" fmla="*/ 6 h 2057044"/>
                <a:gd name="connsiteX0" fmla="*/ 1019110 w 2042989"/>
                <a:gd name="connsiteY0" fmla="*/ 6 h 2057044"/>
                <a:gd name="connsiteX1" fmla="*/ 1233101 w 2042989"/>
                <a:gd name="connsiteY1" fmla="*/ 286925 h 2057044"/>
                <a:gd name="connsiteX2" fmla="*/ 1759157 w 2042989"/>
                <a:gd name="connsiteY2" fmla="*/ 286925 h 2057044"/>
                <a:gd name="connsiteX3" fmla="*/ 1759157 w 2042989"/>
                <a:gd name="connsiteY3" fmla="*/ 811990 h 2057044"/>
                <a:gd name="connsiteX4" fmla="*/ 2042980 w 2042989"/>
                <a:gd name="connsiteY4" fmla="*/ 1026973 h 2057044"/>
                <a:gd name="connsiteX5" fmla="*/ 1759157 w 2042989"/>
                <a:gd name="connsiteY5" fmla="*/ 1241956 h 2057044"/>
                <a:gd name="connsiteX6" fmla="*/ 1759157 w 2042989"/>
                <a:gd name="connsiteY6" fmla="*/ 1767021 h 2057044"/>
                <a:gd name="connsiteX7" fmla="*/ 1232138 w 2042989"/>
                <a:gd name="connsiteY7" fmla="*/ 1767021 h 2057044"/>
                <a:gd name="connsiteX8" fmla="*/ 1019110 w 2042989"/>
                <a:gd name="connsiteY8" fmla="*/ 2057044 h 2057044"/>
                <a:gd name="connsiteX9" fmla="*/ 795082 w 2042989"/>
                <a:gd name="connsiteY9" fmla="*/ 1832961 h 2057044"/>
                <a:gd name="connsiteX10" fmla="*/ 799634 w 2042989"/>
                <a:gd name="connsiteY10" fmla="*/ 1787800 h 2057044"/>
                <a:gd name="connsiteX11" fmla="*/ 806082 w 2042989"/>
                <a:gd name="connsiteY11" fmla="*/ 1767021 h 2057044"/>
                <a:gd name="connsiteX12" fmla="*/ 279063 w 2042989"/>
                <a:gd name="connsiteY12" fmla="*/ 1767021 h 2057044"/>
                <a:gd name="connsiteX13" fmla="*/ 279063 w 2042989"/>
                <a:gd name="connsiteY13" fmla="*/ 1243434 h 2057044"/>
                <a:gd name="connsiteX14" fmla="*/ 269177 w 2042989"/>
                <a:gd name="connsiteY14" fmla="*/ 1246504 h 2057044"/>
                <a:gd name="connsiteX15" fmla="*/ 224028 w 2042989"/>
                <a:gd name="connsiteY15" fmla="*/ 1251056 h 2057044"/>
                <a:gd name="connsiteX16" fmla="*/ 0 w 2042989"/>
                <a:gd name="connsiteY16" fmla="*/ 1026973 h 2057044"/>
                <a:gd name="connsiteX17" fmla="*/ 224028 w 2042989"/>
                <a:gd name="connsiteY17" fmla="*/ 802890 h 2057044"/>
                <a:gd name="connsiteX18" fmla="*/ 269177 w 2042989"/>
                <a:gd name="connsiteY18" fmla="*/ 807443 h 2057044"/>
                <a:gd name="connsiteX19" fmla="*/ 279063 w 2042989"/>
                <a:gd name="connsiteY19" fmla="*/ 810512 h 2057044"/>
                <a:gd name="connsiteX20" fmla="*/ 279063 w 2042989"/>
                <a:gd name="connsiteY20" fmla="*/ 286925 h 2057044"/>
                <a:gd name="connsiteX21" fmla="*/ 805119 w 2042989"/>
                <a:gd name="connsiteY21" fmla="*/ 286925 h 2057044"/>
                <a:gd name="connsiteX22" fmla="*/ 1019110 w 2042989"/>
                <a:gd name="connsiteY22" fmla="*/ 6 h 2057044"/>
                <a:gd name="connsiteX0" fmla="*/ 1019110 w 2042989"/>
                <a:gd name="connsiteY0" fmla="*/ 6 h 2057044"/>
                <a:gd name="connsiteX1" fmla="*/ 1233101 w 2042989"/>
                <a:gd name="connsiteY1" fmla="*/ 286925 h 2057044"/>
                <a:gd name="connsiteX2" fmla="*/ 1759157 w 2042989"/>
                <a:gd name="connsiteY2" fmla="*/ 286925 h 2057044"/>
                <a:gd name="connsiteX3" fmla="*/ 1759157 w 2042989"/>
                <a:gd name="connsiteY3" fmla="*/ 811990 h 2057044"/>
                <a:gd name="connsiteX4" fmla="*/ 2042980 w 2042989"/>
                <a:gd name="connsiteY4" fmla="*/ 1026973 h 2057044"/>
                <a:gd name="connsiteX5" fmla="*/ 1759157 w 2042989"/>
                <a:gd name="connsiteY5" fmla="*/ 1241956 h 2057044"/>
                <a:gd name="connsiteX6" fmla="*/ 1759157 w 2042989"/>
                <a:gd name="connsiteY6" fmla="*/ 1767021 h 2057044"/>
                <a:gd name="connsiteX7" fmla="*/ 1232138 w 2042989"/>
                <a:gd name="connsiteY7" fmla="*/ 1767021 h 2057044"/>
                <a:gd name="connsiteX8" fmla="*/ 1019110 w 2042989"/>
                <a:gd name="connsiteY8" fmla="*/ 2057044 h 2057044"/>
                <a:gd name="connsiteX9" fmla="*/ 795082 w 2042989"/>
                <a:gd name="connsiteY9" fmla="*/ 1832961 h 2057044"/>
                <a:gd name="connsiteX10" fmla="*/ 806082 w 2042989"/>
                <a:gd name="connsiteY10" fmla="*/ 1767021 h 2057044"/>
                <a:gd name="connsiteX11" fmla="*/ 279063 w 2042989"/>
                <a:gd name="connsiteY11" fmla="*/ 1767021 h 2057044"/>
                <a:gd name="connsiteX12" fmla="*/ 279063 w 2042989"/>
                <a:gd name="connsiteY12" fmla="*/ 1243434 h 2057044"/>
                <a:gd name="connsiteX13" fmla="*/ 269177 w 2042989"/>
                <a:gd name="connsiteY13" fmla="*/ 1246504 h 2057044"/>
                <a:gd name="connsiteX14" fmla="*/ 224028 w 2042989"/>
                <a:gd name="connsiteY14" fmla="*/ 1251056 h 2057044"/>
                <a:gd name="connsiteX15" fmla="*/ 0 w 2042989"/>
                <a:gd name="connsiteY15" fmla="*/ 1026973 h 2057044"/>
                <a:gd name="connsiteX16" fmla="*/ 224028 w 2042989"/>
                <a:gd name="connsiteY16" fmla="*/ 802890 h 2057044"/>
                <a:gd name="connsiteX17" fmla="*/ 269177 w 2042989"/>
                <a:gd name="connsiteY17" fmla="*/ 807443 h 2057044"/>
                <a:gd name="connsiteX18" fmla="*/ 279063 w 2042989"/>
                <a:gd name="connsiteY18" fmla="*/ 810512 h 2057044"/>
                <a:gd name="connsiteX19" fmla="*/ 279063 w 2042989"/>
                <a:gd name="connsiteY19" fmla="*/ 286925 h 2057044"/>
                <a:gd name="connsiteX20" fmla="*/ 805119 w 2042989"/>
                <a:gd name="connsiteY20" fmla="*/ 286925 h 2057044"/>
                <a:gd name="connsiteX21" fmla="*/ 1019110 w 2042989"/>
                <a:gd name="connsiteY21" fmla="*/ 6 h 2057044"/>
                <a:gd name="connsiteX0" fmla="*/ 1019110 w 2042989"/>
                <a:gd name="connsiteY0" fmla="*/ 6 h 2057044"/>
                <a:gd name="connsiteX1" fmla="*/ 1233101 w 2042989"/>
                <a:gd name="connsiteY1" fmla="*/ 286925 h 2057044"/>
                <a:gd name="connsiteX2" fmla="*/ 1759157 w 2042989"/>
                <a:gd name="connsiteY2" fmla="*/ 286925 h 2057044"/>
                <a:gd name="connsiteX3" fmla="*/ 1759157 w 2042989"/>
                <a:gd name="connsiteY3" fmla="*/ 811990 h 2057044"/>
                <a:gd name="connsiteX4" fmla="*/ 2042980 w 2042989"/>
                <a:gd name="connsiteY4" fmla="*/ 1026973 h 2057044"/>
                <a:gd name="connsiteX5" fmla="*/ 1759157 w 2042989"/>
                <a:gd name="connsiteY5" fmla="*/ 1241956 h 2057044"/>
                <a:gd name="connsiteX6" fmla="*/ 1759157 w 2042989"/>
                <a:gd name="connsiteY6" fmla="*/ 1767021 h 2057044"/>
                <a:gd name="connsiteX7" fmla="*/ 1232138 w 2042989"/>
                <a:gd name="connsiteY7" fmla="*/ 1767021 h 2057044"/>
                <a:gd name="connsiteX8" fmla="*/ 1019110 w 2042989"/>
                <a:gd name="connsiteY8" fmla="*/ 2057044 h 2057044"/>
                <a:gd name="connsiteX9" fmla="*/ 806082 w 2042989"/>
                <a:gd name="connsiteY9" fmla="*/ 1767021 h 2057044"/>
                <a:gd name="connsiteX10" fmla="*/ 279063 w 2042989"/>
                <a:gd name="connsiteY10" fmla="*/ 1767021 h 2057044"/>
                <a:gd name="connsiteX11" fmla="*/ 279063 w 2042989"/>
                <a:gd name="connsiteY11" fmla="*/ 1243434 h 2057044"/>
                <a:gd name="connsiteX12" fmla="*/ 269177 w 2042989"/>
                <a:gd name="connsiteY12" fmla="*/ 1246504 h 2057044"/>
                <a:gd name="connsiteX13" fmla="*/ 224028 w 2042989"/>
                <a:gd name="connsiteY13" fmla="*/ 1251056 h 2057044"/>
                <a:gd name="connsiteX14" fmla="*/ 0 w 2042989"/>
                <a:gd name="connsiteY14" fmla="*/ 1026973 h 2057044"/>
                <a:gd name="connsiteX15" fmla="*/ 224028 w 2042989"/>
                <a:gd name="connsiteY15" fmla="*/ 802890 h 2057044"/>
                <a:gd name="connsiteX16" fmla="*/ 269177 w 2042989"/>
                <a:gd name="connsiteY16" fmla="*/ 807443 h 2057044"/>
                <a:gd name="connsiteX17" fmla="*/ 279063 w 2042989"/>
                <a:gd name="connsiteY17" fmla="*/ 810512 h 2057044"/>
                <a:gd name="connsiteX18" fmla="*/ 279063 w 2042989"/>
                <a:gd name="connsiteY18" fmla="*/ 286925 h 2057044"/>
                <a:gd name="connsiteX19" fmla="*/ 805119 w 2042989"/>
                <a:gd name="connsiteY19" fmla="*/ 286925 h 2057044"/>
                <a:gd name="connsiteX20" fmla="*/ 1019110 w 2042989"/>
                <a:gd name="connsiteY20" fmla="*/ 6 h 2057044"/>
                <a:gd name="connsiteX0" fmla="*/ 1019110 w 2042989"/>
                <a:gd name="connsiteY0" fmla="*/ 6 h 2057655"/>
                <a:gd name="connsiteX1" fmla="*/ 1233101 w 2042989"/>
                <a:gd name="connsiteY1" fmla="*/ 286925 h 2057655"/>
                <a:gd name="connsiteX2" fmla="*/ 1759157 w 2042989"/>
                <a:gd name="connsiteY2" fmla="*/ 286925 h 2057655"/>
                <a:gd name="connsiteX3" fmla="*/ 1759157 w 2042989"/>
                <a:gd name="connsiteY3" fmla="*/ 811990 h 2057655"/>
                <a:gd name="connsiteX4" fmla="*/ 2042980 w 2042989"/>
                <a:gd name="connsiteY4" fmla="*/ 1026973 h 2057655"/>
                <a:gd name="connsiteX5" fmla="*/ 1759157 w 2042989"/>
                <a:gd name="connsiteY5" fmla="*/ 1241956 h 2057655"/>
                <a:gd name="connsiteX6" fmla="*/ 1759157 w 2042989"/>
                <a:gd name="connsiteY6" fmla="*/ 1767021 h 2057655"/>
                <a:gd name="connsiteX7" fmla="*/ 1232138 w 2042989"/>
                <a:gd name="connsiteY7" fmla="*/ 1767021 h 2057655"/>
                <a:gd name="connsiteX8" fmla="*/ 1019110 w 2042989"/>
                <a:gd name="connsiteY8" fmla="*/ 2057044 h 2057655"/>
                <a:gd name="connsiteX9" fmla="*/ 806082 w 2042989"/>
                <a:gd name="connsiteY9" fmla="*/ 1767021 h 2057655"/>
                <a:gd name="connsiteX10" fmla="*/ 279063 w 2042989"/>
                <a:gd name="connsiteY10" fmla="*/ 1767021 h 2057655"/>
                <a:gd name="connsiteX11" fmla="*/ 279063 w 2042989"/>
                <a:gd name="connsiteY11" fmla="*/ 1243434 h 2057655"/>
                <a:gd name="connsiteX12" fmla="*/ 269177 w 2042989"/>
                <a:gd name="connsiteY12" fmla="*/ 1246504 h 2057655"/>
                <a:gd name="connsiteX13" fmla="*/ 224028 w 2042989"/>
                <a:gd name="connsiteY13" fmla="*/ 1251056 h 2057655"/>
                <a:gd name="connsiteX14" fmla="*/ 0 w 2042989"/>
                <a:gd name="connsiteY14" fmla="*/ 1026973 h 2057655"/>
                <a:gd name="connsiteX15" fmla="*/ 224028 w 2042989"/>
                <a:gd name="connsiteY15" fmla="*/ 802890 h 2057655"/>
                <a:gd name="connsiteX16" fmla="*/ 269177 w 2042989"/>
                <a:gd name="connsiteY16" fmla="*/ 807443 h 2057655"/>
                <a:gd name="connsiteX17" fmla="*/ 279063 w 2042989"/>
                <a:gd name="connsiteY17" fmla="*/ 810512 h 2057655"/>
                <a:gd name="connsiteX18" fmla="*/ 279063 w 2042989"/>
                <a:gd name="connsiteY18" fmla="*/ 286925 h 2057655"/>
                <a:gd name="connsiteX19" fmla="*/ 805119 w 2042989"/>
                <a:gd name="connsiteY19" fmla="*/ 286925 h 2057655"/>
                <a:gd name="connsiteX20" fmla="*/ 1019110 w 2042989"/>
                <a:gd name="connsiteY20" fmla="*/ 6 h 2057655"/>
                <a:gd name="connsiteX0" fmla="*/ 1019110 w 2042989"/>
                <a:gd name="connsiteY0" fmla="*/ 6 h 2057642"/>
                <a:gd name="connsiteX1" fmla="*/ 1233101 w 2042989"/>
                <a:gd name="connsiteY1" fmla="*/ 286925 h 2057642"/>
                <a:gd name="connsiteX2" fmla="*/ 1759157 w 2042989"/>
                <a:gd name="connsiteY2" fmla="*/ 286925 h 2057642"/>
                <a:gd name="connsiteX3" fmla="*/ 1759157 w 2042989"/>
                <a:gd name="connsiteY3" fmla="*/ 811990 h 2057642"/>
                <a:gd name="connsiteX4" fmla="*/ 2042980 w 2042989"/>
                <a:gd name="connsiteY4" fmla="*/ 1026973 h 2057642"/>
                <a:gd name="connsiteX5" fmla="*/ 1759157 w 2042989"/>
                <a:gd name="connsiteY5" fmla="*/ 1241956 h 2057642"/>
                <a:gd name="connsiteX6" fmla="*/ 1759157 w 2042989"/>
                <a:gd name="connsiteY6" fmla="*/ 1767021 h 2057642"/>
                <a:gd name="connsiteX7" fmla="*/ 1232138 w 2042989"/>
                <a:gd name="connsiteY7" fmla="*/ 1767021 h 2057642"/>
                <a:gd name="connsiteX8" fmla="*/ 1019110 w 2042989"/>
                <a:gd name="connsiteY8" fmla="*/ 2057044 h 2057642"/>
                <a:gd name="connsiteX9" fmla="*/ 806082 w 2042989"/>
                <a:gd name="connsiteY9" fmla="*/ 1767021 h 2057642"/>
                <a:gd name="connsiteX10" fmla="*/ 279063 w 2042989"/>
                <a:gd name="connsiteY10" fmla="*/ 1767021 h 2057642"/>
                <a:gd name="connsiteX11" fmla="*/ 279063 w 2042989"/>
                <a:gd name="connsiteY11" fmla="*/ 1243434 h 2057642"/>
                <a:gd name="connsiteX12" fmla="*/ 269177 w 2042989"/>
                <a:gd name="connsiteY12" fmla="*/ 1246504 h 2057642"/>
                <a:gd name="connsiteX13" fmla="*/ 224028 w 2042989"/>
                <a:gd name="connsiteY13" fmla="*/ 1251056 h 2057642"/>
                <a:gd name="connsiteX14" fmla="*/ 0 w 2042989"/>
                <a:gd name="connsiteY14" fmla="*/ 1026973 h 2057642"/>
                <a:gd name="connsiteX15" fmla="*/ 224028 w 2042989"/>
                <a:gd name="connsiteY15" fmla="*/ 802890 h 2057642"/>
                <a:gd name="connsiteX16" fmla="*/ 269177 w 2042989"/>
                <a:gd name="connsiteY16" fmla="*/ 807443 h 2057642"/>
                <a:gd name="connsiteX17" fmla="*/ 279063 w 2042989"/>
                <a:gd name="connsiteY17" fmla="*/ 810512 h 2057642"/>
                <a:gd name="connsiteX18" fmla="*/ 279063 w 2042989"/>
                <a:gd name="connsiteY18" fmla="*/ 286925 h 2057642"/>
                <a:gd name="connsiteX19" fmla="*/ 805119 w 2042989"/>
                <a:gd name="connsiteY19" fmla="*/ 286925 h 2057642"/>
                <a:gd name="connsiteX20" fmla="*/ 1019110 w 2042989"/>
                <a:gd name="connsiteY20" fmla="*/ 6 h 2057642"/>
                <a:gd name="connsiteX0" fmla="*/ 1019110 w 2042989"/>
                <a:gd name="connsiteY0" fmla="*/ 6 h 2057690"/>
                <a:gd name="connsiteX1" fmla="*/ 1233101 w 2042989"/>
                <a:gd name="connsiteY1" fmla="*/ 286925 h 2057690"/>
                <a:gd name="connsiteX2" fmla="*/ 1759157 w 2042989"/>
                <a:gd name="connsiteY2" fmla="*/ 286925 h 2057690"/>
                <a:gd name="connsiteX3" fmla="*/ 1759157 w 2042989"/>
                <a:gd name="connsiteY3" fmla="*/ 811990 h 2057690"/>
                <a:gd name="connsiteX4" fmla="*/ 2042980 w 2042989"/>
                <a:gd name="connsiteY4" fmla="*/ 1026973 h 2057690"/>
                <a:gd name="connsiteX5" fmla="*/ 1759157 w 2042989"/>
                <a:gd name="connsiteY5" fmla="*/ 1241956 h 2057690"/>
                <a:gd name="connsiteX6" fmla="*/ 1759157 w 2042989"/>
                <a:gd name="connsiteY6" fmla="*/ 1767021 h 2057690"/>
                <a:gd name="connsiteX7" fmla="*/ 1232138 w 2042989"/>
                <a:gd name="connsiteY7" fmla="*/ 1767021 h 2057690"/>
                <a:gd name="connsiteX8" fmla="*/ 1019110 w 2042989"/>
                <a:gd name="connsiteY8" fmla="*/ 2057044 h 2057690"/>
                <a:gd name="connsiteX9" fmla="*/ 806082 w 2042989"/>
                <a:gd name="connsiteY9" fmla="*/ 1767021 h 2057690"/>
                <a:gd name="connsiteX10" fmla="*/ 279063 w 2042989"/>
                <a:gd name="connsiteY10" fmla="*/ 1767021 h 2057690"/>
                <a:gd name="connsiteX11" fmla="*/ 279063 w 2042989"/>
                <a:gd name="connsiteY11" fmla="*/ 1243434 h 2057690"/>
                <a:gd name="connsiteX12" fmla="*/ 269177 w 2042989"/>
                <a:gd name="connsiteY12" fmla="*/ 1246504 h 2057690"/>
                <a:gd name="connsiteX13" fmla="*/ 224028 w 2042989"/>
                <a:gd name="connsiteY13" fmla="*/ 1251056 h 2057690"/>
                <a:gd name="connsiteX14" fmla="*/ 0 w 2042989"/>
                <a:gd name="connsiteY14" fmla="*/ 1026973 h 2057690"/>
                <a:gd name="connsiteX15" fmla="*/ 224028 w 2042989"/>
                <a:gd name="connsiteY15" fmla="*/ 802890 h 2057690"/>
                <a:gd name="connsiteX16" fmla="*/ 269177 w 2042989"/>
                <a:gd name="connsiteY16" fmla="*/ 807443 h 2057690"/>
                <a:gd name="connsiteX17" fmla="*/ 279063 w 2042989"/>
                <a:gd name="connsiteY17" fmla="*/ 810512 h 2057690"/>
                <a:gd name="connsiteX18" fmla="*/ 279063 w 2042989"/>
                <a:gd name="connsiteY18" fmla="*/ 286925 h 2057690"/>
                <a:gd name="connsiteX19" fmla="*/ 805119 w 2042989"/>
                <a:gd name="connsiteY19" fmla="*/ 286925 h 2057690"/>
                <a:gd name="connsiteX20" fmla="*/ 1019110 w 2042989"/>
                <a:gd name="connsiteY20" fmla="*/ 6 h 2057690"/>
                <a:gd name="connsiteX0" fmla="*/ 1019110 w 2042989"/>
                <a:gd name="connsiteY0" fmla="*/ 6 h 2057774"/>
                <a:gd name="connsiteX1" fmla="*/ 1233101 w 2042989"/>
                <a:gd name="connsiteY1" fmla="*/ 286925 h 2057774"/>
                <a:gd name="connsiteX2" fmla="*/ 1759157 w 2042989"/>
                <a:gd name="connsiteY2" fmla="*/ 286925 h 2057774"/>
                <a:gd name="connsiteX3" fmla="*/ 1759157 w 2042989"/>
                <a:gd name="connsiteY3" fmla="*/ 811990 h 2057774"/>
                <a:gd name="connsiteX4" fmla="*/ 2042980 w 2042989"/>
                <a:gd name="connsiteY4" fmla="*/ 1026973 h 2057774"/>
                <a:gd name="connsiteX5" fmla="*/ 1759157 w 2042989"/>
                <a:gd name="connsiteY5" fmla="*/ 1241956 h 2057774"/>
                <a:gd name="connsiteX6" fmla="*/ 1759157 w 2042989"/>
                <a:gd name="connsiteY6" fmla="*/ 1767021 h 2057774"/>
                <a:gd name="connsiteX7" fmla="*/ 1232138 w 2042989"/>
                <a:gd name="connsiteY7" fmla="*/ 1767021 h 2057774"/>
                <a:gd name="connsiteX8" fmla="*/ 1019110 w 2042989"/>
                <a:gd name="connsiteY8" fmla="*/ 2057044 h 2057774"/>
                <a:gd name="connsiteX9" fmla="*/ 806082 w 2042989"/>
                <a:gd name="connsiteY9" fmla="*/ 1767021 h 2057774"/>
                <a:gd name="connsiteX10" fmla="*/ 279063 w 2042989"/>
                <a:gd name="connsiteY10" fmla="*/ 1767021 h 2057774"/>
                <a:gd name="connsiteX11" fmla="*/ 279063 w 2042989"/>
                <a:gd name="connsiteY11" fmla="*/ 1243434 h 2057774"/>
                <a:gd name="connsiteX12" fmla="*/ 269177 w 2042989"/>
                <a:gd name="connsiteY12" fmla="*/ 1246504 h 2057774"/>
                <a:gd name="connsiteX13" fmla="*/ 224028 w 2042989"/>
                <a:gd name="connsiteY13" fmla="*/ 1251056 h 2057774"/>
                <a:gd name="connsiteX14" fmla="*/ 0 w 2042989"/>
                <a:gd name="connsiteY14" fmla="*/ 1026973 h 2057774"/>
                <a:gd name="connsiteX15" fmla="*/ 224028 w 2042989"/>
                <a:gd name="connsiteY15" fmla="*/ 802890 h 2057774"/>
                <a:gd name="connsiteX16" fmla="*/ 269177 w 2042989"/>
                <a:gd name="connsiteY16" fmla="*/ 807443 h 2057774"/>
                <a:gd name="connsiteX17" fmla="*/ 279063 w 2042989"/>
                <a:gd name="connsiteY17" fmla="*/ 810512 h 2057774"/>
                <a:gd name="connsiteX18" fmla="*/ 279063 w 2042989"/>
                <a:gd name="connsiteY18" fmla="*/ 286925 h 2057774"/>
                <a:gd name="connsiteX19" fmla="*/ 805119 w 2042989"/>
                <a:gd name="connsiteY19" fmla="*/ 286925 h 2057774"/>
                <a:gd name="connsiteX20" fmla="*/ 1019110 w 2042989"/>
                <a:gd name="connsiteY20" fmla="*/ 6 h 2057774"/>
                <a:gd name="connsiteX0" fmla="*/ 1019110 w 2042989"/>
                <a:gd name="connsiteY0" fmla="*/ 6 h 2057044"/>
                <a:gd name="connsiteX1" fmla="*/ 1233101 w 2042989"/>
                <a:gd name="connsiteY1" fmla="*/ 286925 h 2057044"/>
                <a:gd name="connsiteX2" fmla="*/ 1759157 w 2042989"/>
                <a:gd name="connsiteY2" fmla="*/ 286925 h 2057044"/>
                <a:gd name="connsiteX3" fmla="*/ 1759157 w 2042989"/>
                <a:gd name="connsiteY3" fmla="*/ 811990 h 2057044"/>
                <a:gd name="connsiteX4" fmla="*/ 2042980 w 2042989"/>
                <a:gd name="connsiteY4" fmla="*/ 1026973 h 2057044"/>
                <a:gd name="connsiteX5" fmla="*/ 1759157 w 2042989"/>
                <a:gd name="connsiteY5" fmla="*/ 1241956 h 2057044"/>
                <a:gd name="connsiteX6" fmla="*/ 1759157 w 2042989"/>
                <a:gd name="connsiteY6" fmla="*/ 1767021 h 2057044"/>
                <a:gd name="connsiteX7" fmla="*/ 1232138 w 2042989"/>
                <a:gd name="connsiteY7" fmla="*/ 1767021 h 2057044"/>
                <a:gd name="connsiteX8" fmla="*/ 1019110 w 2042989"/>
                <a:gd name="connsiteY8" fmla="*/ 2057044 h 2057044"/>
                <a:gd name="connsiteX9" fmla="*/ 806082 w 2042989"/>
                <a:gd name="connsiteY9" fmla="*/ 1767021 h 2057044"/>
                <a:gd name="connsiteX10" fmla="*/ 279063 w 2042989"/>
                <a:gd name="connsiteY10" fmla="*/ 1767021 h 2057044"/>
                <a:gd name="connsiteX11" fmla="*/ 279063 w 2042989"/>
                <a:gd name="connsiteY11" fmla="*/ 1243434 h 2057044"/>
                <a:gd name="connsiteX12" fmla="*/ 269177 w 2042989"/>
                <a:gd name="connsiteY12" fmla="*/ 1246504 h 2057044"/>
                <a:gd name="connsiteX13" fmla="*/ 224028 w 2042989"/>
                <a:gd name="connsiteY13" fmla="*/ 1251056 h 2057044"/>
                <a:gd name="connsiteX14" fmla="*/ 0 w 2042989"/>
                <a:gd name="connsiteY14" fmla="*/ 1026973 h 2057044"/>
                <a:gd name="connsiteX15" fmla="*/ 224028 w 2042989"/>
                <a:gd name="connsiteY15" fmla="*/ 802890 h 2057044"/>
                <a:gd name="connsiteX16" fmla="*/ 269177 w 2042989"/>
                <a:gd name="connsiteY16" fmla="*/ 807443 h 2057044"/>
                <a:gd name="connsiteX17" fmla="*/ 279063 w 2042989"/>
                <a:gd name="connsiteY17" fmla="*/ 810512 h 2057044"/>
                <a:gd name="connsiteX18" fmla="*/ 279063 w 2042989"/>
                <a:gd name="connsiteY18" fmla="*/ 286925 h 2057044"/>
                <a:gd name="connsiteX19" fmla="*/ 805119 w 2042989"/>
                <a:gd name="connsiteY19" fmla="*/ 286925 h 2057044"/>
                <a:gd name="connsiteX20" fmla="*/ 1019110 w 2042989"/>
                <a:gd name="connsiteY20" fmla="*/ 6 h 2057044"/>
                <a:gd name="connsiteX0" fmla="*/ 1019110 w 2042989"/>
                <a:gd name="connsiteY0" fmla="*/ 6 h 2057050"/>
                <a:gd name="connsiteX1" fmla="*/ 1233101 w 2042989"/>
                <a:gd name="connsiteY1" fmla="*/ 286925 h 2057050"/>
                <a:gd name="connsiteX2" fmla="*/ 1759157 w 2042989"/>
                <a:gd name="connsiteY2" fmla="*/ 286925 h 2057050"/>
                <a:gd name="connsiteX3" fmla="*/ 1759157 w 2042989"/>
                <a:gd name="connsiteY3" fmla="*/ 811990 h 2057050"/>
                <a:gd name="connsiteX4" fmla="*/ 2042980 w 2042989"/>
                <a:gd name="connsiteY4" fmla="*/ 1026973 h 2057050"/>
                <a:gd name="connsiteX5" fmla="*/ 1759157 w 2042989"/>
                <a:gd name="connsiteY5" fmla="*/ 1241956 h 2057050"/>
                <a:gd name="connsiteX6" fmla="*/ 1759157 w 2042989"/>
                <a:gd name="connsiteY6" fmla="*/ 1767021 h 2057050"/>
                <a:gd name="connsiteX7" fmla="*/ 1232138 w 2042989"/>
                <a:gd name="connsiteY7" fmla="*/ 1767021 h 2057050"/>
                <a:gd name="connsiteX8" fmla="*/ 1019110 w 2042989"/>
                <a:gd name="connsiteY8" fmla="*/ 2057044 h 2057050"/>
                <a:gd name="connsiteX9" fmla="*/ 806082 w 2042989"/>
                <a:gd name="connsiteY9" fmla="*/ 1767021 h 2057050"/>
                <a:gd name="connsiteX10" fmla="*/ 279063 w 2042989"/>
                <a:gd name="connsiteY10" fmla="*/ 1767021 h 2057050"/>
                <a:gd name="connsiteX11" fmla="*/ 279063 w 2042989"/>
                <a:gd name="connsiteY11" fmla="*/ 1243434 h 2057050"/>
                <a:gd name="connsiteX12" fmla="*/ 269177 w 2042989"/>
                <a:gd name="connsiteY12" fmla="*/ 1246504 h 2057050"/>
                <a:gd name="connsiteX13" fmla="*/ 224028 w 2042989"/>
                <a:gd name="connsiteY13" fmla="*/ 1251056 h 2057050"/>
                <a:gd name="connsiteX14" fmla="*/ 0 w 2042989"/>
                <a:gd name="connsiteY14" fmla="*/ 1026973 h 2057050"/>
                <a:gd name="connsiteX15" fmla="*/ 224028 w 2042989"/>
                <a:gd name="connsiteY15" fmla="*/ 802890 h 2057050"/>
                <a:gd name="connsiteX16" fmla="*/ 269177 w 2042989"/>
                <a:gd name="connsiteY16" fmla="*/ 807443 h 2057050"/>
                <a:gd name="connsiteX17" fmla="*/ 279063 w 2042989"/>
                <a:gd name="connsiteY17" fmla="*/ 810512 h 2057050"/>
                <a:gd name="connsiteX18" fmla="*/ 279063 w 2042989"/>
                <a:gd name="connsiteY18" fmla="*/ 286925 h 2057050"/>
                <a:gd name="connsiteX19" fmla="*/ 805119 w 2042989"/>
                <a:gd name="connsiteY19" fmla="*/ 286925 h 2057050"/>
                <a:gd name="connsiteX20" fmla="*/ 1019110 w 2042989"/>
                <a:gd name="connsiteY20" fmla="*/ 6 h 2057050"/>
                <a:gd name="connsiteX0" fmla="*/ 1019110 w 2042989"/>
                <a:gd name="connsiteY0" fmla="*/ 6 h 2057107"/>
                <a:gd name="connsiteX1" fmla="*/ 1233101 w 2042989"/>
                <a:gd name="connsiteY1" fmla="*/ 286925 h 2057107"/>
                <a:gd name="connsiteX2" fmla="*/ 1759157 w 2042989"/>
                <a:gd name="connsiteY2" fmla="*/ 286925 h 2057107"/>
                <a:gd name="connsiteX3" fmla="*/ 1759157 w 2042989"/>
                <a:gd name="connsiteY3" fmla="*/ 811990 h 2057107"/>
                <a:gd name="connsiteX4" fmla="*/ 2042980 w 2042989"/>
                <a:gd name="connsiteY4" fmla="*/ 1026973 h 2057107"/>
                <a:gd name="connsiteX5" fmla="*/ 1759157 w 2042989"/>
                <a:gd name="connsiteY5" fmla="*/ 1241956 h 2057107"/>
                <a:gd name="connsiteX6" fmla="*/ 1759157 w 2042989"/>
                <a:gd name="connsiteY6" fmla="*/ 1767021 h 2057107"/>
                <a:gd name="connsiteX7" fmla="*/ 1232138 w 2042989"/>
                <a:gd name="connsiteY7" fmla="*/ 1767021 h 2057107"/>
                <a:gd name="connsiteX8" fmla="*/ 1019110 w 2042989"/>
                <a:gd name="connsiteY8" fmla="*/ 2057044 h 2057107"/>
                <a:gd name="connsiteX9" fmla="*/ 806082 w 2042989"/>
                <a:gd name="connsiteY9" fmla="*/ 1767021 h 2057107"/>
                <a:gd name="connsiteX10" fmla="*/ 279063 w 2042989"/>
                <a:gd name="connsiteY10" fmla="*/ 1767021 h 2057107"/>
                <a:gd name="connsiteX11" fmla="*/ 279063 w 2042989"/>
                <a:gd name="connsiteY11" fmla="*/ 1243434 h 2057107"/>
                <a:gd name="connsiteX12" fmla="*/ 269177 w 2042989"/>
                <a:gd name="connsiteY12" fmla="*/ 1246504 h 2057107"/>
                <a:gd name="connsiteX13" fmla="*/ 224028 w 2042989"/>
                <a:gd name="connsiteY13" fmla="*/ 1251056 h 2057107"/>
                <a:gd name="connsiteX14" fmla="*/ 0 w 2042989"/>
                <a:gd name="connsiteY14" fmla="*/ 1026973 h 2057107"/>
                <a:gd name="connsiteX15" fmla="*/ 224028 w 2042989"/>
                <a:gd name="connsiteY15" fmla="*/ 802890 h 2057107"/>
                <a:gd name="connsiteX16" fmla="*/ 269177 w 2042989"/>
                <a:gd name="connsiteY16" fmla="*/ 807443 h 2057107"/>
                <a:gd name="connsiteX17" fmla="*/ 279063 w 2042989"/>
                <a:gd name="connsiteY17" fmla="*/ 810512 h 2057107"/>
                <a:gd name="connsiteX18" fmla="*/ 279063 w 2042989"/>
                <a:gd name="connsiteY18" fmla="*/ 286925 h 2057107"/>
                <a:gd name="connsiteX19" fmla="*/ 805119 w 2042989"/>
                <a:gd name="connsiteY19" fmla="*/ 286925 h 2057107"/>
                <a:gd name="connsiteX20" fmla="*/ 1019110 w 2042989"/>
                <a:gd name="connsiteY20" fmla="*/ 6 h 2057107"/>
                <a:gd name="connsiteX0" fmla="*/ 1019110 w 2042989"/>
                <a:gd name="connsiteY0" fmla="*/ 6 h 2057774"/>
                <a:gd name="connsiteX1" fmla="*/ 1233101 w 2042989"/>
                <a:gd name="connsiteY1" fmla="*/ 286925 h 2057774"/>
                <a:gd name="connsiteX2" fmla="*/ 1759157 w 2042989"/>
                <a:gd name="connsiteY2" fmla="*/ 286925 h 2057774"/>
                <a:gd name="connsiteX3" fmla="*/ 1759157 w 2042989"/>
                <a:gd name="connsiteY3" fmla="*/ 811990 h 2057774"/>
                <a:gd name="connsiteX4" fmla="*/ 2042980 w 2042989"/>
                <a:gd name="connsiteY4" fmla="*/ 1026973 h 2057774"/>
                <a:gd name="connsiteX5" fmla="*/ 1759157 w 2042989"/>
                <a:gd name="connsiteY5" fmla="*/ 1241956 h 2057774"/>
                <a:gd name="connsiteX6" fmla="*/ 1759157 w 2042989"/>
                <a:gd name="connsiteY6" fmla="*/ 1767021 h 2057774"/>
                <a:gd name="connsiteX7" fmla="*/ 1232138 w 2042989"/>
                <a:gd name="connsiteY7" fmla="*/ 1767021 h 2057774"/>
                <a:gd name="connsiteX8" fmla="*/ 1019110 w 2042989"/>
                <a:gd name="connsiteY8" fmla="*/ 2057044 h 2057774"/>
                <a:gd name="connsiteX9" fmla="*/ 806082 w 2042989"/>
                <a:gd name="connsiteY9" fmla="*/ 1767021 h 2057774"/>
                <a:gd name="connsiteX10" fmla="*/ 279063 w 2042989"/>
                <a:gd name="connsiteY10" fmla="*/ 1767021 h 2057774"/>
                <a:gd name="connsiteX11" fmla="*/ 279063 w 2042989"/>
                <a:gd name="connsiteY11" fmla="*/ 1243434 h 2057774"/>
                <a:gd name="connsiteX12" fmla="*/ 269177 w 2042989"/>
                <a:gd name="connsiteY12" fmla="*/ 1246504 h 2057774"/>
                <a:gd name="connsiteX13" fmla="*/ 224028 w 2042989"/>
                <a:gd name="connsiteY13" fmla="*/ 1251056 h 2057774"/>
                <a:gd name="connsiteX14" fmla="*/ 0 w 2042989"/>
                <a:gd name="connsiteY14" fmla="*/ 1026973 h 2057774"/>
                <a:gd name="connsiteX15" fmla="*/ 224028 w 2042989"/>
                <a:gd name="connsiteY15" fmla="*/ 802890 h 2057774"/>
                <a:gd name="connsiteX16" fmla="*/ 269177 w 2042989"/>
                <a:gd name="connsiteY16" fmla="*/ 807443 h 2057774"/>
                <a:gd name="connsiteX17" fmla="*/ 279063 w 2042989"/>
                <a:gd name="connsiteY17" fmla="*/ 810512 h 2057774"/>
                <a:gd name="connsiteX18" fmla="*/ 279063 w 2042989"/>
                <a:gd name="connsiteY18" fmla="*/ 286925 h 2057774"/>
                <a:gd name="connsiteX19" fmla="*/ 805119 w 2042989"/>
                <a:gd name="connsiteY19" fmla="*/ 286925 h 2057774"/>
                <a:gd name="connsiteX20" fmla="*/ 1019110 w 2042989"/>
                <a:gd name="connsiteY20" fmla="*/ 6 h 2057774"/>
                <a:gd name="connsiteX0" fmla="*/ 1019110 w 2042989"/>
                <a:gd name="connsiteY0" fmla="*/ 6 h 2057547"/>
                <a:gd name="connsiteX1" fmla="*/ 1233101 w 2042989"/>
                <a:gd name="connsiteY1" fmla="*/ 286925 h 2057547"/>
                <a:gd name="connsiteX2" fmla="*/ 1759157 w 2042989"/>
                <a:gd name="connsiteY2" fmla="*/ 286925 h 2057547"/>
                <a:gd name="connsiteX3" fmla="*/ 1759157 w 2042989"/>
                <a:gd name="connsiteY3" fmla="*/ 811990 h 2057547"/>
                <a:gd name="connsiteX4" fmla="*/ 2042980 w 2042989"/>
                <a:gd name="connsiteY4" fmla="*/ 1026973 h 2057547"/>
                <a:gd name="connsiteX5" fmla="*/ 1759157 w 2042989"/>
                <a:gd name="connsiteY5" fmla="*/ 1241956 h 2057547"/>
                <a:gd name="connsiteX6" fmla="*/ 1759157 w 2042989"/>
                <a:gd name="connsiteY6" fmla="*/ 1767021 h 2057547"/>
                <a:gd name="connsiteX7" fmla="*/ 1232138 w 2042989"/>
                <a:gd name="connsiteY7" fmla="*/ 1767021 h 2057547"/>
                <a:gd name="connsiteX8" fmla="*/ 1019110 w 2042989"/>
                <a:gd name="connsiteY8" fmla="*/ 2057044 h 2057547"/>
                <a:gd name="connsiteX9" fmla="*/ 806082 w 2042989"/>
                <a:gd name="connsiteY9" fmla="*/ 1767021 h 2057547"/>
                <a:gd name="connsiteX10" fmla="*/ 279063 w 2042989"/>
                <a:gd name="connsiteY10" fmla="*/ 1767021 h 2057547"/>
                <a:gd name="connsiteX11" fmla="*/ 279063 w 2042989"/>
                <a:gd name="connsiteY11" fmla="*/ 1243434 h 2057547"/>
                <a:gd name="connsiteX12" fmla="*/ 269177 w 2042989"/>
                <a:gd name="connsiteY12" fmla="*/ 1246504 h 2057547"/>
                <a:gd name="connsiteX13" fmla="*/ 224028 w 2042989"/>
                <a:gd name="connsiteY13" fmla="*/ 1251056 h 2057547"/>
                <a:gd name="connsiteX14" fmla="*/ 0 w 2042989"/>
                <a:gd name="connsiteY14" fmla="*/ 1026973 h 2057547"/>
                <a:gd name="connsiteX15" fmla="*/ 224028 w 2042989"/>
                <a:gd name="connsiteY15" fmla="*/ 802890 h 2057547"/>
                <a:gd name="connsiteX16" fmla="*/ 269177 w 2042989"/>
                <a:gd name="connsiteY16" fmla="*/ 807443 h 2057547"/>
                <a:gd name="connsiteX17" fmla="*/ 279063 w 2042989"/>
                <a:gd name="connsiteY17" fmla="*/ 810512 h 2057547"/>
                <a:gd name="connsiteX18" fmla="*/ 279063 w 2042989"/>
                <a:gd name="connsiteY18" fmla="*/ 286925 h 2057547"/>
                <a:gd name="connsiteX19" fmla="*/ 805119 w 2042989"/>
                <a:gd name="connsiteY19" fmla="*/ 286925 h 2057547"/>
                <a:gd name="connsiteX20" fmla="*/ 1019110 w 2042989"/>
                <a:gd name="connsiteY20" fmla="*/ 6 h 2057547"/>
                <a:gd name="connsiteX0" fmla="*/ 1019110 w 2042989"/>
                <a:gd name="connsiteY0" fmla="*/ 6 h 2057547"/>
                <a:gd name="connsiteX1" fmla="*/ 1233101 w 2042989"/>
                <a:gd name="connsiteY1" fmla="*/ 286925 h 2057547"/>
                <a:gd name="connsiteX2" fmla="*/ 1759157 w 2042989"/>
                <a:gd name="connsiteY2" fmla="*/ 286925 h 2057547"/>
                <a:gd name="connsiteX3" fmla="*/ 1759157 w 2042989"/>
                <a:gd name="connsiteY3" fmla="*/ 811990 h 2057547"/>
                <a:gd name="connsiteX4" fmla="*/ 2042980 w 2042989"/>
                <a:gd name="connsiteY4" fmla="*/ 1026973 h 2057547"/>
                <a:gd name="connsiteX5" fmla="*/ 1759157 w 2042989"/>
                <a:gd name="connsiteY5" fmla="*/ 1241956 h 2057547"/>
                <a:gd name="connsiteX6" fmla="*/ 1759157 w 2042989"/>
                <a:gd name="connsiteY6" fmla="*/ 1767021 h 2057547"/>
                <a:gd name="connsiteX7" fmla="*/ 1232138 w 2042989"/>
                <a:gd name="connsiteY7" fmla="*/ 1767021 h 2057547"/>
                <a:gd name="connsiteX8" fmla="*/ 1019110 w 2042989"/>
                <a:gd name="connsiteY8" fmla="*/ 2057044 h 2057547"/>
                <a:gd name="connsiteX9" fmla="*/ 806082 w 2042989"/>
                <a:gd name="connsiteY9" fmla="*/ 1767021 h 2057547"/>
                <a:gd name="connsiteX10" fmla="*/ 279063 w 2042989"/>
                <a:gd name="connsiteY10" fmla="*/ 1767021 h 2057547"/>
                <a:gd name="connsiteX11" fmla="*/ 279063 w 2042989"/>
                <a:gd name="connsiteY11" fmla="*/ 1243434 h 2057547"/>
                <a:gd name="connsiteX12" fmla="*/ 269177 w 2042989"/>
                <a:gd name="connsiteY12" fmla="*/ 1246504 h 2057547"/>
                <a:gd name="connsiteX13" fmla="*/ 224028 w 2042989"/>
                <a:gd name="connsiteY13" fmla="*/ 1251056 h 2057547"/>
                <a:gd name="connsiteX14" fmla="*/ 0 w 2042989"/>
                <a:gd name="connsiteY14" fmla="*/ 1026973 h 2057547"/>
                <a:gd name="connsiteX15" fmla="*/ 224028 w 2042989"/>
                <a:gd name="connsiteY15" fmla="*/ 802890 h 2057547"/>
                <a:gd name="connsiteX16" fmla="*/ 269177 w 2042989"/>
                <a:gd name="connsiteY16" fmla="*/ 807443 h 2057547"/>
                <a:gd name="connsiteX17" fmla="*/ 279063 w 2042989"/>
                <a:gd name="connsiteY17" fmla="*/ 810512 h 2057547"/>
                <a:gd name="connsiteX18" fmla="*/ 279063 w 2042989"/>
                <a:gd name="connsiteY18" fmla="*/ 286925 h 2057547"/>
                <a:gd name="connsiteX19" fmla="*/ 805119 w 2042989"/>
                <a:gd name="connsiteY19" fmla="*/ 286925 h 2057547"/>
                <a:gd name="connsiteX20" fmla="*/ 1019110 w 2042989"/>
                <a:gd name="connsiteY20" fmla="*/ 6 h 2057547"/>
                <a:gd name="connsiteX0" fmla="*/ 1019110 w 2042989"/>
                <a:gd name="connsiteY0" fmla="*/ 6 h 2057368"/>
                <a:gd name="connsiteX1" fmla="*/ 1233101 w 2042989"/>
                <a:gd name="connsiteY1" fmla="*/ 286925 h 2057368"/>
                <a:gd name="connsiteX2" fmla="*/ 1759157 w 2042989"/>
                <a:gd name="connsiteY2" fmla="*/ 286925 h 2057368"/>
                <a:gd name="connsiteX3" fmla="*/ 1759157 w 2042989"/>
                <a:gd name="connsiteY3" fmla="*/ 811990 h 2057368"/>
                <a:gd name="connsiteX4" fmla="*/ 2042980 w 2042989"/>
                <a:gd name="connsiteY4" fmla="*/ 1026973 h 2057368"/>
                <a:gd name="connsiteX5" fmla="*/ 1759157 w 2042989"/>
                <a:gd name="connsiteY5" fmla="*/ 1241956 h 2057368"/>
                <a:gd name="connsiteX6" fmla="*/ 1759157 w 2042989"/>
                <a:gd name="connsiteY6" fmla="*/ 1767021 h 2057368"/>
                <a:gd name="connsiteX7" fmla="*/ 1232138 w 2042989"/>
                <a:gd name="connsiteY7" fmla="*/ 1767021 h 2057368"/>
                <a:gd name="connsiteX8" fmla="*/ 1019110 w 2042989"/>
                <a:gd name="connsiteY8" fmla="*/ 2057044 h 2057368"/>
                <a:gd name="connsiteX9" fmla="*/ 806082 w 2042989"/>
                <a:gd name="connsiteY9" fmla="*/ 1767021 h 2057368"/>
                <a:gd name="connsiteX10" fmla="*/ 279063 w 2042989"/>
                <a:gd name="connsiteY10" fmla="*/ 1767021 h 2057368"/>
                <a:gd name="connsiteX11" fmla="*/ 279063 w 2042989"/>
                <a:gd name="connsiteY11" fmla="*/ 1243434 h 2057368"/>
                <a:gd name="connsiteX12" fmla="*/ 269177 w 2042989"/>
                <a:gd name="connsiteY12" fmla="*/ 1246504 h 2057368"/>
                <a:gd name="connsiteX13" fmla="*/ 224028 w 2042989"/>
                <a:gd name="connsiteY13" fmla="*/ 1251056 h 2057368"/>
                <a:gd name="connsiteX14" fmla="*/ 0 w 2042989"/>
                <a:gd name="connsiteY14" fmla="*/ 1026973 h 2057368"/>
                <a:gd name="connsiteX15" fmla="*/ 224028 w 2042989"/>
                <a:gd name="connsiteY15" fmla="*/ 802890 h 2057368"/>
                <a:gd name="connsiteX16" fmla="*/ 269177 w 2042989"/>
                <a:gd name="connsiteY16" fmla="*/ 807443 h 2057368"/>
                <a:gd name="connsiteX17" fmla="*/ 279063 w 2042989"/>
                <a:gd name="connsiteY17" fmla="*/ 810512 h 2057368"/>
                <a:gd name="connsiteX18" fmla="*/ 279063 w 2042989"/>
                <a:gd name="connsiteY18" fmla="*/ 286925 h 2057368"/>
                <a:gd name="connsiteX19" fmla="*/ 805119 w 2042989"/>
                <a:gd name="connsiteY19" fmla="*/ 286925 h 2057368"/>
                <a:gd name="connsiteX20" fmla="*/ 1019110 w 2042989"/>
                <a:gd name="connsiteY20" fmla="*/ 6 h 2057368"/>
                <a:gd name="connsiteX0" fmla="*/ 1019110 w 2042989"/>
                <a:gd name="connsiteY0" fmla="*/ 6 h 2058574"/>
                <a:gd name="connsiteX1" fmla="*/ 1233101 w 2042989"/>
                <a:gd name="connsiteY1" fmla="*/ 286925 h 2058574"/>
                <a:gd name="connsiteX2" fmla="*/ 1759157 w 2042989"/>
                <a:gd name="connsiteY2" fmla="*/ 286925 h 2058574"/>
                <a:gd name="connsiteX3" fmla="*/ 1759157 w 2042989"/>
                <a:gd name="connsiteY3" fmla="*/ 811990 h 2058574"/>
                <a:gd name="connsiteX4" fmla="*/ 2042980 w 2042989"/>
                <a:gd name="connsiteY4" fmla="*/ 1026973 h 2058574"/>
                <a:gd name="connsiteX5" fmla="*/ 1759157 w 2042989"/>
                <a:gd name="connsiteY5" fmla="*/ 1241956 h 2058574"/>
                <a:gd name="connsiteX6" fmla="*/ 1759157 w 2042989"/>
                <a:gd name="connsiteY6" fmla="*/ 1767021 h 2058574"/>
                <a:gd name="connsiteX7" fmla="*/ 1232138 w 2042989"/>
                <a:gd name="connsiteY7" fmla="*/ 1767021 h 2058574"/>
                <a:gd name="connsiteX8" fmla="*/ 1019110 w 2042989"/>
                <a:gd name="connsiteY8" fmla="*/ 2057044 h 2058574"/>
                <a:gd name="connsiteX9" fmla="*/ 806082 w 2042989"/>
                <a:gd name="connsiteY9" fmla="*/ 1767021 h 2058574"/>
                <a:gd name="connsiteX10" fmla="*/ 279063 w 2042989"/>
                <a:gd name="connsiteY10" fmla="*/ 1767021 h 2058574"/>
                <a:gd name="connsiteX11" fmla="*/ 279063 w 2042989"/>
                <a:gd name="connsiteY11" fmla="*/ 1243434 h 2058574"/>
                <a:gd name="connsiteX12" fmla="*/ 269177 w 2042989"/>
                <a:gd name="connsiteY12" fmla="*/ 1246504 h 2058574"/>
                <a:gd name="connsiteX13" fmla="*/ 224028 w 2042989"/>
                <a:gd name="connsiteY13" fmla="*/ 1251056 h 2058574"/>
                <a:gd name="connsiteX14" fmla="*/ 0 w 2042989"/>
                <a:gd name="connsiteY14" fmla="*/ 1026973 h 2058574"/>
                <a:gd name="connsiteX15" fmla="*/ 224028 w 2042989"/>
                <a:gd name="connsiteY15" fmla="*/ 802890 h 2058574"/>
                <a:gd name="connsiteX16" fmla="*/ 269177 w 2042989"/>
                <a:gd name="connsiteY16" fmla="*/ 807443 h 2058574"/>
                <a:gd name="connsiteX17" fmla="*/ 279063 w 2042989"/>
                <a:gd name="connsiteY17" fmla="*/ 810512 h 2058574"/>
                <a:gd name="connsiteX18" fmla="*/ 279063 w 2042989"/>
                <a:gd name="connsiteY18" fmla="*/ 286925 h 2058574"/>
                <a:gd name="connsiteX19" fmla="*/ 805119 w 2042989"/>
                <a:gd name="connsiteY19" fmla="*/ 286925 h 2058574"/>
                <a:gd name="connsiteX20" fmla="*/ 1019110 w 2042989"/>
                <a:gd name="connsiteY20" fmla="*/ 6 h 2058574"/>
                <a:gd name="connsiteX0" fmla="*/ 1019110 w 2042989"/>
                <a:gd name="connsiteY0" fmla="*/ 6 h 2057120"/>
                <a:gd name="connsiteX1" fmla="*/ 1233101 w 2042989"/>
                <a:gd name="connsiteY1" fmla="*/ 286925 h 2057120"/>
                <a:gd name="connsiteX2" fmla="*/ 1759157 w 2042989"/>
                <a:gd name="connsiteY2" fmla="*/ 286925 h 2057120"/>
                <a:gd name="connsiteX3" fmla="*/ 1759157 w 2042989"/>
                <a:gd name="connsiteY3" fmla="*/ 811990 h 2057120"/>
                <a:gd name="connsiteX4" fmla="*/ 2042980 w 2042989"/>
                <a:gd name="connsiteY4" fmla="*/ 1026973 h 2057120"/>
                <a:gd name="connsiteX5" fmla="*/ 1759157 w 2042989"/>
                <a:gd name="connsiteY5" fmla="*/ 1241956 h 2057120"/>
                <a:gd name="connsiteX6" fmla="*/ 1759157 w 2042989"/>
                <a:gd name="connsiteY6" fmla="*/ 1767021 h 2057120"/>
                <a:gd name="connsiteX7" fmla="*/ 1232138 w 2042989"/>
                <a:gd name="connsiteY7" fmla="*/ 1767021 h 2057120"/>
                <a:gd name="connsiteX8" fmla="*/ 1019110 w 2042989"/>
                <a:gd name="connsiteY8" fmla="*/ 2057044 h 2057120"/>
                <a:gd name="connsiteX9" fmla="*/ 806082 w 2042989"/>
                <a:gd name="connsiteY9" fmla="*/ 1767021 h 2057120"/>
                <a:gd name="connsiteX10" fmla="*/ 279063 w 2042989"/>
                <a:gd name="connsiteY10" fmla="*/ 1767021 h 2057120"/>
                <a:gd name="connsiteX11" fmla="*/ 279063 w 2042989"/>
                <a:gd name="connsiteY11" fmla="*/ 1243434 h 2057120"/>
                <a:gd name="connsiteX12" fmla="*/ 269177 w 2042989"/>
                <a:gd name="connsiteY12" fmla="*/ 1246504 h 2057120"/>
                <a:gd name="connsiteX13" fmla="*/ 224028 w 2042989"/>
                <a:gd name="connsiteY13" fmla="*/ 1251056 h 2057120"/>
                <a:gd name="connsiteX14" fmla="*/ 0 w 2042989"/>
                <a:gd name="connsiteY14" fmla="*/ 1026973 h 2057120"/>
                <a:gd name="connsiteX15" fmla="*/ 224028 w 2042989"/>
                <a:gd name="connsiteY15" fmla="*/ 802890 h 2057120"/>
                <a:gd name="connsiteX16" fmla="*/ 269177 w 2042989"/>
                <a:gd name="connsiteY16" fmla="*/ 807443 h 2057120"/>
                <a:gd name="connsiteX17" fmla="*/ 279063 w 2042989"/>
                <a:gd name="connsiteY17" fmla="*/ 810512 h 2057120"/>
                <a:gd name="connsiteX18" fmla="*/ 279063 w 2042989"/>
                <a:gd name="connsiteY18" fmla="*/ 286925 h 2057120"/>
                <a:gd name="connsiteX19" fmla="*/ 805119 w 2042989"/>
                <a:gd name="connsiteY19" fmla="*/ 286925 h 2057120"/>
                <a:gd name="connsiteX20" fmla="*/ 1019110 w 2042989"/>
                <a:gd name="connsiteY20" fmla="*/ 6 h 2057120"/>
                <a:gd name="connsiteX0" fmla="*/ 1019110 w 2042989"/>
                <a:gd name="connsiteY0" fmla="*/ 6 h 2057126"/>
                <a:gd name="connsiteX1" fmla="*/ 1233101 w 2042989"/>
                <a:gd name="connsiteY1" fmla="*/ 286925 h 2057126"/>
                <a:gd name="connsiteX2" fmla="*/ 1759157 w 2042989"/>
                <a:gd name="connsiteY2" fmla="*/ 286925 h 2057126"/>
                <a:gd name="connsiteX3" fmla="*/ 1759157 w 2042989"/>
                <a:gd name="connsiteY3" fmla="*/ 811990 h 2057126"/>
                <a:gd name="connsiteX4" fmla="*/ 2042980 w 2042989"/>
                <a:gd name="connsiteY4" fmla="*/ 1026973 h 2057126"/>
                <a:gd name="connsiteX5" fmla="*/ 1759157 w 2042989"/>
                <a:gd name="connsiteY5" fmla="*/ 1241956 h 2057126"/>
                <a:gd name="connsiteX6" fmla="*/ 1759157 w 2042989"/>
                <a:gd name="connsiteY6" fmla="*/ 1767021 h 2057126"/>
                <a:gd name="connsiteX7" fmla="*/ 1232138 w 2042989"/>
                <a:gd name="connsiteY7" fmla="*/ 1767021 h 2057126"/>
                <a:gd name="connsiteX8" fmla="*/ 1019110 w 2042989"/>
                <a:gd name="connsiteY8" fmla="*/ 2057044 h 2057126"/>
                <a:gd name="connsiteX9" fmla="*/ 806082 w 2042989"/>
                <a:gd name="connsiteY9" fmla="*/ 1767021 h 2057126"/>
                <a:gd name="connsiteX10" fmla="*/ 279063 w 2042989"/>
                <a:gd name="connsiteY10" fmla="*/ 1767021 h 2057126"/>
                <a:gd name="connsiteX11" fmla="*/ 279063 w 2042989"/>
                <a:gd name="connsiteY11" fmla="*/ 1243434 h 2057126"/>
                <a:gd name="connsiteX12" fmla="*/ 269177 w 2042989"/>
                <a:gd name="connsiteY12" fmla="*/ 1246504 h 2057126"/>
                <a:gd name="connsiteX13" fmla="*/ 224028 w 2042989"/>
                <a:gd name="connsiteY13" fmla="*/ 1251056 h 2057126"/>
                <a:gd name="connsiteX14" fmla="*/ 0 w 2042989"/>
                <a:gd name="connsiteY14" fmla="*/ 1026973 h 2057126"/>
                <a:gd name="connsiteX15" fmla="*/ 224028 w 2042989"/>
                <a:gd name="connsiteY15" fmla="*/ 802890 h 2057126"/>
                <a:gd name="connsiteX16" fmla="*/ 269177 w 2042989"/>
                <a:gd name="connsiteY16" fmla="*/ 807443 h 2057126"/>
                <a:gd name="connsiteX17" fmla="*/ 279063 w 2042989"/>
                <a:gd name="connsiteY17" fmla="*/ 810512 h 2057126"/>
                <a:gd name="connsiteX18" fmla="*/ 279063 w 2042989"/>
                <a:gd name="connsiteY18" fmla="*/ 286925 h 2057126"/>
                <a:gd name="connsiteX19" fmla="*/ 805119 w 2042989"/>
                <a:gd name="connsiteY19" fmla="*/ 286925 h 2057126"/>
                <a:gd name="connsiteX20" fmla="*/ 1019110 w 2042989"/>
                <a:gd name="connsiteY20" fmla="*/ 6 h 2057126"/>
                <a:gd name="connsiteX0" fmla="*/ 1019110 w 2042989"/>
                <a:gd name="connsiteY0" fmla="*/ 6 h 2057468"/>
                <a:gd name="connsiteX1" fmla="*/ 1233101 w 2042989"/>
                <a:gd name="connsiteY1" fmla="*/ 286925 h 2057468"/>
                <a:gd name="connsiteX2" fmla="*/ 1759157 w 2042989"/>
                <a:gd name="connsiteY2" fmla="*/ 286925 h 2057468"/>
                <a:gd name="connsiteX3" fmla="*/ 1759157 w 2042989"/>
                <a:gd name="connsiteY3" fmla="*/ 811990 h 2057468"/>
                <a:gd name="connsiteX4" fmla="*/ 2042980 w 2042989"/>
                <a:gd name="connsiteY4" fmla="*/ 1026973 h 2057468"/>
                <a:gd name="connsiteX5" fmla="*/ 1759157 w 2042989"/>
                <a:gd name="connsiteY5" fmla="*/ 1241956 h 2057468"/>
                <a:gd name="connsiteX6" fmla="*/ 1759157 w 2042989"/>
                <a:gd name="connsiteY6" fmla="*/ 1767021 h 2057468"/>
                <a:gd name="connsiteX7" fmla="*/ 1232138 w 2042989"/>
                <a:gd name="connsiteY7" fmla="*/ 1767021 h 2057468"/>
                <a:gd name="connsiteX8" fmla="*/ 1019110 w 2042989"/>
                <a:gd name="connsiteY8" fmla="*/ 2057044 h 2057468"/>
                <a:gd name="connsiteX9" fmla="*/ 806082 w 2042989"/>
                <a:gd name="connsiteY9" fmla="*/ 1767021 h 2057468"/>
                <a:gd name="connsiteX10" fmla="*/ 279063 w 2042989"/>
                <a:gd name="connsiteY10" fmla="*/ 1767021 h 2057468"/>
                <a:gd name="connsiteX11" fmla="*/ 279063 w 2042989"/>
                <a:gd name="connsiteY11" fmla="*/ 1243434 h 2057468"/>
                <a:gd name="connsiteX12" fmla="*/ 269177 w 2042989"/>
                <a:gd name="connsiteY12" fmla="*/ 1246504 h 2057468"/>
                <a:gd name="connsiteX13" fmla="*/ 224028 w 2042989"/>
                <a:gd name="connsiteY13" fmla="*/ 1251056 h 2057468"/>
                <a:gd name="connsiteX14" fmla="*/ 0 w 2042989"/>
                <a:gd name="connsiteY14" fmla="*/ 1026973 h 2057468"/>
                <a:gd name="connsiteX15" fmla="*/ 224028 w 2042989"/>
                <a:gd name="connsiteY15" fmla="*/ 802890 h 2057468"/>
                <a:gd name="connsiteX16" fmla="*/ 269177 w 2042989"/>
                <a:gd name="connsiteY16" fmla="*/ 807443 h 2057468"/>
                <a:gd name="connsiteX17" fmla="*/ 279063 w 2042989"/>
                <a:gd name="connsiteY17" fmla="*/ 810512 h 2057468"/>
                <a:gd name="connsiteX18" fmla="*/ 279063 w 2042989"/>
                <a:gd name="connsiteY18" fmla="*/ 286925 h 2057468"/>
                <a:gd name="connsiteX19" fmla="*/ 805119 w 2042989"/>
                <a:gd name="connsiteY19" fmla="*/ 286925 h 2057468"/>
                <a:gd name="connsiteX20" fmla="*/ 1019110 w 2042989"/>
                <a:gd name="connsiteY20" fmla="*/ 6 h 2057468"/>
                <a:gd name="connsiteX0" fmla="*/ 1019110 w 2042989"/>
                <a:gd name="connsiteY0" fmla="*/ 6 h 2057049"/>
                <a:gd name="connsiteX1" fmla="*/ 1233101 w 2042989"/>
                <a:gd name="connsiteY1" fmla="*/ 286925 h 2057049"/>
                <a:gd name="connsiteX2" fmla="*/ 1759157 w 2042989"/>
                <a:gd name="connsiteY2" fmla="*/ 286925 h 2057049"/>
                <a:gd name="connsiteX3" fmla="*/ 1759157 w 2042989"/>
                <a:gd name="connsiteY3" fmla="*/ 811990 h 2057049"/>
                <a:gd name="connsiteX4" fmla="*/ 2042980 w 2042989"/>
                <a:gd name="connsiteY4" fmla="*/ 1026973 h 2057049"/>
                <a:gd name="connsiteX5" fmla="*/ 1759157 w 2042989"/>
                <a:gd name="connsiteY5" fmla="*/ 1241956 h 2057049"/>
                <a:gd name="connsiteX6" fmla="*/ 1759157 w 2042989"/>
                <a:gd name="connsiteY6" fmla="*/ 1767021 h 2057049"/>
                <a:gd name="connsiteX7" fmla="*/ 1232138 w 2042989"/>
                <a:gd name="connsiteY7" fmla="*/ 1767021 h 2057049"/>
                <a:gd name="connsiteX8" fmla="*/ 1019110 w 2042989"/>
                <a:gd name="connsiteY8" fmla="*/ 2057044 h 2057049"/>
                <a:gd name="connsiteX9" fmla="*/ 806082 w 2042989"/>
                <a:gd name="connsiteY9" fmla="*/ 1767021 h 2057049"/>
                <a:gd name="connsiteX10" fmla="*/ 279063 w 2042989"/>
                <a:gd name="connsiteY10" fmla="*/ 1767021 h 2057049"/>
                <a:gd name="connsiteX11" fmla="*/ 279063 w 2042989"/>
                <a:gd name="connsiteY11" fmla="*/ 1243434 h 2057049"/>
                <a:gd name="connsiteX12" fmla="*/ 269177 w 2042989"/>
                <a:gd name="connsiteY12" fmla="*/ 1246504 h 2057049"/>
                <a:gd name="connsiteX13" fmla="*/ 224028 w 2042989"/>
                <a:gd name="connsiteY13" fmla="*/ 1251056 h 2057049"/>
                <a:gd name="connsiteX14" fmla="*/ 0 w 2042989"/>
                <a:gd name="connsiteY14" fmla="*/ 1026973 h 2057049"/>
                <a:gd name="connsiteX15" fmla="*/ 224028 w 2042989"/>
                <a:gd name="connsiteY15" fmla="*/ 802890 h 2057049"/>
                <a:gd name="connsiteX16" fmla="*/ 269177 w 2042989"/>
                <a:gd name="connsiteY16" fmla="*/ 807443 h 2057049"/>
                <a:gd name="connsiteX17" fmla="*/ 279063 w 2042989"/>
                <a:gd name="connsiteY17" fmla="*/ 810512 h 2057049"/>
                <a:gd name="connsiteX18" fmla="*/ 279063 w 2042989"/>
                <a:gd name="connsiteY18" fmla="*/ 286925 h 2057049"/>
                <a:gd name="connsiteX19" fmla="*/ 805119 w 2042989"/>
                <a:gd name="connsiteY19" fmla="*/ 286925 h 2057049"/>
                <a:gd name="connsiteX20" fmla="*/ 1019110 w 2042989"/>
                <a:gd name="connsiteY20" fmla="*/ 6 h 2057049"/>
                <a:gd name="connsiteX0" fmla="*/ 1019110 w 2042989"/>
                <a:gd name="connsiteY0" fmla="*/ 6 h 2057049"/>
                <a:gd name="connsiteX1" fmla="*/ 1233101 w 2042989"/>
                <a:gd name="connsiteY1" fmla="*/ 286925 h 2057049"/>
                <a:gd name="connsiteX2" fmla="*/ 1759157 w 2042989"/>
                <a:gd name="connsiteY2" fmla="*/ 286925 h 2057049"/>
                <a:gd name="connsiteX3" fmla="*/ 1759157 w 2042989"/>
                <a:gd name="connsiteY3" fmla="*/ 811990 h 2057049"/>
                <a:gd name="connsiteX4" fmla="*/ 2042980 w 2042989"/>
                <a:gd name="connsiteY4" fmla="*/ 1026973 h 2057049"/>
                <a:gd name="connsiteX5" fmla="*/ 1759157 w 2042989"/>
                <a:gd name="connsiteY5" fmla="*/ 1241956 h 2057049"/>
                <a:gd name="connsiteX6" fmla="*/ 1759157 w 2042989"/>
                <a:gd name="connsiteY6" fmla="*/ 1767021 h 2057049"/>
                <a:gd name="connsiteX7" fmla="*/ 1232138 w 2042989"/>
                <a:gd name="connsiteY7" fmla="*/ 1767021 h 2057049"/>
                <a:gd name="connsiteX8" fmla="*/ 1019110 w 2042989"/>
                <a:gd name="connsiteY8" fmla="*/ 2057044 h 2057049"/>
                <a:gd name="connsiteX9" fmla="*/ 806082 w 2042989"/>
                <a:gd name="connsiteY9" fmla="*/ 1767021 h 2057049"/>
                <a:gd name="connsiteX10" fmla="*/ 279063 w 2042989"/>
                <a:gd name="connsiteY10" fmla="*/ 1767021 h 2057049"/>
                <a:gd name="connsiteX11" fmla="*/ 279063 w 2042989"/>
                <a:gd name="connsiteY11" fmla="*/ 1243434 h 2057049"/>
                <a:gd name="connsiteX12" fmla="*/ 269177 w 2042989"/>
                <a:gd name="connsiteY12" fmla="*/ 1246504 h 2057049"/>
                <a:gd name="connsiteX13" fmla="*/ 224028 w 2042989"/>
                <a:gd name="connsiteY13" fmla="*/ 1251056 h 2057049"/>
                <a:gd name="connsiteX14" fmla="*/ 0 w 2042989"/>
                <a:gd name="connsiteY14" fmla="*/ 1026973 h 2057049"/>
                <a:gd name="connsiteX15" fmla="*/ 224028 w 2042989"/>
                <a:gd name="connsiteY15" fmla="*/ 802890 h 2057049"/>
                <a:gd name="connsiteX16" fmla="*/ 269177 w 2042989"/>
                <a:gd name="connsiteY16" fmla="*/ 807443 h 2057049"/>
                <a:gd name="connsiteX17" fmla="*/ 279063 w 2042989"/>
                <a:gd name="connsiteY17" fmla="*/ 810512 h 2057049"/>
                <a:gd name="connsiteX18" fmla="*/ 279063 w 2042989"/>
                <a:gd name="connsiteY18" fmla="*/ 286925 h 2057049"/>
                <a:gd name="connsiteX19" fmla="*/ 805119 w 2042989"/>
                <a:gd name="connsiteY19" fmla="*/ 286925 h 2057049"/>
                <a:gd name="connsiteX20" fmla="*/ 1019110 w 2042989"/>
                <a:gd name="connsiteY20" fmla="*/ 6 h 2057049"/>
                <a:gd name="connsiteX0" fmla="*/ 1019110 w 2042989"/>
                <a:gd name="connsiteY0" fmla="*/ 6 h 2057154"/>
                <a:gd name="connsiteX1" fmla="*/ 1233101 w 2042989"/>
                <a:gd name="connsiteY1" fmla="*/ 286925 h 2057154"/>
                <a:gd name="connsiteX2" fmla="*/ 1759157 w 2042989"/>
                <a:gd name="connsiteY2" fmla="*/ 286925 h 2057154"/>
                <a:gd name="connsiteX3" fmla="*/ 1759157 w 2042989"/>
                <a:gd name="connsiteY3" fmla="*/ 811990 h 2057154"/>
                <a:gd name="connsiteX4" fmla="*/ 2042980 w 2042989"/>
                <a:gd name="connsiteY4" fmla="*/ 1026973 h 2057154"/>
                <a:gd name="connsiteX5" fmla="*/ 1759157 w 2042989"/>
                <a:gd name="connsiteY5" fmla="*/ 1241956 h 2057154"/>
                <a:gd name="connsiteX6" fmla="*/ 1759157 w 2042989"/>
                <a:gd name="connsiteY6" fmla="*/ 1767021 h 2057154"/>
                <a:gd name="connsiteX7" fmla="*/ 1232138 w 2042989"/>
                <a:gd name="connsiteY7" fmla="*/ 1767021 h 2057154"/>
                <a:gd name="connsiteX8" fmla="*/ 1019110 w 2042989"/>
                <a:gd name="connsiteY8" fmla="*/ 2057044 h 2057154"/>
                <a:gd name="connsiteX9" fmla="*/ 806082 w 2042989"/>
                <a:gd name="connsiteY9" fmla="*/ 1767021 h 2057154"/>
                <a:gd name="connsiteX10" fmla="*/ 279063 w 2042989"/>
                <a:gd name="connsiteY10" fmla="*/ 1767021 h 2057154"/>
                <a:gd name="connsiteX11" fmla="*/ 279063 w 2042989"/>
                <a:gd name="connsiteY11" fmla="*/ 1243434 h 2057154"/>
                <a:gd name="connsiteX12" fmla="*/ 269177 w 2042989"/>
                <a:gd name="connsiteY12" fmla="*/ 1246504 h 2057154"/>
                <a:gd name="connsiteX13" fmla="*/ 224028 w 2042989"/>
                <a:gd name="connsiteY13" fmla="*/ 1251056 h 2057154"/>
                <a:gd name="connsiteX14" fmla="*/ 0 w 2042989"/>
                <a:gd name="connsiteY14" fmla="*/ 1026973 h 2057154"/>
                <a:gd name="connsiteX15" fmla="*/ 224028 w 2042989"/>
                <a:gd name="connsiteY15" fmla="*/ 802890 h 2057154"/>
                <a:gd name="connsiteX16" fmla="*/ 269177 w 2042989"/>
                <a:gd name="connsiteY16" fmla="*/ 807443 h 2057154"/>
                <a:gd name="connsiteX17" fmla="*/ 279063 w 2042989"/>
                <a:gd name="connsiteY17" fmla="*/ 810512 h 2057154"/>
                <a:gd name="connsiteX18" fmla="*/ 279063 w 2042989"/>
                <a:gd name="connsiteY18" fmla="*/ 286925 h 2057154"/>
                <a:gd name="connsiteX19" fmla="*/ 805119 w 2042989"/>
                <a:gd name="connsiteY19" fmla="*/ 286925 h 2057154"/>
                <a:gd name="connsiteX20" fmla="*/ 1019110 w 2042989"/>
                <a:gd name="connsiteY20" fmla="*/ 6 h 2057154"/>
                <a:gd name="connsiteX0" fmla="*/ 1019110 w 2042989"/>
                <a:gd name="connsiteY0" fmla="*/ 6 h 2057052"/>
                <a:gd name="connsiteX1" fmla="*/ 1233101 w 2042989"/>
                <a:gd name="connsiteY1" fmla="*/ 286925 h 2057052"/>
                <a:gd name="connsiteX2" fmla="*/ 1759157 w 2042989"/>
                <a:gd name="connsiteY2" fmla="*/ 286925 h 2057052"/>
                <a:gd name="connsiteX3" fmla="*/ 1759157 w 2042989"/>
                <a:gd name="connsiteY3" fmla="*/ 811990 h 2057052"/>
                <a:gd name="connsiteX4" fmla="*/ 2042980 w 2042989"/>
                <a:gd name="connsiteY4" fmla="*/ 1026973 h 2057052"/>
                <a:gd name="connsiteX5" fmla="*/ 1759157 w 2042989"/>
                <a:gd name="connsiteY5" fmla="*/ 1241956 h 2057052"/>
                <a:gd name="connsiteX6" fmla="*/ 1759157 w 2042989"/>
                <a:gd name="connsiteY6" fmla="*/ 1767021 h 2057052"/>
                <a:gd name="connsiteX7" fmla="*/ 1232138 w 2042989"/>
                <a:gd name="connsiteY7" fmla="*/ 1767021 h 2057052"/>
                <a:gd name="connsiteX8" fmla="*/ 1019110 w 2042989"/>
                <a:gd name="connsiteY8" fmla="*/ 2057044 h 2057052"/>
                <a:gd name="connsiteX9" fmla="*/ 806082 w 2042989"/>
                <a:gd name="connsiteY9" fmla="*/ 1767021 h 2057052"/>
                <a:gd name="connsiteX10" fmla="*/ 279063 w 2042989"/>
                <a:gd name="connsiteY10" fmla="*/ 1767021 h 2057052"/>
                <a:gd name="connsiteX11" fmla="*/ 279063 w 2042989"/>
                <a:gd name="connsiteY11" fmla="*/ 1243434 h 2057052"/>
                <a:gd name="connsiteX12" fmla="*/ 269177 w 2042989"/>
                <a:gd name="connsiteY12" fmla="*/ 1246504 h 2057052"/>
                <a:gd name="connsiteX13" fmla="*/ 224028 w 2042989"/>
                <a:gd name="connsiteY13" fmla="*/ 1251056 h 2057052"/>
                <a:gd name="connsiteX14" fmla="*/ 0 w 2042989"/>
                <a:gd name="connsiteY14" fmla="*/ 1026973 h 2057052"/>
                <a:gd name="connsiteX15" fmla="*/ 224028 w 2042989"/>
                <a:gd name="connsiteY15" fmla="*/ 802890 h 2057052"/>
                <a:gd name="connsiteX16" fmla="*/ 269177 w 2042989"/>
                <a:gd name="connsiteY16" fmla="*/ 807443 h 2057052"/>
                <a:gd name="connsiteX17" fmla="*/ 279063 w 2042989"/>
                <a:gd name="connsiteY17" fmla="*/ 810512 h 2057052"/>
                <a:gd name="connsiteX18" fmla="*/ 279063 w 2042989"/>
                <a:gd name="connsiteY18" fmla="*/ 286925 h 2057052"/>
                <a:gd name="connsiteX19" fmla="*/ 805119 w 2042989"/>
                <a:gd name="connsiteY19" fmla="*/ 286925 h 2057052"/>
                <a:gd name="connsiteX20" fmla="*/ 1019110 w 2042989"/>
                <a:gd name="connsiteY20" fmla="*/ 6 h 2057052"/>
                <a:gd name="connsiteX0" fmla="*/ 1019110 w 2042989"/>
                <a:gd name="connsiteY0" fmla="*/ 6 h 2057108"/>
                <a:gd name="connsiteX1" fmla="*/ 1233101 w 2042989"/>
                <a:gd name="connsiteY1" fmla="*/ 286925 h 2057108"/>
                <a:gd name="connsiteX2" fmla="*/ 1759157 w 2042989"/>
                <a:gd name="connsiteY2" fmla="*/ 286925 h 2057108"/>
                <a:gd name="connsiteX3" fmla="*/ 1759157 w 2042989"/>
                <a:gd name="connsiteY3" fmla="*/ 811990 h 2057108"/>
                <a:gd name="connsiteX4" fmla="*/ 2042980 w 2042989"/>
                <a:gd name="connsiteY4" fmla="*/ 1026973 h 2057108"/>
                <a:gd name="connsiteX5" fmla="*/ 1759157 w 2042989"/>
                <a:gd name="connsiteY5" fmla="*/ 1241956 h 2057108"/>
                <a:gd name="connsiteX6" fmla="*/ 1759157 w 2042989"/>
                <a:gd name="connsiteY6" fmla="*/ 1767021 h 2057108"/>
                <a:gd name="connsiteX7" fmla="*/ 1232138 w 2042989"/>
                <a:gd name="connsiteY7" fmla="*/ 1767021 h 2057108"/>
                <a:gd name="connsiteX8" fmla="*/ 1019110 w 2042989"/>
                <a:gd name="connsiteY8" fmla="*/ 2057044 h 2057108"/>
                <a:gd name="connsiteX9" fmla="*/ 806082 w 2042989"/>
                <a:gd name="connsiteY9" fmla="*/ 1767021 h 2057108"/>
                <a:gd name="connsiteX10" fmla="*/ 279063 w 2042989"/>
                <a:gd name="connsiteY10" fmla="*/ 1767021 h 2057108"/>
                <a:gd name="connsiteX11" fmla="*/ 279063 w 2042989"/>
                <a:gd name="connsiteY11" fmla="*/ 1243434 h 2057108"/>
                <a:gd name="connsiteX12" fmla="*/ 269177 w 2042989"/>
                <a:gd name="connsiteY12" fmla="*/ 1246504 h 2057108"/>
                <a:gd name="connsiteX13" fmla="*/ 224028 w 2042989"/>
                <a:gd name="connsiteY13" fmla="*/ 1251056 h 2057108"/>
                <a:gd name="connsiteX14" fmla="*/ 0 w 2042989"/>
                <a:gd name="connsiteY14" fmla="*/ 1026973 h 2057108"/>
                <a:gd name="connsiteX15" fmla="*/ 224028 w 2042989"/>
                <a:gd name="connsiteY15" fmla="*/ 802890 h 2057108"/>
                <a:gd name="connsiteX16" fmla="*/ 269177 w 2042989"/>
                <a:gd name="connsiteY16" fmla="*/ 807443 h 2057108"/>
                <a:gd name="connsiteX17" fmla="*/ 279063 w 2042989"/>
                <a:gd name="connsiteY17" fmla="*/ 810512 h 2057108"/>
                <a:gd name="connsiteX18" fmla="*/ 279063 w 2042989"/>
                <a:gd name="connsiteY18" fmla="*/ 286925 h 2057108"/>
                <a:gd name="connsiteX19" fmla="*/ 805119 w 2042989"/>
                <a:gd name="connsiteY19" fmla="*/ 286925 h 2057108"/>
                <a:gd name="connsiteX20" fmla="*/ 1019110 w 2042989"/>
                <a:gd name="connsiteY20" fmla="*/ 6 h 2057108"/>
                <a:gd name="connsiteX0" fmla="*/ 1019110 w 2042989"/>
                <a:gd name="connsiteY0" fmla="*/ 6 h 2057080"/>
                <a:gd name="connsiteX1" fmla="*/ 1233101 w 2042989"/>
                <a:gd name="connsiteY1" fmla="*/ 286925 h 2057080"/>
                <a:gd name="connsiteX2" fmla="*/ 1759157 w 2042989"/>
                <a:gd name="connsiteY2" fmla="*/ 286925 h 2057080"/>
                <a:gd name="connsiteX3" fmla="*/ 1759157 w 2042989"/>
                <a:gd name="connsiteY3" fmla="*/ 811990 h 2057080"/>
                <a:gd name="connsiteX4" fmla="*/ 2042980 w 2042989"/>
                <a:gd name="connsiteY4" fmla="*/ 1026973 h 2057080"/>
                <a:gd name="connsiteX5" fmla="*/ 1759157 w 2042989"/>
                <a:gd name="connsiteY5" fmla="*/ 1241956 h 2057080"/>
                <a:gd name="connsiteX6" fmla="*/ 1759157 w 2042989"/>
                <a:gd name="connsiteY6" fmla="*/ 1767021 h 2057080"/>
                <a:gd name="connsiteX7" fmla="*/ 1232138 w 2042989"/>
                <a:gd name="connsiteY7" fmla="*/ 1767021 h 2057080"/>
                <a:gd name="connsiteX8" fmla="*/ 1019110 w 2042989"/>
                <a:gd name="connsiteY8" fmla="*/ 2057044 h 2057080"/>
                <a:gd name="connsiteX9" fmla="*/ 806082 w 2042989"/>
                <a:gd name="connsiteY9" fmla="*/ 1767021 h 2057080"/>
                <a:gd name="connsiteX10" fmla="*/ 279063 w 2042989"/>
                <a:gd name="connsiteY10" fmla="*/ 1767021 h 2057080"/>
                <a:gd name="connsiteX11" fmla="*/ 279063 w 2042989"/>
                <a:gd name="connsiteY11" fmla="*/ 1243434 h 2057080"/>
                <a:gd name="connsiteX12" fmla="*/ 269177 w 2042989"/>
                <a:gd name="connsiteY12" fmla="*/ 1246504 h 2057080"/>
                <a:gd name="connsiteX13" fmla="*/ 224028 w 2042989"/>
                <a:gd name="connsiteY13" fmla="*/ 1251056 h 2057080"/>
                <a:gd name="connsiteX14" fmla="*/ 0 w 2042989"/>
                <a:gd name="connsiteY14" fmla="*/ 1026973 h 2057080"/>
                <a:gd name="connsiteX15" fmla="*/ 224028 w 2042989"/>
                <a:gd name="connsiteY15" fmla="*/ 802890 h 2057080"/>
                <a:gd name="connsiteX16" fmla="*/ 269177 w 2042989"/>
                <a:gd name="connsiteY16" fmla="*/ 807443 h 2057080"/>
                <a:gd name="connsiteX17" fmla="*/ 279063 w 2042989"/>
                <a:gd name="connsiteY17" fmla="*/ 810512 h 2057080"/>
                <a:gd name="connsiteX18" fmla="*/ 279063 w 2042989"/>
                <a:gd name="connsiteY18" fmla="*/ 286925 h 2057080"/>
                <a:gd name="connsiteX19" fmla="*/ 805119 w 2042989"/>
                <a:gd name="connsiteY19" fmla="*/ 286925 h 2057080"/>
                <a:gd name="connsiteX20" fmla="*/ 1019110 w 2042989"/>
                <a:gd name="connsiteY20" fmla="*/ 6 h 2057080"/>
                <a:gd name="connsiteX0" fmla="*/ 1019110 w 2042989"/>
                <a:gd name="connsiteY0" fmla="*/ 6 h 2057360"/>
                <a:gd name="connsiteX1" fmla="*/ 1233101 w 2042989"/>
                <a:gd name="connsiteY1" fmla="*/ 286925 h 2057360"/>
                <a:gd name="connsiteX2" fmla="*/ 1759157 w 2042989"/>
                <a:gd name="connsiteY2" fmla="*/ 286925 h 2057360"/>
                <a:gd name="connsiteX3" fmla="*/ 1759157 w 2042989"/>
                <a:gd name="connsiteY3" fmla="*/ 811990 h 2057360"/>
                <a:gd name="connsiteX4" fmla="*/ 2042980 w 2042989"/>
                <a:gd name="connsiteY4" fmla="*/ 1026973 h 2057360"/>
                <a:gd name="connsiteX5" fmla="*/ 1759157 w 2042989"/>
                <a:gd name="connsiteY5" fmla="*/ 1241956 h 2057360"/>
                <a:gd name="connsiteX6" fmla="*/ 1759157 w 2042989"/>
                <a:gd name="connsiteY6" fmla="*/ 1767021 h 2057360"/>
                <a:gd name="connsiteX7" fmla="*/ 1232138 w 2042989"/>
                <a:gd name="connsiteY7" fmla="*/ 1767021 h 2057360"/>
                <a:gd name="connsiteX8" fmla="*/ 1019110 w 2042989"/>
                <a:gd name="connsiteY8" fmla="*/ 2057044 h 2057360"/>
                <a:gd name="connsiteX9" fmla="*/ 806082 w 2042989"/>
                <a:gd name="connsiteY9" fmla="*/ 1767021 h 2057360"/>
                <a:gd name="connsiteX10" fmla="*/ 279063 w 2042989"/>
                <a:gd name="connsiteY10" fmla="*/ 1767021 h 2057360"/>
                <a:gd name="connsiteX11" fmla="*/ 279063 w 2042989"/>
                <a:gd name="connsiteY11" fmla="*/ 1243434 h 2057360"/>
                <a:gd name="connsiteX12" fmla="*/ 269177 w 2042989"/>
                <a:gd name="connsiteY12" fmla="*/ 1246504 h 2057360"/>
                <a:gd name="connsiteX13" fmla="*/ 224028 w 2042989"/>
                <a:gd name="connsiteY13" fmla="*/ 1251056 h 2057360"/>
                <a:gd name="connsiteX14" fmla="*/ 0 w 2042989"/>
                <a:gd name="connsiteY14" fmla="*/ 1026973 h 2057360"/>
                <a:gd name="connsiteX15" fmla="*/ 224028 w 2042989"/>
                <a:gd name="connsiteY15" fmla="*/ 802890 h 2057360"/>
                <a:gd name="connsiteX16" fmla="*/ 269177 w 2042989"/>
                <a:gd name="connsiteY16" fmla="*/ 807443 h 2057360"/>
                <a:gd name="connsiteX17" fmla="*/ 279063 w 2042989"/>
                <a:gd name="connsiteY17" fmla="*/ 810512 h 2057360"/>
                <a:gd name="connsiteX18" fmla="*/ 279063 w 2042989"/>
                <a:gd name="connsiteY18" fmla="*/ 286925 h 2057360"/>
                <a:gd name="connsiteX19" fmla="*/ 805119 w 2042989"/>
                <a:gd name="connsiteY19" fmla="*/ 286925 h 2057360"/>
                <a:gd name="connsiteX20" fmla="*/ 1019110 w 2042989"/>
                <a:gd name="connsiteY20" fmla="*/ 6 h 2057360"/>
                <a:gd name="connsiteX0" fmla="*/ 1019110 w 2042989"/>
                <a:gd name="connsiteY0" fmla="*/ 6 h 2057080"/>
                <a:gd name="connsiteX1" fmla="*/ 1233101 w 2042989"/>
                <a:gd name="connsiteY1" fmla="*/ 286925 h 2057080"/>
                <a:gd name="connsiteX2" fmla="*/ 1759157 w 2042989"/>
                <a:gd name="connsiteY2" fmla="*/ 286925 h 2057080"/>
                <a:gd name="connsiteX3" fmla="*/ 1759157 w 2042989"/>
                <a:gd name="connsiteY3" fmla="*/ 811990 h 2057080"/>
                <a:gd name="connsiteX4" fmla="*/ 2042980 w 2042989"/>
                <a:gd name="connsiteY4" fmla="*/ 1026973 h 2057080"/>
                <a:gd name="connsiteX5" fmla="*/ 1759157 w 2042989"/>
                <a:gd name="connsiteY5" fmla="*/ 1241956 h 2057080"/>
                <a:gd name="connsiteX6" fmla="*/ 1759157 w 2042989"/>
                <a:gd name="connsiteY6" fmla="*/ 1767021 h 2057080"/>
                <a:gd name="connsiteX7" fmla="*/ 1232138 w 2042989"/>
                <a:gd name="connsiteY7" fmla="*/ 1767021 h 2057080"/>
                <a:gd name="connsiteX8" fmla="*/ 1019110 w 2042989"/>
                <a:gd name="connsiteY8" fmla="*/ 2057044 h 2057080"/>
                <a:gd name="connsiteX9" fmla="*/ 806082 w 2042989"/>
                <a:gd name="connsiteY9" fmla="*/ 1767021 h 2057080"/>
                <a:gd name="connsiteX10" fmla="*/ 279063 w 2042989"/>
                <a:gd name="connsiteY10" fmla="*/ 1767021 h 2057080"/>
                <a:gd name="connsiteX11" fmla="*/ 279063 w 2042989"/>
                <a:gd name="connsiteY11" fmla="*/ 1243434 h 2057080"/>
                <a:gd name="connsiteX12" fmla="*/ 269177 w 2042989"/>
                <a:gd name="connsiteY12" fmla="*/ 1246504 h 2057080"/>
                <a:gd name="connsiteX13" fmla="*/ 224028 w 2042989"/>
                <a:gd name="connsiteY13" fmla="*/ 1251056 h 2057080"/>
                <a:gd name="connsiteX14" fmla="*/ 0 w 2042989"/>
                <a:gd name="connsiteY14" fmla="*/ 1026973 h 2057080"/>
                <a:gd name="connsiteX15" fmla="*/ 224028 w 2042989"/>
                <a:gd name="connsiteY15" fmla="*/ 802890 h 2057080"/>
                <a:gd name="connsiteX16" fmla="*/ 269177 w 2042989"/>
                <a:gd name="connsiteY16" fmla="*/ 807443 h 2057080"/>
                <a:gd name="connsiteX17" fmla="*/ 279063 w 2042989"/>
                <a:gd name="connsiteY17" fmla="*/ 810512 h 2057080"/>
                <a:gd name="connsiteX18" fmla="*/ 279063 w 2042989"/>
                <a:gd name="connsiteY18" fmla="*/ 286925 h 2057080"/>
                <a:gd name="connsiteX19" fmla="*/ 805119 w 2042989"/>
                <a:gd name="connsiteY19" fmla="*/ 286925 h 2057080"/>
                <a:gd name="connsiteX20" fmla="*/ 1019110 w 2042989"/>
                <a:gd name="connsiteY20" fmla="*/ 6 h 2057080"/>
                <a:gd name="connsiteX0" fmla="*/ 1019110 w 2042989"/>
                <a:gd name="connsiteY0" fmla="*/ 6 h 2057078"/>
                <a:gd name="connsiteX1" fmla="*/ 1233101 w 2042989"/>
                <a:gd name="connsiteY1" fmla="*/ 286925 h 2057078"/>
                <a:gd name="connsiteX2" fmla="*/ 1759157 w 2042989"/>
                <a:gd name="connsiteY2" fmla="*/ 286925 h 2057078"/>
                <a:gd name="connsiteX3" fmla="*/ 1759157 w 2042989"/>
                <a:gd name="connsiteY3" fmla="*/ 811990 h 2057078"/>
                <a:gd name="connsiteX4" fmla="*/ 2042980 w 2042989"/>
                <a:gd name="connsiteY4" fmla="*/ 1026973 h 2057078"/>
                <a:gd name="connsiteX5" fmla="*/ 1759157 w 2042989"/>
                <a:gd name="connsiteY5" fmla="*/ 1241956 h 2057078"/>
                <a:gd name="connsiteX6" fmla="*/ 1759157 w 2042989"/>
                <a:gd name="connsiteY6" fmla="*/ 1767021 h 2057078"/>
                <a:gd name="connsiteX7" fmla="*/ 1232138 w 2042989"/>
                <a:gd name="connsiteY7" fmla="*/ 1767021 h 2057078"/>
                <a:gd name="connsiteX8" fmla="*/ 1019110 w 2042989"/>
                <a:gd name="connsiteY8" fmla="*/ 2057044 h 2057078"/>
                <a:gd name="connsiteX9" fmla="*/ 806082 w 2042989"/>
                <a:gd name="connsiteY9" fmla="*/ 1767021 h 2057078"/>
                <a:gd name="connsiteX10" fmla="*/ 279063 w 2042989"/>
                <a:gd name="connsiteY10" fmla="*/ 1767021 h 2057078"/>
                <a:gd name="connsiteX11" fmla="*/ 279063 w 2042989"/>
                <a:gd name="connsiteY11" fmla="*/ 1243434 h 2057078"/>
                <a:gd name="connsiteX12" fmla="*/ 269177 w 2042989"/>
                <a:gd name="connsiteY12" fmla="*/ 1246504 h 2057078"/>
                <a:gd name="connsiteX13" fmla="*/ 224028 w 2042989"/>
                <a:gd name="connsiteY13" fmla="*/ 1251056 h 2057078"/>
                <a:gd name="connsiteX14" fmla="*/ 0 w 2042989"/>
                <a:gd name="connsiteY14" fmla="*/ 1026973 h 2057078"/>
                <a:gd name="connsiteX15" fmla="*/ 224028 w 2042989"/>
                <a:gd name="connsiteY15" fmla="*/ 802890 h 2057078"/>
                <a:gd name="connsiteX16" fmla="*/ 269177 w 2042989"/>
                <a:gd name="connsiteY16" fmla="*/ 807443 h 2057078"/>
                <a:gd name="connsiteX17" fmla="*/ 279063 w 2042989"/>
                <a:gd name="connsiteY17" fmla="*/ 810512 h 2057078"/>
                <a:gd name="connsiteX18" fmla="*/ 279063 w 2042989"/>
                <a:gd name="connsiteY18" fmla="*/ 286925 h 2057078"/>
                <a:gd name="connsiteX19" fmla="*/ 805119 w 2042989"/>
                <a:gd name="connsiteY19" fmla="*/ 286925 h 2057078"/>
                <a:gd name="connsiteX20" fmla="*/ 1019110 w 2042989"/>
                <a:gd name="connsiteY20" fmla="*/ 6 h 2057078"/>
                <a:gd name="connsiteX0" fmla="*/ 1019110 w 2042989"/>
                <a:gd name="connsiteY0" fmla="*/ 6 h 2057076"/>
                <a:gd name="connsiteX1" fmla="*/ 1233101 w 2042989"/>
                <a:gd name="connsiteY1" fmla="*/ 286925 h 2057076"/>
                <a:gd name="connsiteX2" fmla="*/ 1759157 w 2042989"/>
                <a:gd name="connsiteY2" fmla="*/ 286925 h 2057076"/>
                <a:gd name="connsiteX3" fmla="*/ 1759157 w 2042989"/>
                <a:gd name="connsiteY3" fmla="*/ 811990 h 2057076"/>
                <a:gd name="connsiteX4" fmla="*/ 2042980 w 2042989"/>
                <a:gd name="connsiteY4" fmla="*/ 1026973 h 2057076"/>
                <a:gd name="connsiteX5" fmla="*/ 1759157 w 2042989"/>
                <a:gd name="connsiteY5" fmla="*/ 1241956 h 2057076"/>
                <a:gd name="connsiteX6" fmla="*/ 1759157 w 2042989"/>
                <a:gd name="connsiteY6" fmla="*/ 1767021 h 2057076"/>
                <a:gd name="connsiteX7" fmla="*/ 1232138 w 2042989"/>
                <a:gd name="connsiteY7" fmla="*/ 1767021 h 2057076"/>
                <a:gd name="connsiteX8" fmla="*/ 1019110 w 2042989"/>
                <a:gd name="connsiteY8" fmla="*/ 2057044 h 2057076"/>
                <a:gd name="connsiteX9" fmla="*/ 806082 w 2042989"/>
                <a:gd name="connsiteY9" fmla="*/ 1767021 h 2057076"/>
                <a:gd name="connsiteX10" fmla="*/ 279063 w 2042989"/>
                <a:gd name="connsiteY10" fmla="*/ 1767021 h 2057076"/>
                <a:gd name="connsiteX11" fmla="*/ 279063 w 2042989"/>
                <a:gd name="connsiteY11" fmla="*/ 1243434 h 2057076"/>
                <a:gd name="connsiteX12" fmla="*/ 269177 w 2042989"/>
                <a:gd name="connsiteY12" fmla="*/ 1246504 h 2057076"/>
                <a:gd name="connsiteX13" fmla="*/ 224028 w 2042989"/>
                <a:gd name="connsiteY13" fmla="*/ 1251056 h 2057076"/>
                <a:gd name="connsiteX14" fmla="*/ 0 w 2042989"/>
                <a:gd name="connsiteY14" fmla="*/ 1026973 h 2057076"/>
                <a:gd name="connsiteX15" fmla="*/ 224028 w 2042989"/>
                <a:gd name="connsiteY15" fmla="*/ 802890 h 2057076"/>
                <a:gd name="connsiteX16" fmla="*/ 269177 w 2042989"/>
                <a:gd name="connsiteY16" fmla="*/ 807443 h 2057076"/>
                <a:gd name="connsiteX17" fmla="*/ 279063 w 2042989"/>
                <a:gd name="connsiteY17" fmla="*/ 810512 h 2057076"/>
                <a:gd name="connsiteX18" fmla="*/ 279063 w 2042989"/>
                <a:gd name="connsiteY18" fmla="*/ 286925 h 2057076"/>
                <a:gd name="connsiteX19" fmla="*/ 805119 w 2042989"/>
                <a:gd name="connsiteY19" fmla="*/ 286925 h 2057076"/>
                <a:gd name="connsiteX20" fmla="*/ 1019110 w 2042989"/>
                <a:gd name="connsiteY20" fmla="*/ 6 h 2057076"/>
                <a:gd name="connsiteX0" fmla="*/ 1019110 w 2042989"/>
                <a:gd name="connsiteY0" fmla="*/ 6 h 2057076"/>
                <a:gd name="connsiteX1" fmla="*/ 1233101 w 2042989"/>
                <a:gd name="connsiteY1" fmla="*/ 286925 h 2057076"/>
                <a:gd name="connsiteX2" fmla="*/ 1759157 w 2042989"/>
                <a:gd name="connsiteY2" fmla="*/ 286925 h 2057076"/>
                <a:gd name="connsiteX3" fmla="*/ 1759157 w 2042989"/>
                <a:gd name="connsiteY3" fmla="*/ 811990 h 2057076"/>
                <a:gd name="connsiteX4" fmla="*/ 2042980 w 2042989"/>
                <a:gd name="connsiteY4" fmla="*/ 1026973 h 2057076"/>
                <a:gd name="connsiteX5" fmla="*/ 1759157 w 2042989"/>
                <a:gd name="connsiteY5" fmla="*/ 1241956 h 2057076"/>
                <a:gd name="connsiteX6" fmla="*/ 1759157 w 2042989"/>
                <a:gd name="connsiteY6" fmla="*/ 1767021 h 2057076"/>
                <a:gd name="connsiteX7" fmla="*/ 1232138 w 2042989"/>
                <a:gd name="connsiteY7" fmla="*/ 1767021 h 2057076"/>
                <a:gd name="connsiteX8" fmla="*/ 1019110 w 2042989"/>
                <a:gd name="connsiteY8" fmla="*/ 2057044 h 2057076"/>
                <a:gd name="connsiteX9" fmla="*/ 806082 w 2042989"/>
                <a:gd name="connsiteY9" fmla="*/ 1767021 h 2057076"/>
                <a:gd name="connsiteX10" fmla="*/ 279063 w 2042989"/>
                <a:gd name="connsiteY10" fmla="*/ 1767021 h 2057076"/>
                <a:gd name="connsiteX11" fmla="*/ 279063 w 2042989"/>
                <a:gd name="connsiteY11" fmla="*/ 1243434 h 2057076"/>
                <a:gd name="connsiteX12" fmla="*/ 269177 w 2042989"/>
                <a:gd name="connsiteY12" fmla="*/ 1246504 h 2057076"/>
                <a:gd name="connsiteX13" fmla="*/ 224028 w 2042989"/>
                <a:gd name="connsiteY13" fmla="*/ 1251056 h 2057076"/>
                <a:gd name="connsiteX14" fmla="*/ 0 w 2042989"/>
                <a:gd name="connsiteY14" fmla="*/ 1026973 h 2057076"/>
                <a:gd name="connsiteX15" fmla="*/ 224028 w 2042989"/>
                <a:gd name="connsiteY15" fmla="*/ 802890 h 2057076"/>
                <a:gd name="connsiteX16" fmla="*/ 269177 w 2042989"/>
                <a:gd name="connsiteY16" fmla="*/ 807443 h 2057076"/>
                <a:gd name="connsiteX17" fmla="*/ 279063 w 2042989"/>
                <a:gd name="connsiteY17" fmla="*/ 810512 h 2057076"/>
                <a:gd name="connsiteX18" fmla="*/ 279063 w 2042989"/>
                <a:gd name="connsiteY18" fmla="*/ 286925 h 2057076"/>
                <a:gd name="connsiteX19" fmla="*/ 805119 w 2042989"/>
                <a:gd name="connsiteY19" fmla="*/ 286925 h 2057076"/>
                <a:gd name="connsiteX20" fmla="*/ 1019110 w 2042989"/>
                <a:gd name="connsiteY20" fmla="*/ 6 h 2057076"/>
                <a:gd name="connsiteX0" fmla="*/ 1019110 w 2042989"/>
                <a:gd name="connsiteY0" fmla="*/ 6 h 2057072"/>
                <a:gd name="connsiteX1" fmla="*/ 1233101 w 2042989"/>
                <a:gd name="connsiteY1" fmla="*/ 286925 h 2057072"/>
                <a:gd name="connsiteX2" fmla="*/ 1759157 w 2042989"/>
                <a:gd name="connsiteY2" fmla="*/ 286925 h 2057072"/>
                <a:gd name="connsiteX3" fmla="*/ 1759157 w 2042989"/>
                <a:gd name="connsiteY3" fmla="*/ 811990 h 2057072"/>
                <a:gd name="connsiteX4" fmla="*/ 2042980 w 2042989"/>
                <a:gd name="connsiteY4" fmla="*/ 1026973 h 2057072"/>
                <a:gd name="connsiteX5" fmla="*/ 1759157 w 2042989"/>
                <a:gd name="connsiteY5" fmla="*/ 1241956 h 2057072"/>
                <a:gd name="connsiteX6" fmla="*/ 1759157 w 2042989"/>
                <a:gd name="connsiteY6" fmla="*/ 1767021 h 2057072"/>
                <a:gd name="connsiteX7" fmla="*/ 1232138 w 2042989"/>
                <a:gd name="connsiteY7" fmla="*/ 1767021 h 2057072"/>
                <a:gd name="connsiteX8" fmla="*/ 1019110 w 2042989"/>
                <a:gd name="connsiteY8" fmla="*/ 2057044 h 2057072"/>
                <a:gd name="connsiteX9" fmla="*/ 806082 w 2042989"/>
                <a:gd name="connsiteY9" fmla="*/ 1767021 h 2057072"/>
                <a:gd name="connsiteX10" fmla="*/ 279063 w 2042989"/>
                <a:gd name="connsiteY10" fmla="*/ 1767021 h 2057072"/>
                <a:gd name="connsiteX11" fmla="*/ 279063 w 2042989"/>
                <a:gd name="connsiteY11" fmla="*/ 1243434 h 2057072"/>
                <a:gd name="connsiteX12" fmla="*/ 269177 w 2042989"/>
                <a:gd name="connsiteY12" fmla="*/ 1246504 h 2057072"/>
                <a:gd name="connsiteX13" fmla="*/ 224028 w 2042989"/>
                <a:gd name="connsiteY13" fmla="*/ 1251056 h 2057072"/>
                <a:gd name="connsiteX14" fmla="*/ 0 w 2042989"/>
                <a:gd name="connsiteY14" fmla="*/ 1026973 h 2057072"/>
                <a:gd name="connsiteX15" fmla="*/ 224028 w 2042989"/>
                <a:gd name="connsiteY15" fmla="*/ 802890 h 2057072"/>
                <a:gd name="connsiteX16" fmla="*/ 269177 w 2042989"/>
                <a:gd name="connsiteY16" fmla="*/ 807443 h 2057072"/>
                <a:gd name="connsiteX17" fmla="*/ 279063 w 2042989"/>
                <a:gd name="connsiteY17" fmla="*/ 810512 h 2057072"/>
                <a:gd name="connsiteX18" fmla="*/ 279063 w 2042989"/>
                <a:gd name="connsiteY18" fmla="*/ 286925 h 2057072"/>
                <a:gd name="connsiteX19" fmla="*/ 805119 w 2042989"/>
                <a:gd name="connsiteY19" fmla="*/ 286925 h 2057072"/>
                <a:gd name="connsiteX20" fmla="*/ 1019110 w 2042989"/>
                <a:gd name="connsiteY20" fmla="*/ 6 h 2057072"/>
                <a:gd name="connsiteX0" fmla="*/ 1019110 w 2042989"/>
                <a:gd name="connsiteY0" fmla="*/ 6 h 2057074"/>
                <a:gd name="connsiteX1" fmla="*/ 1233101 w 2042989"/>
                <a:gd name="connsiteY1" fmla="*/ 286925 h 2057074"/>
                <a:gd name="connsiteX2" fmla="*/ 1759157 w 2042989"/>
                <a:gd name="connsiteY2" fmla="*/ 286925 h 2057074"/>
                <a:gd name="connsiteX3" fmla="*/ 1759157 w 2042989"/>
                <a:gd name="connsiteY3" fmla="*/ 811990 h 2057074"/>
                <a:gd name="connsiteX4" fmla="*/ 2042980 w 2042989"/>
                <a:gd name="connsiteY4" fmla="*/ 1026973 h 2057074"/>
                <a:gd name="connsiteX5" fmla="*/ 1759157 w 2042989"/>
                <a:gd name="connsiteY5" fmla="*/ 1241956 h 2057074"/>
                <a:gd name="connsiteX6" fmla="*/ 1759157 w 2042989"/>
                <a:gd name="connsiteY6" fmla="*/ 1767021 h 2057074"/>
                <a:gd name="connsiteX7" fmla="*/ 1232138 w 2042989"/>
                <a:gd name="connsiteY7" fmla="*/ 1767021 h 2057074"/>
                <a:gd name="connsiteX8" fmla="*/ 1019110 w 2042989"/>
                <a:gd name="connsiteY8" fmla="*/ 2057044 h 2057074"/>
                <a:gd name="connsiteX9" fmla="*/ 806082 w 2042989"/>
                <a:gd name="connsiteY9" fmla="*/ 1767021 h 2057074"/>
                <a:gd name="connsiteX10" fmla="*/ 279063 w 2042989"/>
                <a:gd name="connsiteY10" fmla="*/ 1767021 h 2057074"/>
                <a:gd name="connsiteX11" fmla="*/ 279063 w 2042989"/>
                <a:gd name="connsiteY11" fmla="*/ 1243434 h 2057074"/>
                <a:gd name="connsiteX12" fmla="*/ 269177 w 2042989"/>
                <a:gd name="connsiteY12" fmla="*/ 1246504 h 2057074"/>
                <a:gd name="connsiteX13" fmla="*/ 224028 w 2042989"/>
                <a:gd name="connsiteY13" fmla="*/ 1251056 h 2057074"/>
                <a:gd name="connsiteX14" fmla="*/ 0 w 2042989"/>
                <a:gd name="connsiteY14" fmla="*/ 1026973 h 2057074"/>
                <a:gd name="connsiteX15" fmla="*/ 224028 w 2042989"/>
                <a:gd name="connsiteY15" fmla="*/ 802890 h 2057074"/>
                <a:gd name="connsiteX16" fmla="*/ 269177 w 2042989"/>
                <a:gd name="connsiteY16" fmla="*/ 807443 h 2057074"/>
                <a:gd name="connsiteX17" fmla="*/ 279063 w 2042989"/>
                <a:gd name="connsiteY17" fmla="*/ 810512 h 2057074"/>
                <a:gd name="connsiteX18" fmla="*/ 279063 w 2042989"/>
                <a:gd name="connsiteY18" fmla="*/ 286925 h 2057074"/>
                <a:gd name="connsiteX19" fmla="*/ 805119 w 2042989"/>
                <a:gd name="connsiteY19" fmla="*/ 286925 h 2057074"/>
                <a:gd name="connsiteX20" fmla="*/ 1019110 w 2042989"/>
                <a:gd name="connsiteY20" fmla="*/ 6 h 2057074"/>
                <a:gd name="connsiteX0" fmla="*/ 1019110 w 2042989"/>
                <a:gd name="connsiteY0" fmla="*/ 6 h 2057074"/>
                <a:gd name="connsiteX1" fmla="*/ 1233101 w 2042989"/>
                <a:gd name="connsiteY1" fmla="*/ 286925 h 2057074"/>
                <a:gd name="connsiteX2" fmla="*/ 1759157 w 2042989"/>
                <a:gd name="connsiteY2" fmla="*/ 286925 h 2057074"/>
                <a:gd name="connsiteX3" fmla="*/ 1759157 w 2042989"/>
                <a:gd name="connsiteY3" fmla="*/ 811990 h 2057074"/>
                <a:gd name="connsiteX4" fmla="*/ 2042980 w 2042989"/>
                <a:gd name="connsiteY4" fmla="*/ 1026973 h 2057074"/>
                <a:gd name="connsiteX5" fmla="*/ 1759157 w 2042989"/>
                <a:gd name="connsiteY5" fmla="*/ 1241956 h 2057074"/>
                <a:gd name="connsiteX6" fmla="*/ 1759157 w 2042989"/>
                <a:gd name="connsiteY6" fmla="*/ 1767021 h 2057074"/>
                <a:gd name="connsiteX7" fmla="*/ 1232138 w 2042989"/>
                <a:gd name="connsiteY7" fmla="*/ 1767021 h 2057074"/>
                <a:gd name="connsiteX8" fmla="*/ 1019110 w 2042989"/>
                <a:gd name="connsiteY8" fmla="*/ 2057044 h 2057074"/>
                <a:gd name="connsiteX9" fmla="*/ 806082 w 2042989"/>
                <a:gd name="connsiteY9" fmla="*/ 1767021 h 2057074"/>
                <a:gd name="connsiteX10" fmla="*/ 279063 w 2042989"/>
                <a:gd name="connsiteY10" fmla="*/ 1767021 h 2057074"/>
                <a:gd name="connsiteX11" fmla="*/ 279063 w 2042989"/>
                <a:gd name="connsiteY11" fmla="*/ 1243434 h 2057074"/>
                <a:gd name="connsiteX12" fmla="*/ 269177 w 2042989"/>
                <a:gd name="connsiteY12" fmla="*/ 1246504 h 2057074"/>
                <a:gd name="connsiteX13" fmla="*/ 224028 w 2042989"/>
                <a:gd name="connsiteY13" fmla="*/ 1251056 h 2057074"/>
                <a:gd name="connsiteX14" fmla="*/ 0 w 2042989"/>
                <a:gd name="connsiteY14" fmla="*/ 1026973 h 2057074"/>
                <a:gd name="connsiteX15" fmla="*/ 224028 w 2042989"/>
                <a:gd name="connsiteY15" fmla="*/ 802890 h 2057074"/>
                <a:gd name="connsiteX16" fmla="*/ 269177 w 2042989"/>
                <a:gd name="connsiteY16" fmla="*/ 807443 h 2057074"/>
                <a:gd name="connsiteX17" fmla="*/ 279063 w 2042989"/>
                <a:gd name="connsiteY17" fmla="*/ 810512 h 2057074"/>
                <a:gd name="connsiteX18" fmla="*/ 279063 w 2042989"/>
                <a:gd name="connsiteY18" fmla="*/ 286925 h 2057074"/>
                <a:gd name="connsiteX19" fmla="*/ 805119 w 2042989"/>
                <a:gd name="connsiteY19" fmla="*/ 286925 h 2057074"/>
                <a:gd name="connsiteX20" fmla="*/ 1019110 w 2042989"/>
                <a:gd name="connsiteY20" fmla="*/ 6 h 2057074"/>
                <a:gd name="connsiteX0" fmla="*/ 1019110 w 2042989"/>
                <a:gd name="connsiteY0" fmla="*/ 6 h 2057074"/>
                <a:gd name="connsiteX1" fmla="*/ 1233101 w 2042989"/>
                <a:gd name="connsiteY1" fmla="*/ 286925 h 2057074"/>
                <a:gd name="connsiteX2" fmla="*/ 1759157 w 2042989"/>
                <a:gd name="connsiteY2" fmla="*/ 286925 h 2057074"/>
                <a:gd name="connsiteX3" fmla="*/ 1759157 w 2042989"/>
                <a:gd name="connsiteY3" fmla="*/ 811990 h 2057074"/>
                <a:gd name="connsiteX4" fmla="*/ 2042980 w 2042989"/>
                <a:gd name="connsiteY4" fmla="*/ 1026973 h 2057074"/>
                <a:gd name="connsiteX5" fmla="*/ 1759157 w 2042989"/>
                <a:gd name="connsiteY5" fmla="*/ 1241956 h 2057074"/>
                <a:gd name="connsiteX6" fmla="*/ 1759157 w 2042989"/>
                <a:gd name="connsiteY6" fmla="*/ 1767021 h 2057074"/>
                <a:gd name="connsiteX7" fmla="*/ 1232138 w 2042989"/>
                <a:gd name="connsiteY7" fmla="*/ 1767021 h 2057074"/>
                <a:gd name="connsiteX8" fmla="*/ 1019110 w 2042989"/>
                <a:gd name="connsiteY8" fmla="*/ 2057044 h 2057074"/>
                <a:gd name="connsiteX9" fmla="*/ 806082 w 2042989"/>
                <a:gd name="connsiteY9" fmla="*/ 1767021 h 2057074"/>
                <a:gd name="connsiteX10" fmla="*/ 279063 w 2042989"/>
                <a:gd name="connsiteY10" fmla="*/ 1767021 h 2057074"/>
                <a:gd name="connsiteX11" fmla="*/ 279063 w 2042989"/>
                <a:gd name="connsiteY11" fmla="*/ 1243434 h 2057074"/>
                <a:gd name="connsiteX12" fmla="*/ 269177 w 2042989"/>
                <a:gd name="connsiteY12" fmla="*/ 1246504 h 2057074"/>
                <a:gd name="connsiteX13" fmla="*/ 224028 w 2042989"/>
                <a:gd name="connsiteY13" fmla="*/ 1251056 h 2057074"/>
                <a:gd name="connsiteX14" fmla="*/ 0 w 2042989"/>
                <a:gd name="connsiteY14" fmla="*/ 1026973 h 2057074"/>
                <a:gd name="connsiteX15" fmla="*/ 224028 w 2042989"/>
                <a:gd name="connsiteY15" fmla="*/ 802890 h 2057074"/>
                <a:gd name="connsiteX16" fmla="*/ 269177 w 2042989"/>
                <a:gd name="connsiteY16" fmla="*/ 807443 h 2057074"/>
                <a:gd name="connsiteX17" fmla="*/ 279063 w 2042989"/>
                <a:gd name="connsiteY17" fmla="*/ 810512 h 2057074"/>
                <a:gd name="connsiteX18" fmla="*/ 279063 w 2042989"/>
                <a:gd name="connsiteY18" fmla="*/ 286925 h 2057074"/>
                <a:gd name="connsiteX19" fmla="*/ 805119 w 2042989"/>
                <a:gd name="connsiteY19" fmla="*/ 286925 h 2057074"/>
                <a:gd name="connsiteX20" fmla="*/ 1019110 w 2042989"/>
                <a:gd name="connsiteY20" fmla="*/ 6 h 2057074"/>
                <a:gd name="connsiteX0" fmla="*/ 1019110 w 2042989"/>
                <a:gd name="connsiteY0" fmla="*/ 6 h 2057074"/>
                <a:gd name="connsiteX1" fmla="*/ 1233101 w 2042989"/>
                <a:gd name="connsiteY1" fmla="*/ 286925 h 2057074"/>
                <a:gd name="connsiteX2" fmla="*/ 1759157 w 2042989"/>
                <a:gd name="connsiteY2" fmla="*/ 286925 h 2057074"/>
                <a:gd name="connsiteX3" fmla="*/ 1759157 w 2042989"/>
                <a:gd name="connsiteY3" fmla="*/ 811990 h 2057074"/>
                <a:gd name="connsiteX4" fmla="*/ 2042980 w 2042989"/>
                <a:gd name="connsiteY4" fmla="*/ 1026973 h 2057074"/>
                <a:gd name="connsiteX5" fmla="*/ 1759157 w 2042989"/>
                <a:gd name="connsiteY5" fmla="*/ 1241956 h 2057074"/>
                <a:gd name="connsiteX6" fmla="*/ 1759157 w 2042989"/>
                <a:gd name="connsiteY6" fmla="*/ 1767021 h 2057074"/>
                <a:gd name="connsiteX7" fmla="*/ 1232138 w 2042989"/>
                <a:gd name="connsiteY7" fmla="*/ 1767021 h 2057074"/>
                <a:gd name="connsiteX8" fmla="*/ 1019110 w 2042989"/>
                <a:gd name="connsiteY8" fmla="*/ 2057044 h 2057074"/>
                <a:gd name="connsiteX9" fmla="*/ 806082 w 2042989"/>
                <a:gd name="connsiteY9" fmla="*/ 1767021 h 2057074"/>
                <a:gd name="connsiteX10" fmla="*/ 279063 w 2042989"/>
                <a:gd name="connsiteY10" fmla="*/ 1767021 h 2057074"/>
                <a:gd name="connsiteX11" fmla="*/ 279063 w 2042989"/>
                <a:gd name="connsiteY11" fmla="*/ 1243434 h 2057074"/>
                <a:gd name="connsiteX12" fmla="*/ 269177 w 2042989"/>
                <a:gd name="connsiteY12" fmla="*/ 1246504 h 2057074"/>
                <a:gd name="connsiteX13" fmla="*/ 224028 w 2042989"/>
                <a:gd name="connsiteY13" fmla="*/ 1251056 h 2057074"/>
                <a:gd name="connsiteX14" fmla="*/ 0 w 2042989"/>
                <a:gd name="connsiteY14" fmla="*/ 1026973 h 2057074"/>
                <a:gd name="connsiteX15" fmla="*/ 224028 w 2042989"/>
                <a:gd name="connsiteY15" fmla="*/ 802890 h 2057074"/>
                <a:gd name="connsiteX16" fmla="*/ 269177 w 2042989"/>
                <a:gd name="connsiteY16" fmla="*/ 807443 h 2057074"/>
                <a:gd name="connsiteX17" fmla="*/ 279063 w 2042989"/>
                <a:gd name="connsiteY17" fmla="*/ 810512 h 2057074"/>
                <a:gd name="connsiteX18" fmla="*/ 279063 w 2042989"/>
                <a:gd name="connsiteY18" fmla="*/ 286925 h 2057074"/>
                <a:gd name="connsiteX19" fmla="*/ 805119 w 2042989"/>
                <a:gd name="connsiteY19" fmla="*/ 286925 h 2057074"/>
                <a:gd name="connsiteX20" fmla="*/ 1019110 w 2042989"/>
                <a:gd name="connsiteY20" fmla="*/ 6 h 2057074"/>
                <a:gd name="connsiteX0" fmla="*/ 1019110 w 2042989"/>
                <a:gd name="connsiteY0" fmla="*/ 6 h 2057074"/>
                <a:gd name="connsiteX1" fmla="*/ 1233101 w 2042989"/>
                <a:gd name="connsiteY1" fmla="*/ 286925 h 2057074"/>
                <a:gd name="connsiteX2" fmla="*/ 1759157 w 2042989"/>
                <a:gd name="connsiteY2" fmla="*/ 286925 h 2057074"/>
                <a:gd name="connsiteX3" fmla="*/ 1759157 w 2042989"/>
                <a:gd name="connsiteY3" fmla="*/ 811990 h 2057074"/>
                <a:gd name="connsiteX4" fmla="*/ 2042980 w 2042989"/>
                <a:gd name="connsiteY4" fmla="*/ 1026973 h 2057074"/>
                <a:gd name="connsiteX5" fmla="*/ 1759157 w 2042989"/>
                <a:gd name="connsiteY5" fmla="*/ 1241956 h 2057074"/>
                <a:gd name="connsiteX6" fmla="*/ 1759157 w 2042989"/>
                <a:gd name="connsiteY6" fmla="*/ 1767021 h 2057074"/>
                <a:gd name="connsiteX7" fmla="*/ 1232138 w 2042989"/>
                <a:gd name="connsiteY7" fmla="*/ 1767021 h 2057074"/>
                <a:gd name="connsiteX8" fmla="*/ 1019110 w 2042989"/>
                <a:gd name="connsiteY8" fmla="*/ 2057044 h 2057074"/>
                <a:gd name="connsiteX9" fmla="*/ 806082 w 2042989"/>
                <a:gd name="connsiteY9" fmla="*/ 1767021 h 2057074"/>
                <a:gd name="connsiteX10" fmla="*/ 279063 w 2042989"/>
                <a:gd name="connsiteY10" fmla="*/ 1767021 h 2057074"/>
                <a:gd name="connsiteX11" fmla="*/ 279063 w 2042989"/>
                <a:gd name="connsiteY11" fmla="*/ 1243434 h 2057074"/>
                <a:gd name="connsiteX12" fmla="*/ 269177 w 2042989"/>
                <a:gd name="connsiteY12" fmla="*/ 1246504 h 2057074"/>
                <a:gd name="connsiteX13" fmla="*/ 224028 w 2042989"/>
                <a:gd name="connsiteY13" fmla="*/ 1251056 h 2057074"/>
                <a:gd name="connsiteX14" fmla="*/ 0 w 2042989"/>
                <a:gd name="connsiteY14" fmla="*/ 1026973 h 2057074"/>
                <a:gd name="connsiteX15" fmla="*/ 224028 w 2042989"/>
                <a:gd name="connsiteY15" fmla="*/ 802890 h 2057074"/>
                <a:gd name="connsiteX16" fmla="*/ 269177 w 2042989"/>
                <a:gd name="connsiteY16" fmla="*/ 807443 h 2057074"/>
                <a:gd name="connsiteX17" fmla="*/ 279063 w 2042989"/>
                <a:gd name="connsiteY17" fmla="*/ 810512 h 2057074"/>
                <a:gd name="connsiteX18" fmla="*/ 279063 w 2042989"/>
                <a:gd name="connsiteY18" fmla="*/ 286925 h 2057074"/>
                <a:gd name="connsiteX19" fmla="*/ 805119 w 2042989"/>
                <a:gd name="connsiteY19" fmla="*/ 286925 h 2057074"/>
                <a:gd name="connsiteX20" fmla="*/ 1019110 w 2042989"/>
                <a:gd name="connsiteY20" fmla="*/ 6 h 2057074"/>
                <a:gd name="connsiteX0" fmla="*/ 1019481 w 2043360"/>
                <a:gd name="connsiteY0" fmla="*/ 6 h 2057074"/>
                <a:gd name="connsiteX1" fmla="*/ 1233472 w 2043360"/>
                <a:gd name="connsiteY1" fmla="*/ 286925 h 2057074"/>
                <a:gd name="connsiteX2" fmla="*/ 1759528 w 2043360"/>
                <a:gd name="connsiteY2" fmla="*/ 286925 h 2057074"/>
                <a:gd name="connsiteX3" fmla="*/ 1759528 w 2043360"/>
                <a:gd name="connsiteY3" fmla="*/ 811990 h 2057074"/>
                <a:gd name="connsiteX4" fmla="*/ 2043351 w 2043360"/>
                <a:gd name="connsiteY4" fmla="*/ 1026973 h 2057074"/>
                <a:gd name="connsiteX5" fmla="*/ 1759528 w 2043360"/>
                <a:gd name="connsiteY5" fmla="*/ 1241956 h 2057074"/>
                <a:gd name="connsiteX6" fmla="*/ 1759528 w 2043360"/>
                <a:gd name="connsiteY6" fmla="*/ 1767021 h 2057074"/>
                <a:gd name="connsiteX7" fmla="*/ 1232509 w 2043360"/>
                <a:gd name="connsiteY7" fmla="*/ 1767021 h 2057074"/>
                <a:gd name="connsiteX8" fmla="*/ 1019481 w 2043360"/>
                <a:gd name="connsiteY8" fmla="*/ 2057044 h 2057074"/>
                <a:gd name="connsiteX9" fmla="*/ 806453 w 2043360"/>
                <a:gd name="connsiteY9" fmla="*/ 1767021 h 2057074"/>
                <a:gd name="connsiteX10" fmla="*/ 279434 w 2043360"/>
                <a:gd name="connsiteY10" fmla="*/ 1767021 h 2057074"/>
                <a:gd name="connsiteX11" fmla="*/ 279434 w 2043360"/>
                <a:gd name="connsiteY11" fmla="*/ 1243434 h 2057074"/>
                <a:gd name="connsiteX12" fmla="*/ 269548 w 2043360"/>
                <a:gd name="connsiteY12" fmla="*/ 1246504 h 2057074"/>
                <a:gd name="connsiteX13" fmla="*/ 224399 w 2043360"/>
                <a:gd name="connsiteY13" fmla="*/ 1251056 h 2057074"/>
                <a:gd name="connsiteX14" fmla="*/ 371 w 2043360"/>
                <a:gd name="connsiteY14" fmla="*/ 1026973 h 2057074"/>
                <a:gd name="connsiteX15" fmla="*/ 269548 w 2043360"/>
                <a:gd name="connsiteY15" fmla="*/ 807443 h 2057074"/>
                <a:gd name="connsiteX16" fmla="*/ 279434 w 2043360"/>
                <a:gd name="connsiteY16" fmla="*/ 810512 h 2057074"/>
                <a:gd name="connsiteX17" fmla="*/ 279434 w 2043360"/>
                <a:gd name="connsiteY17" fmla="*/ 286925 h 2057074"/>
                <a:gd name="connsiteX18" fmla="*/ 805490 w 2043360"/>
                <a:gd name="connsiteY18" fmla="*/ 286925 h 2057074"/>
                <a:gd name="connsiteX19" fmla="*/ 1019481 w 2043360"/>
                <a:gd name="connsiteY19" fmla="*/ 6 h 2057074"/>
                <a:gd name="connsiteX0" fmla="*/ 1019648 w 2043527"/>
                <a:gd name="connsiteY0" fmla="*/ 6 h 2057074"/>
                <a:gd name="connsiteX1" fmla="*/ 1233639 w 2043527"/>
                <a:gd name="connsiteY1" fmla="*/ 286925 h 2057074"/>
                <a:gd name="connsiteX2" fmla="*/ 1759695 w 2043527"/>
                <a:gd name="connsiteY2" fmla="*/ 286925 h 2057074"/>
                <a:gd name="connsiteX3" fmla="*/ 1759695 w 2043527"/>
                <a:gd name="connsiteY3" fmla="*/ 811990 h 2057074"/>
                <a:gd name="connsiteX4" fmla="*/ 2043518 w 2043527"/>
                <a:gd name="connsiteY4" fmla="*/ 1026973 h 2057074"/>
                <a:gd name="connsiteX5" fmla="*/ 1759695 w 2043527"/>
                <a:gd name="connsiteY5" fmla="*/ 1241956 h 2057074"/>
                <a:gd name="connsiteX6" fmla="*/ 1759695 w 2043527"/>
                <a:gd name="connsiteY6" fmla="*/ 1767021 h 2057074"/>
                <a:gd name="connsiteX7" fmla="*/ 1232676 w 2043527"/>
                <a:gd name="connsiteY7" fmla="*/ 1767021 h 2057074"/>
                <a:gd name="connsiteX8" fmla="*/ 1019648 w 2043527"/>
                <a:gd name="connsiteY8" fmla="*/ 2057044 h 2057074"/>
                <a:gd name="connsiteX9" fmla="*/ 806620 w 2043527"/>
                <a:gd name="connsiteY9" fmla="*/ 1767021 h 2057074"/>
                <a:gd name="connsiteX10" fmla="*/ 279601 w 2043527"/>
                <a:gd name="connsiteY10" fmla="*/ 1767021 h 2057074"/>
                <a:gd name="connsiteX11" fmla="*/ 279601 w 2043527"/>
                <a:gd name="connsiteY11" fmla="*/ 1243434 h 2057074"/>
                <a:gd name="connsiteX12" fmla="*/ 269715 w 2043527"/>
                <a:gd name="connsiteY12" fmla="*/ 1246504 h 2057074"/>
                <a:gd name="connsiteX13" fmla="*/ 224566 w 2043527"/>
                <a:gd name="connsiteY13" fmla="*/ 1251056 h 2057074"/>
                <a:gd name="connsiteX14" fmla="*/ 538 w 2043527"/>
                <a:gd name="connsiteY14" fmla="*/ 1026973 h 2057074"/>
                <a:gd name="connsiteX15" fmla="*/ 279601 w 2043527"/>
                <a:gd name="connsiteY15" fmla="*/ 810512 h 2057074"/>
                <a:gd name="connsiteX16" fmla="*/ 279601 w 2043527"/>
                <a:gd name="connsiteY16" fmla="*/ 286925 h 2057074"/>
                <a:gd name="connsiteX17" fmla="*/ 805657 w 2043527"/>
                <a:gd name="connsiteY17" fmla="*/ 286925 h 2057074"/>
                <a:gd name="connsiteX18" fmla="*/ 1019648 w 2043527"/>
                <a:gd name="connsiteY18" fmla="*/ 6 h 2057074"/>
                <a:gd name="connsiteX0" fmla="*/ 1019120 w 2042999"/>
                <a:gd name="connsiteY0" fmla="*/ 6 h 2057074"/>
                <a:gd name="connsiteX1" fmla="*/ 1233111 w 2042999"/>
                <a:gd name="connsiteY1" fmla="*/ 286925 h 2057074"/>
                <a:gd name="connsiteX2" fmla="*/ 1759167 w 2042999"/>
                <a:gd name="connsiteY2" fmla="*/ 286925 h 2057074"/>
                <a:gd name="connsiteX3" fmla="*/ 1759167 w 2042999"/>
                <a:gd name="connsiteY3" fmla="*/ 811990 h 2057074"/>
                <a:gd name="connsiteX4" fmla="*/ 2042990 w 2042999"/>
                <a:gd name="connsiteY4" fmla="*/ 1026973 h 2057074"/>
                <a:gd name="connsiteX5" fmla="*/ 1759167 w 2042999"/>
                <a:gd name="connsiteY5" fmla="*/ 1241956 h 2057074"/>
                <a:gd name="connsiteX6" fmla="*/ 1759167 w 2042999"/>
                <a:gd name="connsiteY6" fmla="*/ 1767021 h 2057074"/>
                <a:gd name="connsiteX7" fmla="*/ 1232148 w 2042999"/>
                <a:gd name="connsiteY7" fmla="*/ 1767021 h 2057074"/>
                <a:gd name="connsiteX8" fmla="*/ 1019120 w 2042999"/>
                <a:gd name="connsiteY8" fmla="*/ 2057044 h 2057074"/>
                <a:gd name="connsiteX9" fmla="*/ 806092 w 2042999"/>
                <a:gd name="connsiteY9" fmla="*/ 1767021 h 2057074"/>
                <a:gd name="connsiteX10" fmla="*/ 279073 w 2042999"/>
                <a:gd name="connsiteY10" fmla="*/ 1767021 h 2057074"/>
                <a:gd name="connsiteX11" fmla="*/ 279073 w 2042999"/>
                <a:gd name="connsiteY11" fmla="*/ 1243434 h 2057074"/>
                <a:gd name="connsiteX12" fmla="*/ 269187 w 2042999"/>
                <a:gd name="connsiteY12" fmla="*/ 1246504 h 2057074"/>
                <a:gd name="connsiteX13" fmla="*/ 10 w 2042999"/>
                <a:gd name="connsiteY13" fmla="*/ 1026973 h 2057074"/>
                <a:gd name="connsiteX14" fmla="*/ 279073 w 2042999"/>
                <a:gd name="connsiteY14" fmla="*/ 810512 h 2057074"/>
                <a:gd name="connsiteX15" fmla="*/ 279073 w 2042999"/>
                <a:gd name="connsiteY15" fmla="*/ 286925 h 2057074"/>
                <a:gd name="connsiteX16" fmla="*/ 805129 w 2042999"/>
                <a:gd name="connsiteY16" fmla="*/ 286925 h 2057074"/>
                <a:gd name="connsiteX17" fmla="*/ 1019120 w 2042999"/>
                <a:gd name="connsiteY17" fmla="*/ 6 h 2057074"/>
                <a:gd name="connsiteX0" fmla="*/ 1019110 w 2042989"/>
                <a:gd name="connsiteY0" fmla="*/ 6 h 2057074"/>
                <a:gd name="connsiteX1" fmla="*/ 1233101 w 2042989"/>
                <a:gd name="connsiteY1" fmla="*/ 286925 h 2057074"/>
                <a:gd name="connsiteX2" fmla="*/ 1759157 w 2042989"/>
                <a:gd name="connsiteY2" fmla="*/ 286925 h 2057074"/>
                <a:gd name="connsiteX3" fmla="*/ 1759157 w 2042989"/>
                <a:gd name="connsiteY3" fmla="*/ 811990 h 2057074"/>
                <a:gd name="connsiteX4" fmla="*/ 2042980 w 2042989"/>
                <a:gd name="connsiteY4" fmla="*/ 1026973 h 2057074"/>
                <a:gd name="connsiteX5" fmla="*/ 1759157 w 2042989"/>
                <a:gd name="connsiteY5" fmla="*/ 1241956 h 2057074"/>
                <a:gd name="connsiteX6" fmla="*/ 1759157 w 2042989"/>
                <a:gd name="connsiteY6" fmla="*/ 1767021 h 2057074"/>
                <a:gd name="connsiteX7" fmla="*/ 1232138 w 2042989"/>
                <a:gd name="connsiteY7" fmla="*/ 1767021 h 2057074"/>
                <a:gd name="connsiteX8" fmla="*/ 1019110 w 2042989"/>
                <a:gd name="connsiteY8" fmla="*/ 2057044 h 2057074"/>
                <a:gd name="connsiteX9" fmla="*/ 806082 w 2042989"/>
                <a:gd name="connsiteY9" fmla="*/ 1767021 h 2057074"/>
                <a:gd name="connsiteX10" fmla="*/ 279063 w 2042989"/>
                <a:gd name="connsiteY10" fmla="*/ 1767021 h 2057074"/>
                <a:gd name="connsiteX11" fmla="*/ 279063 w 2042989"/>
                <a:gd name="connsiteY11" fmla="*/ 1243434 h 2057074"/>
                <a:gd name="connsiteX12" fmla="*/ 0 w 2042989"/>
                <a:gd name="connsiteY12" fmla="*/ 1026973 h 2057074"/>
                <a:gd name="connsiteX13" fmla="*/ 279063 w 2042989"/>
                <a:gd name="connsiteY13" fmla="*/ 810512 h 2057074"/>
                <a:gd name="connsiteX14" fmla="*/ 279063 w 2042989"/>
                <a:gd name="connsiteY14" fmla="*/ 286925 h 2057074"/>
                <a:gd name="connsiteX15" fmla="*/ 805119 w 2042989"/>
                <a:gd name="connsiteY15" fmla="*/ 286925 h 2057074"/>
                <a:gd name="connsiteX16" fmla="*/ 1019110 w 2042989"/>
                <a:gd name="connsiteY16" fmla="*/ 6 h 2057074"/>
                <a:gd name="connsiteX0" fmla="*/ 1019136 w 2043015"/>
                <a:gd name="connsiteY0" fmla="*/ 6 h 2057074"/>
                <a:gd name="connsiteX1" fmla="*/ 1233127 w 2043015"/>
                <a:gd name="connsiteY1" fmla="*/ 286925 h 2057074"/>
                <a:gd name="connsiteX2" fmla="*/ 1759183 w 2043015"/>
                <a:gd name="connsiteY2" fmla="*/ 286925 h 2057074"/>
                <a:gd name="connsiteX3" fmla="*/ 1759183 w 2043015"/>
                <a:gd name="connsiteY3" fmla="*/ 811990 h 2057074"/>
                <a:gd name="connsiteX4" fmla="*/ 2043006 w 2043015"/>
                <a:gd name="connsiteY4" fmla="*/ 1026973 h 2057074"/>
                <a:gd name="connsiteX5" fmla="*/ 1759183 w 2043015"/>
                <a:gd name="connsiteY5" fmla="*/ 1241956 h 2057074"/>
                <a:gd name="connsiteX6" fmla="*/ 1759183 w 2043015"/>
                <a:gd name="connsiteY6" fmla="*/ 1767021 h 2057074"/>
                <a:gd name="connsiteX7" fmla="*/ 1232164 w 2043015"/>
                <a:gd name="connsiteY7" fmla="*/ 1767021 h 2057074"/>
                <a:gd name="connsiteX8" fmla="*/ 1019136 w 2043015"/>
                <a:gd name="connsiteY8" fmla="*/ 2057044 h 2057074"/>
                <a:gd name="connsiteX9" fmla="*/ 806108 w 2043015"/>
                <a:gd name="connsiteY9" fmla="*/ 1767021 h 2057074"/>
                <a:gd name="connsiteX10" fmla="*/ 279089 w 2043015"/>
                <a:gd name="connsiteY10" fmla="*/ 1767021 h 2057074"/>
                <a:gd name="connsiteX11" fmla="*/ 279089 w 2043015"/>
                <a:gd name="connsiteY11" fmla="*/ 1243434 h 2057074"/>
                <a:gd name="connsiteX12" fmla="*/ 26 w 2043015"/>
                <a:gd name="connsiteY12" fmla="*/ 1026973 h 2057074"/>
                <a:gd name="connsiteX13" fmla="*/ 279089 w 2043015"/>
                <a:gd name="connsiteY13" fmla="*/ 810512 h 2057074"/>
                <a:gd name="connsiteX14" fmla="*/ 279089 w 2043015"/>
                <a:gd name="connsiteY14" fmla="*/ 286925 h 2057074"/>
                <a:gd name="connsiteX15" fmla="*/ 805145 w 2043015"/>
                <a:gd name="connsiteY15" fmla="*/ 286925 h 2057074"/>
                <a:gd name="connsiteX16" fmla="*/ 1019136 w 2043015"/>
                <a:gd name="connsiteY16" fmla="*/ 6 h 2057074"/>
                <a:gd name="connsiteX0" fmla="*/ 1019150 w 2043029"/>
                <a:gd name="connsiteY0" fmla="*/ 6 h 2057074"/>
                <a:gd name="connsiteX1" fmla="*/ 1233141 w 2043029"/>
                <a:gd name="connsiteY1" fmla="*/ 286925 h 2057074"/>
                <a:gd name="connsiteX2" fmla="*/ 1759197 w 2043029"/>
                <a:gd name="connsiteY2" fmla="*/ 286925 h 2057074"/>
                <a:gd name="connsiteX3" fmla="*/ 1759197 w 2043029"/>
                <a:gd name="connsiteY3" fmla="*/ 811990 h 2057074"/>
                <a:gd name="connsiteX4" fmla="*/ 2043020 w 2043029"/>
                <a:gd name="connsiteY4" fmla="*/ 1026973 h 2057074"/>
                <a:gd name="connsiteX5" fmla="*/ 1759197 w 2043029"/>
                <a:gd name="connsiteY5" fmla="*/ 1241956 h 2057074"/>
                <a:gd name="connsiteX6" fmla="*/ 1759197 w 2043029"/>
                <a:gd name="connsiteY6" fmla="*/ 1767021 h 2057074"/>
                <a:gd name="connsiteX7" fmla="*/ 1232178 w 2043029"/>
                <a:gd name="connsiteY7" fmla="*/ 1767021 h 2057074"/>
                <a:gd name="connsiteX8" fmla="*/ 1019150 w 2043029"/>
                <a:gd name="connsiteY8" fmla="*/ 2057044 h 2057074"/>
                <a:gd name="connsiteX9" fmla="*/ 806122 w 2043029"/>
                <a:gd name="connsiteY9" fmla="*/ 1767021 h 2057074"/>
                <a:gd name="connsiteX10" fmla="*/ 279103 w 2043029"/>
                <a:gd name="connsiteY10" fmla="*/ 1767021 h 2057074"/>
                <a:gd name="connsiteX11" fmla="*/ 279103 w 2043029"/>
                <a:gd name="connsiteY11" fmla="*/ 1243434 h 2057074"/>
                <a:gd name="connsiteX12" fmla="*/ 40 w 2043029"/>
                <a:gd name="connsiteY12" fmla="*/ 1026973 h 2057074"/>
                <a:gd name="connsiteX13" fmla="*/ 279103 w 2043029"/>
                <a:gd name="connsiteY13" fmla="*/ 810512 h 2057074"/>
                <a:gd name="connsiteX14" fmla="*/ 279103 w 2043029"/>
                <a:gd name="connsiteY14" fmla="*/ 286925 h 2057074"/>
                <a:gd name="connsiteX15" fmla="*/ 805159 w 2043029"/>
                <a:gd name="connsiteY15" fmla="*/ 286925 h 2057074"/>
                <a:gd name="connsiteX16" fmla="*/ 1019150 w 2043029"/>
                <a:gd name="connsiteY16" fmla="*/ 6 h 2057074"/>
                <a:gd name="connsiteX0" fmla="*/ 1019150 w 2043029"/>
                <a:gd name="connsiteY0" fmla="*/ 6 h 2057074"/>
                <a:gd name="connsiteX1" fmla="*/ 1233141 w 2043029"/>
                <a:gd name="connsiteY1" fmla="*/ 286925 h 2057074"/>
                <a:gd name="connsiteX2" fmla="*/ 1759197 w 2043029"/>
                <a:gd name="connsiteY2" fmla="*/ 286925 h 2057074"/>
                <a:gd name="connsiteX3" fmla="*/ 1759197 w 2043029"/>
                <a:gd name="connsiteY3" fmla="*/ 811990 h 2057074"/>
                <a:gd name="connsiteX4" fmla="*/ 2043020 w 2043029"/>
                <a:gd name="connsiteY4" fmla="*/ 1026973 h 2057074"/>
                <a:gd name="connsiteX5" fmla="*/ 1759197 w 2043029"/>
                <a:gd name="connsiteY5" fmla="*/ 1241956 h 2057074"/>
                <a:gd name="connsiteX6" fmla="*/ 1759197 w 2043029"/>
                <a:gd name="connsiteY6" fmla="*/ 1767021 h 2057074"/>
                <a:gd name="connsiteX7" fmla="*/ 1232178 w 2043029"/>
                <a:gd name="connsiteY7" fmla="*/ 1767021 h 2057074"/>
                <a:gd name="connsiteX8" fmla="*/ 1019150 w 2043029"/>
                <a:gd name="connsiteY8" fmla="*/ 2057044 h 2057074"/>
                <a:gd name="connsiteX9" fmla="*/ 806122 w 2043029"/>
                <a:gd name="connsiteY9" fmla="*/ 1767021 h 2057074"/>
                <a:gd name="connsiteX10" fmla="*/ 279103 w 2043029"/>
                <a:gd name="connsiteY10" fmla="*/ 1767021 h 2057074"/>
                <a:gd name="connsiteX11" fmla="*/ 279103 w 2043029"/>
                <a:gd name="connsiteY11" fmla="*/ 1243434 h 2057074"/>
                <a:gd name="connsiteX12" fmla="*/ 40 w 2043029"/>
                <a:gd name="connsiteY12" fmla="*/ 1026973 h 2057074"/>
                <a:gd name="connsiteX13" fmla="*/ 279103 w 2043029"/>
                <a:gd name="connsiteY13" fmla="*/ 810512 h 2057074"/>
                <a:gd name="connsiteX14" fmla="*/ 279103 w 2043029"/>
                <a:gd name="connsiteY14" fmla="*/ 286925 h 2057074"/>
                <a:gd name="connsiteX15" fmla="*/ 805159 w 2043029"/>
                <a:gd name="connsiteY15" fmla="*/ 286925 h 2057074"/>
                <a:gd name="connsiteX16" fmla="*/ 1019150 w 2043029"/>
                <a:gd name="connsiteY16" fmla="*/ 6 h 2057074"/>
                <a:gd name="connsiteX0" fmla="*/ 1019210 w 2043089"/>
                <a:gd name="connsiteY0" fmla="*/ 6 h 2057074"/>
                <a:gd name="connsiteX1" fmla="*/ 1233201 w 2043089"/>
                <a:gd name="connsiteY1" fmla="*/ 286925 h 2057074"/>
                <a:gd name="connsiteX2" fmla="*/ 1759257 w 2043089"/>
                <a:gd name="connsiteY2" fmla="*/ 286925 h 2057074"/>
                <a:gd name="connsiteX3" fmla="*/ 1759257 w 2043089"/>
                <a:gd name="connsiteY3" fmla="*/ 811990 h 2057074"/>
                <a:gd name="connsiteX4" fmla="*/ 2043080 w 2043089"/>
                <a:gd name="connsiteY4" fmla="*/ 1026973 h 2057074"/>
                <a:gd name="connsiteX5" fmla="*/ 1759257 w 2043089"/>
                <a:gd name="connsiteY5" fmla="*/ 1241956 h 2057074"/>
                <a:gd name="connsiteX6" fmla="*/ 1759257 w 2043089"/>
                <a:gd name="connsiteY6" fmla="*/ 1767021 h 2057074"/>
                <a:gd name="connsiteX7" fmla="*/ 1232238 w 2043089"/>
                <a:gd name="connsiteY7" fmla="*/ 1767021 h 2057074"/>
                <a:gd name="connsiteX8" fmla="*/ 1019210 w 2043089"/>
                <a:gd name="connsiteY8" fmla="*/ 2057044 h 2057074"/>
                <a:gd name="connsiteX9" fmla="*/ 806182 w 2043089"/>
                <a:gd name="connsiteY9" fmla="*/ 1767021 h 2057074"/>
                <a:gd name="connsiteX10" fmla="*/ 279163 w 2043089"/>
                <a:gd name="connsiteY10" fmla="*/ 1767021 h 2057074"/>
                <a:gd name="connsiteX11" fmla="*/ 279163 w 2043089"/>
                <a:gd name="connsiteY11" fmla="*/ 1243434 h 2057074"/>
                <a:gd name="connsiteX12" fmla="*/ 100 w 2043089"/>
                <a:gd name="connsiteY12" fmla="*/ 1026973 h 2057074"/>
                <a:gd name="connsiteX13" fmla="*/ 279163 w 2043089"/>
                <a:gd name="connsiteY13" fmla="*/ 810512 h 2057074"/>
                <a:gd name="connsiteX14" fmla="*/ 279163 w 2043089"/>
                <a:gd name="connsiteY14" fmla="*/ 286925 h 2057074"/>
                <a:gd name="connsiteX15" fmla="*/ 805219 w 2043089"/>
                <a:gd name="connsiteY15" fmla="*/ 286925 h 2057074"/>
                <a:gd name="connsiteX16" fmla="*/ 1019210 w 2043089"/>
                <a:gd name="connsiteY16" fmla="*/ 6 h 2057074"/>
                <a:gd name="connsiteX0" fmla="*/ 1019210 w 2043089"/>
                <a:gd name="connsiteY0" fmla="*/ 6 h 2057074"/>
                <a:gd name="connsiteX1" fmla="*/ 1233201 w 2043089"/>
                <a:gd name="connsiteY1" fmla="*/ 286925 h 2057074"/>
                <a:gd name="connsiteX2" fmla="*/ 1759257 w 2043089"/>
                <a:gd name="connsiteY2" fmla="*/ 286925 h 2057074"/>
                <a:gd name="connsiteX3" fmla="*/ 1759257 w 2043089"/>
                <a:gd name="connsiteY3" fmla="*/ 811990 h 2057074"/>
                <a:gd name="connsiteX4" fmla="*/ 2043080 w 2043089"/>
                <a:gd name="connsiteY4" fmla="*/ 1026973 h 2057074"/>
                <a:gd name="connsiteX5" fmla="*/ 1759257 w 2043089"/>
                <a:gd name="connsiteY5" fmla="*/ 1241956 h 2057074"/>
                <a:gd name="connsiteX6" fmla="*/ 1759257 w 2043089"/>
                <a:gd name="connsiteY6" fmla="*/ 1767021 h 2057074"/>
                <a:gd name="connsiteX7" fmla="*/ 1232238 w 2043089"/>
                <a:gd name="connsiteY7" fmla="*/ 1767021 h 2057074"/>
                <a:gd name="connsiteX8" fmla="*/ 1019210 w 2043089"/>
                <a:gd name="connsiteY8" fmla="*/ 2057044 h 2057074"/>
                <a:gd name="connsiteX9" fmla="*/ 806182 w 2043089"/>
                <a:gd name="connsiteY9" fmla="*/ 1767021 h 2057074"/>
                <a:gd name="connsiteX10" fmla="*/ 279163 w 2043089"/>
                <a:gd name="connsiteY10" fmla="*/ 1767021 h 2057074"/>
                <a:gd name="connsiteX11" fmla="*/ 279163 w 2043089"/>
                <a:gd name="connsiteY11" fmla="*/ 1243434 h 2057074"/>
                <a:gd name="connsiteX12" fmla="*/ 100 w 2043089"/>
                <a:gd name="connsiteY12" fmla="*/ 1026973 h 2057074"/>
                <a:gd name="connsiteX13" fmla="*/ 279163 w 2043089"/>
                <a:gd name="connsiteY13" fmla="*/ 810512 h 2057074"/>
                <a:gd name="connsiteX14" fmla="*/ 279163 w 2043089"/>
                <a:gd name="connsiteY14" fmla="*/ 286925 h 2057074"/>
                <a:gd name="connsiteX15" fmla="*/ 805219 w 2043089"/>
                <a:gd name="connsiteY15" fmla="*/ 286925 h 2057074"/>
                <a:gd name="connsiteX16" fmla="*/ 1019210 w 2043089"/>
                <a:gd name="connsiteY16" fmla="*/ 6 h 2057074"/>
                <a:gd name="connsiteX0" fmla="*/ 1019204 w 2043083"/>
                <a:gd name="connsiteY0" fmla="*/ 6 h 2057074"/>
                <a:gd name="connsiteX1" fmla="*/ 1233195 w 2043083"/>
                <a:gd name="connsiteY1" fmla="*/ 286925 h 2057074"/>
                <a:gd name="connsiteX2" fmla="*/ 1759251 w 2043083"/>
                <a:gd name="connsiteY2" fmla="*/ 286925 h 2057074"/>
                <a:gd name="connsiteX3" fmla="*/ 1759251 w 2043083"/>
                <a:gd name="connsiteY3" fmla="*/ 811990 h 2057074"/>
                <a:gd name="connsiteX4" fmla="*/ 2043074 w 2043083"/>
                <a:gd name="connsiteY4" fmla="*/ 1026973 h 2057074"/>
                <a:gd name="connsiteX5" fmla="*/ 1759251 w 2043083"/>
                <a:gd name="connsiteY5" fmla="*/ 1241956 h 2057074"/>
                <a:gd name="connsiteX6" fmla="*/ 1759251 w 2043083"/>
                <a:gd name="connsiteY6" fmla="*/ 1767021 h 2057074"/>
                <a:gd name="connsiteX7" fmla="*/ 1232232 w 2043083"/>
                <a:gd name="connsiteY7" fmla="*/ 1767021 h 2057074"/>
                <a:gd name="connsiteX8" fmla="*/ 1019204 w 2043083"/>
                <a:gd name="connsiteY8" fmla="*/ 2057044 h 2057074"/>
                <a:gd name="connsiteX9" fmla="*/ 806176 w 2043083"/>
                <a:gd name="connsiteY9" fmla="*/ 1767021 h 2057074"/>
                <a:gd name="connsiteX10" fmla="*/ 279157 w 2043083"/>
                <a:gd name="connsiteY10" fmla="*/ 1767021 h 2057074"/>
                <a:gd name="connsiteX11" fmla="*/ 279157 w 2043083"/>
                <a:gd name="connsiteY11" fmla="*/ 1243434 h 2057074"/>
                <a:gd name="connsiteX12" fmla="*/ 94 w 2043083"/>
                <a:gd name="connsiteY12" fmla="*/ 1026973 h 2057074"/>
                <a:gd name="connsiteX13" fmla="*/ 279157 w 2043083"/>
                <a:gd name="connsiteY13" fmla="*/ 810512 h 2057074"/>
                <a:gd name="connsiteX14" fmla="*/ 279157 w 2043083"/>
                <a:gd name="connsiteY14" fmla="*/ 286925 h 2057074"/>
                <a:gd name="connsiteX15" fmla="*/ 805213 w 2043083"/>
                <a:gd name="connsiteY15" fmla="*/ 286925 h 2057074"/>
                <a:gd name="connsiteX16" fmla="*/ 1019204 w 2043083"/>
                <a:gd name="connsiteY16" fmla="*/ 6 h 2057074"/>
                <a:gd name="connsiteX0" fmla="*/ 1019936 w 2043815"/>
                <a:gd name="connsiteY0" fmla="*/ 6 h 2057074"/>
                <a:gd name="connsiteX1" fmla="*/ 1233927 w 2043815"/>
                <a:gd name="connsiteY1" fmla="*/ 286925 h 2057074"/>
                <a:gd name="connsiteX2" fmla="*/ 1759983 w 2043815"/>
                <a:gd name="connsiteY2" fmla="*/ 286925 h 2057074"/>
                <a:gd name="connsiteX3" fmla="*/ 1759983 w 2043815"/>
                <a:gd name="connsiteY3" fmla="*/ 811990 h 2057074"/>
                <a:gd name="connsiteX4" fmla="*/ 2043806 w 2043815"/>
                <a:gd name="connsiteY4" fmla="*/ 1026973 h 2057074"/>
                <a:gd name="connsiteX5" fmla="*/ 1759983 w 2043815"/>
                <a:gd name="connsiteY5" fmla="*/ 1241956 h 2057074"/>
                <a:gd name="connsiteX6" fmla="*/ 1759983 w 2043815"/>
                <a:gd name="connsiteY6" fmla="*/ 1767021 h 2057074"/>
                <a:gd name="connsiteX7" fmla="*/ 1232964 w 2043815"/>
                <a:gd name="connsiteY7" fmla="*/ 1767021 h 2057074"/>
                <a:gd name="connsiteX8" fmla="*/ 1019936 w 2043815"/>
                <a:gd name="connsiteY8" fmla="*/ 2057044 h 2057074"/>
                <a:gd name="connsiteX9" fmla="*/ 806908 w 2043815"/>
                <a:gd name="connsiteY9" fmla="*/ 1767021 h 2057074"/>
                <a:gd name="connsiteX10" fmla="*/ 279889 w 2043815"/>
                <a:gd name="connsiteY10" fmla="*/ 1767021 h 2057074"/>
                <a:gd name="connsiteX11" fmla="*/ 279889 w 2043815"/>
                <a:gd name="connsiteY11" fmla="*/ 1243434 h 2057074"/>
                <a:gd name="connsiteX12" fmla="*/ 826 w 2043815"/>
                <a:gd name="connsiteY12" fmla="*/ 1026973 h 2057074"/>
                <a:gd name="connsiteX13" fmla="*/ 279889 w 2043815"/>
                <a:gd name="connsiteY13" fmla="*/ 810512 h 2057074"/>
                <a:gd name="connsiteX14" fmla="*/ 279889 w 2043815"/>
                <a:gd name="connsiteY14" fmla="*/ 286925 h 2057074"/>
                <a:gd name="connsiteX15" fmla="*/ 805945 w 2043815"/>
                <a:gd name="connsiteY15" fmla="*/ 286925 h 2057074"/>
                <a:gd name="connsiteX16" fmla="*/ 1019936 w 2043815"/>
                <a:gd name="connsiteY16" fmla="*/ 6 h 2057074"/>
                <a:gd name="connsiteX0" fmla="*/ 1019745 w 2043624"/>
                <a:gd name="connsiteY0" fmla="*/ 6 h 2057074"/>
                <a:gd name="connsiteX1" fmla="*/ 1233736 w 2043624"/>
                <a:gd name="connsiteY1" fmla="*/ 286925 h 2057074"/>
                <a:gd name="connsiteX2" fmla="*/ 1759792 w 2043624"/>
                <a:gd name="connsiteY2" fmla="*/ 286925 h 2057074"/>
                <a:gd name="connsiteX3" fmla="*/ 1759792 w 2043624"/>
                <a:gd name="connsiteY3" fmla="*/ 811990 h 2057074"/>
                <a:gd name="connsiteX4" fmla="*/ 2043615 w 2043624"/>
                <a:gd name="connsiteY4" fmla="*/ 1026973 h 2057074"/>
                <a:gd name="connsiteX5" fmla="*/ 1759792 w 2043624"/>
                <a:gd name="connsiteY5" fmla="*/ 1241956 h 2057074"/>
                <a:gd name="connsiteX6" fmla="*/ 1759792 w 2043624"/>
                <a:gd name="connsiteY6" fmla="*/ 1767021 h 2057074"/>
                <a:gd name="connsiteX7" fmla="*/ 1232773 w 2043624"/>
                <a:gd name="connsiteY7" fmla="*/ 1767021 h 2057074"/>
                <a:gd name="connsiteX8" fmla="*/ 1019745 w 2043624"/>
                <a:gd name="connsiteY8" fmla="*/ 2057044 h 2057074"/>
                <a:gd name="connsiteX9" fmla="*/ 806717 w 2043624"/>
                <a:gd name="connsiteY9" fmla="*/ 1767021 h 2057074"/>
                <a:gd name="connsiteX10" fmla="*/ 279698 w 2043624"/>
                <a:gd name="connsiteY10" fmla="*/ 1767021 h 2057074"/>
                <a:gd name="connsiteX11" fmla="*/ 279698 w 2043624"/>
                <a:gd name="connsiteY11" fmla="*/ 1243434 h 2057074"/>
                <a:gd name="connsiteX12" fmla="*/ 635 w 2043624"/>
                <a:gd name="connsiteY12" fmla="*/ 1026973 h 2057074"/>
                <a:gd name="connsiteX13" fmla="*/ 279698 w 2043624"/>
                <a:gd name="connsiteY13" fmla="*/ 810512 h 2057074"/>
                <a:gd name="connsiteX14" fmla="*/ 279698 w 2043624"/>
                <a:gd name="connsiteY14" fmla="*/ 286925 h 2057074"/>
                <a:gd name="connsiteX15" fmla="*/ 805754 w 2043624"/>
                <a:gd name="connsiteY15" fmla="*/ 286925 h 2057074"/>
                <a:gd name="connsiteX16" fmla="*/ 1019745 w 2043624"/>
                <a:gd name="connsiteY16" fmla="*/ 6 h 2057074"/>
                <a:gd name="connsiteX0" fmla="*/ 1019936 w 2043815"/>
                <a:gd name="connsiteY0" fmla="*/ 6 h 2057074"/>
                <a:gd name="connsiteX1" fmla="*/ 1233927 w 2043815"/>
                <a:gd name="connsiteY1" fmla="*/ 286925 h 2057074"/>
                <a:gd name="connsiteX2" fmla="*/ 1759983 w 2043815"/>
                <a:gd name="connsiteY2" fmla="*/ 286925 h 2057074"/>
                <a:gd name="connsiteX3" fmla="*/ 1759983 w 2043815"/>
                <a:gd name="connsiteY3" fmla="*/ 811990 h 2057074"/>
                <a:gd name="connsiteX4" fmla="*/ 2043806 w 2043815"/>
                <a:gd name="connsiteY4" fmla="*/ 1026973 h 2057074"/>
                <a:gd name="connsiteX5" fmla="*/ 1759983 w 2043815"/>
                <a:gd name="connsiteY5" fmla="*/ 1241956 h 2057074"/>
                <a:gd name="connsiteX6" fmla="*/ 1759983 w 2043815"/>
                <a:gd name="connsiteY6" fmla="*/ 1767021 h 2057074"/>
                <a:gd name="connsiteX7" fmla="*/ 1232964 w 2043815"/>
                <a:gd name="connsiteY7" fmla="*/ 1767021 h 2057074"/>
                <a:gd name="connsiteX8" fmla="*/ 1019936 w 2043815"/>
                <a:gd name="connsiteY8" fmla="*/ 2057044 h 2057074"/>
                <a:gd name="connsiteX9" fmla="*/ 806908 w 2043815"/>
                <a:gd name="connsiteY9" fmla="*/ 1767021 h 2057074"/>
                <a:gd name="connsiteX10" fmla="*/ 279889 w 2043815"/>
                <a:gd name="connsiteY10" fmla="*/ 1767021 h 2057074"/>
                <a:gd name="connsiteX11" fmla="*/ 279889 w 2043815"/>
                <a:gd name="connsiteY11" fmla="*/ 1243434 h 2057074"/>
                <a:gd name="connsiteX12" fmla="*/ 826 w 2043815"/>
                <a:gd name="connsiteY12" fmla="*/ 1026973 h 2057074"/>
                <a:gd name="connsiteX13" fmla="*/ 279889 w 2043815"/>
                <a:gd name="connsiteY13" fmla="*/ 810512 h 2057074"/>
                <a:gd name="connsiteX14" fmla="*/ 279889 w 2043815"/>
                <a:gd name="connsiteY14" fmla="*/ 286925 h 2057074"/>
                <a:gd name="connsiteX15" fmla="*/ 805945 w 2043815"/>
                <a:gd name="connsiteY15" fmla="*/ 286925 h 2057074"/>
                <a:gd name="connsiteX16" fmla="*/ 1019936 w 2043815"/>
                <a:gd name="connsiteY16" fmla="*/ 6 h 2057074"/>
                <a:gd name="connsiteX0" fmla="*/ 1019344 w 2043223"/>
                <a:gd name="connsiteY0" fmla="*/ 6 h 2057074"/>
                <a:gd name="connsiteX1" fmla="*/ 1233335 w 2043223"/>
                <a:gd name="connsiteY1" fmla="*/ 286925 h 2057074"/>
                <a:gd name="connsiteX2" fmla="*/ 1759391 w 2043223"/>
                <a:gd name="connsiteY2" fmla="*/ 286925 h 2057074"/>
                <a:gd name="connsiteX3" fmla="*/ 1759391 w 2043223"/>
                <a:gd name="connsiteY3" fmla="*/ 811990 h 2057074"/>
                <a:gd name="connsiteX4" fmla="*/ 2043214 w 2043223"/>
                <a:gd name="connsiteY4" fmla="*/ 1026973 h 2057074"/>
                <a:gd name="connsiteX5" fmla="*/ 1759391 w 2043223"/>
                <a:gd name="connsiteY5" fmla="*/ 1241956 h 2057074"/>
                <a:gd name="connsiteX6" fmla="*/ 1759391 w 2043223"/>
                <a:gd name="connsiteY6" fmla="*/ 1767021 h 2057074"/>
                <a:gd name="connsiteX7" fmla="*/ 1232372 w 2043223"/>
                <a:gd name="connsiteY7" fmla="*/ 1767021 h 2057074"/>
                <a:gd name="connsiteX8" fmla="*/ 1019344 w 2043223"/>
                <a:gd name="connsiteY8" fmla="*/ 2057044 h 2057074"/>
                <a:gd name="connsiteX9" fmla="*/ 806316 w 2043223"/>
                <a:gd name="connsiteY9" fmla="*/ 1767021 h 2057074"/>
                <a:gd name="connsiteX10" fmla="*/ 279297 w 2043223"/>
                <a:gd name="connsiteY10" fmla="*/ 1767021 h 2057074"/>
                <a:gd name="connsiteX11" fmla="*/ 279297 w 2043223"/>
                <a:gd name="connsiteY11" fmla="*/ 1243434 h 2057074"/>
                <a:gd name="connsiteX12" fmla="*/ 234 w 2043223"/>
                <a:gd name="connsiteY12" fmla="*/ 1026973 h 2057074"/>
                <a:gd name="connsiteX13" fmla="*/ 279297 w 2043223"/>
                <a:gd name="connsiteY13" fmla="*/ 810512 h 2057074"/>
                <a:gd name="connsiteX14" fmla="*/ 279297 w 2043223"/>
                <a:gd name="connsiteY14" fmla="*/ 286925 h 2057074"/>
                <a:gd name="connsiteX15" fmla="*/ 805353 w 2043223"/>
                <a:gd name="connsiteY15" fmla="*/ 286925 h 2057074"/>
                <a:gd name="connsiteX16" fmla="*/ 1019344 w 2043223"/>
                <a:gd name="connsiteY16" fmla="*/ 6 h 2057074"/>
                <a:gd name="connsiteX0" fmla="*/ 1019344 w 2043223"/>
                <a:gd name="connsiteY0" fmla="*/ 6 h 2057074"/>
                <a:gd name="connsiteX1" fmla="*/ 1233335 w 2043223"/>
                <a:gd name="connsiteY1" fmla="*/ 286925 h 2057074"/>
                <a:gd name="connsiteX2" fmla="*/ 1759391 w 2043223"/>
                <a:gd name="connsiteY2" fmla="*/ 286925 h 2057074"/>
                <a:gd name="connsiteX3" fmla="*/ 1759391 w 2043223"/>
                <a:gd name="connsiteY3" fmla="*/ 811990 h 2057074"/>
                <a:gd name="connsiteX4" fmla="*/ 2043214 w 2043223"/>
                <a:gd name="connsiteY4" fmla="*/ 1026973 h 2057074"/>
                <a:gd name="connsiteX5" fmla="*/ 1759391 w 2043223"/>
                <a:gd name="connsiteY5" fmla="*/ 1241956 h 2057074"/>
                <a:gd name="connsiteX6" fmla="*/ 1759391 w 2043223"/>
                <a:gd name="connsiteY6" fmla="*/ 1767021 h 2057074"/>
                <a:gd name="connsiteX7" fmla="*/ 1232372 w 2043223"/>
                <a:gd name="connsiteY7" fmla="*/ 1767021 h 2057074"/>
                <a:gd name="connsiteX8" fmla="*/ 1019344 w 2043223"/>
                <a:gd name="connsiteY8" fmla="*/ 2057044 h 2057074"/>
                <a:gd name="connsiteX9" fmla="*/ 806316 w 2043223"/>
                <a:gd name="connsiteY9" fmla="*/ 1767021 h 2057074"/>
                <a:gd name="connsiteX10" fmla="*/ 279297 w 2043223"/>
                <a:gd name="connsiteY10" fmla="*/ 1767021 h 2057074"/>
                <a:gd name="connsiteX11" fmla="*/ 279297 w 2043223"/>
                <a:gd name="connsiteY11" fmla="*/ 1243434 h 2057074"/>
                <a:gd name="connsiteX12" fmla="*/ 234 w 2043223"/>
                <a:gd name="connsiteY12" fmla="*/ 1026973 h 2057074"/>
                <a:gd name="connsiteX13" fmla="*/ 279297 w 2043223"/>
                <a:gd name="connsiteY13" fmla="*/ 810512 h 2057074"/>
                <a:gd name="connsiteX14" fmla="*/ 279297 w 2043223"/>
                <a:gd name="connsiteY14" fmla="*/ 286925 h 2057074"/>
                <a:gd name="connsiteX15" fmla="*/ 805353 w 2043223"/>
                <a:gd name="connsiteY15" fmla="*/ 286925 h 2057074"/>
                <a:gd name="connsiteX16" fmla="*/ 1019344 w 2043223"/>
                <a:gd name="connsiteY16" fmla="*/ 6 h 2057074"/>
                <a:gd name="connsiteX0" fmla="*/ 1019313 w 2043192"/>
                <a:gd name="connsiteY0" fmla="*/ 6 h 2057074"/>
                <a:gd name="connsiteX1" fmla="*/ 1233304 w 2043192"/>
                <a:gd name="connsiteY1" fmla="*/ 286925 h 2057074"/>
                <a:gd name="connsiteX2" fmla="*/ 1759360 w 2043192"/>
                <a:gd name="connsiteY2" fmla="*/ 286925 h 2057074"/>
                <a:gd name="connsiteX3" fmla="*/ 1759360 w 2043192"/>
                <a:gd name="connsiteY3" fmla="*/ 811990 h 2057074"/>
                <a:gd name="connsiteX4" fmla="*/ 2043183 w 2043192"/>
                <a:gd name="connsiteY4" fmla="*/ 1026973 h 2057074"/>
                <a:gd name="connsiteX5" fmla="*/ 1759360 w 2043192"/>
                <a:gd name="connsiteY5" fmla="*/ 1241956 h 2057074"/>
                <a:gd name="connsiteX6" fmla="*/ 1759360 w 2043192"/>
                <a:gd name="connsiteY6" fmla="*/ 1767021 h 2057074"/>
                <a:gd name="connsiteX7" fmla="*/ 1232341 w 2043192"/>
                <a:gd name="connsiteY7" fmla="*/ 1767021 h 2057074"/>
                <a:gd name="connsiteX8" fmla="*/ 1019313 w 2043192"/>
                <a:gd name="connsiteY8" fmla="*/ 2057044 h 2057074"/>
                <a:gd name="connsiteX9" fmla="*/ 806285 w 2043192"/>
                <a:gd name="connsiteY9" fmla="*/ 1767021 h 2057074"/>
                <a:gd name="connsiteX10" fmla="*/ 279266 w 2043192"/>
                <a:gd name="connsiteY10" fmla="*/ 1767021 h 2057074"/>
                <a:gd name="connsiteX11" fmla="*/ 279266 w 2043192"/>
                <a:gd name="connsiteY11" fmla="*/ 1243434 h 2057074"/>
                <a:gd name="connsiteX12" fmla="*/ 203 w 2043192"/>
                <a:gd name="connsiteY12" fmla="*/ 1026973 h 2057074"/>
                <a:gd name="connsiteX13" fmla="*/ 279266 w 2043192"/>
                <a:gd name="connsiteY13" fmla="*/ 810512 h 2057074"/>
                <a:gd name="connsiteX14" fmla="*/ 279266 w 2043192"/>
                <a:gd name="connsiteY14" fmla="*/ 286925 h 2057074"/>
                <a:gd name="connsiteX15" fmla="*/ 805322 w 2043192"/>
                <a:gd name="connsiteY15" fmla="*/ 286925 h 2057074"/>
                <a:gd name="connsiteX16" fmla="*/ 1019313 w 2043192"/>
                <a:gd name="connsiteY16" fmla="*/ 6 h 2057074"/>
                <a:gd name="connsiteX0" fmla="*/ 1019173 w 2043052"/>
                <a:gd name="connsiteY0" fmla="*/ 6 h 2057074"/>
                <a:gd name="connsiteX1" fmla="*/ 1233164 w 2043052"/>
                <a:gd name="connsiteY1" fmla="*/ 286925 h 2057074"/>
                <a:gd name="connsiteX2" fmla="*/ 1759220 w 2043052"/>
                <a:gd name="connsiteY2" fmla="*/ 286925 h 2057074"/>
                <a:gd name="connsiteX3" fmla="*/ 1759220 w 2043052"/>
                <a:gd name="connsiteY3" fmla="*/ 811990 h 2057074"/>
                <a:gd name="connsiteX4" fmla="*/ 2043043 w 2043052"/>
                <a:gd name="connsiteY4" fmla="*/ 1026973 h 2057074"/>
                <a:gd name="connsiteX5" fmla="*/ 1759220 w 2043052"/>
                <a:gd name="connsiteY5" fmla="*/ 1241956 h 2057074"/>
                <a:gd name="connsiteX6" fmla="*/ 1759220 w 2043052"/>
                <a:gd name="connsiteY6" fmla="*/ 1767021 h 2057074"/>
                <a:gd name="connsiteX7" fmla="*/ 1232201 w 2043052"/>
                <a:gd name="connsiteY7" fmla="*/ 1767021 h 2057074"/>
                <a:gd name="connsiteX8" fmla="*/ 1019173 w 2043052"/>
                <a:gd name="connsiteY8" fmla="*/ 2057044 h 2057074"/>
                <a:gd name="connsiteX9" fmla="*/ 806145 w 2043052"/>
                <a:gd name="connsiteY9" fmla="*/ 1767021 h 2057074"/>
                <a:gd name="connsiteX10" fmla="*/ 279126 w 2043052"/>
                <a:gd name="connsiteY10" fmla="*/ 1767021 h 2057074"/>
                <a:gd name="connsiteX11" fmla="*/ 279126 w 2043052"/>
                <a:gd name="connsiteY11" fmla="*/ 1243434 h 2057074"/>
                <a:gd name="connsiteX12" fmla="*/ 63 w 2043052"/>
                <a:gd name="connsiteY12" fmla="*/ 1026973 h 2057074"/>
                <a:gd name="connsiteX13" fmla="*/ 279126 w 2043052"/>
                <a:gd name="connsiteY13" fmla="*/ 810512 h 2057074"/>
                <a:gd name="connsiteX14" fmla="*/ 279126 w 2043052"/>
                <a:gd name="connsiteY14" fmla="*/ 286925 h 2057074"/>
                <a:gd name="connsiteX15" fmla="*/ 805182 w 2043052"/>
                <a:gd name="connsiteY15" fmla="*/ 286925 h 2057074"/>
                <a:gd name="connsiteX16" fmla="*/ 1019173 w 2043052"/>
                <a:gd name="connsiteY16" fmla="*/ 6 h 2057074"/>
                <a:gd name="connsiteX0" fmla="*/ 1019119 w 2042998"/>
                <a:gd name="connsiteY0" fmla="*/ 6 h 2057074"/>
                <a:gd name="connsiteX1" fmla="*/ 1233110 w 2042998"/>
                <a:gd name="connsiteY1" fmla="*/ 286925 h 2057074"/>
                <a:gd name="connsiteX2" fmla="*/ 1759166 w 2042998"/>
                <a:gd name="connsiteY2" fmla="*/ 286925 h 2057074"/>
                <a:gd name="connsiteX3" fmla="*/ 1759166 w 2042998"/>
                <a:gd name="connsiteY3" fmla="*/ 811990 h 2057074"/>
                <a:gd name="connsiteX4" fmla="*/ 2042989 w 2042998"/>
                <a:gd name="connsiteY4" fmla="*/ 1026973 h 2057074"/>
                <a:gd name="connsiteX5" fmla="*/ 1759166 w 2042998"/>
                <a:gd name="connsiteY5" fmla="*/ 1241956 h 2057074"/>
                <a:gd name="connsiteX6" fmla="*/ 1759166 w 2042998"/>
                <a:gd name="connsiteY6" fmla="*/ 1767021 h 2057074"/>
                <a:gd name="connsiteX7" fmla="*/ 1232147 w 2042998"/>
                <a:gd name="connsiteY7" fmla="*/ 1767021 h 2057074"/>
                <a:gd name="connsiteX8" fmla="*/ 1019119 w 2042998"/>
                <a:gd name="connsiteY8" fmla="*/ 2057044 h 2057074"/>
                <a:gd name="connsiteX9" fmla="*/ 806091 w 2042998"/>
                <a:gd name="connsiteY9" fmla="*/ 1767021 h 2057074"/>
                <a:gd name="connsiteX10" fmla="*/ 279072 w 2042998"/>
                <a:gd name="connsiteY10" fmla="*/ 1767021 h 2057074"/>
                <a:gd name="connsiteX11" fmla="*/ 279072 w 2042998"/>
                <a:gd name="connsiteY11" fmla="*/ 1243434 h 2057074"/>
                <a:gd name="connsiteX12" fmla="*/ 9 w 2042998"/>
                <a:gd name="connsiteY12" fmla="*/ 1026973 h 2057074"/>
                <a:gd name="connsiteX13" fmla="*/ 279072 w 2042998"/>
                <a:gd name="connsiteY13" fmla="*/ 810512 h 2057074"/>
                <a:gd name="connsiteX14" fmla="*/ 279072 w 2042998"/>
                <a:gd name="connsiteY14" fmla="*/ 286925 h 2057074"/>
                <a:gd name="connsiteX15" fmla="*/ 805128 w 2042998"/>
                <a:gd name="connsiteY15" fmla="*/ 286925 h 2057074"/>
                <a:gd name="connsiteX16" fmla="*/ 1019119 w 2042998"/>
                <a:gd name="connsiteY16" fmla="*/ 6 h 2057074"/>
                <a:gd name="connsiteX0" fmla="*/ 1019119 w 2042998"/>
                <a:gd name="connsiteY0" fmla="*/ 6 h 2057074"/>
                <a:gd name="connsiteX1" fmla="*/ 1233110 w 2042998"/>
                <a:gd name="connsiteY1" fmla="*/ 286925 h 2057074"/>
                <a:gd name="connsiteX2" fmla="*/ 1759166 w 2042998"/>
                <a:gd name="connsiteY2" fmla="*/ 286925 h 2057074"/>
                <a:gd name="connsiteX3" fmla="*/ 1759166 w 2042998"/>
                <a:gd name="connsiteY3" fmla="*/ 811990 h 2057074"/>
                <a:gd name="connsiteX4" fmla="*/ 2042989 w 2042998"/>
                <a:gd name="connsiteY4" fmla="*/ 1026973 h 2057074"/>
                <a:gd name="connsiteX5" fmla="*/ 1759166 w 2042998"/>
                <a:gd name="connsiteY5" fmla="*/ 1241956 h 2057074"/>
                <a:gd name="connsiteX6" fmla="*/ 1759166 w 2042998"/>
                <a:gd name="connsiteY6" fmla="*/ 1767021 h 2057074"/>
                <a:gd name="connsiteX7" fmla="*/ 1232147 w 2042998"/>
                <a:gd name="connsiteY7" fmla="*/ 1767021 h 2057074"/>
                <a:gd name="connsiteX8" fmla="*/ 1019119 w 2042998"/>
                <a:gd name="connsiteY8" fmla="*/ 2057044 h 2057074"/>
                <a:gd name="connsiteX9" fmla="*/ 806091 w 2042998"/>
                <a:gd name="connsiteY9" fmla="*/ 1767021 h 2057074"/>
                <a:gd name="connsiteX10" fmla="*/ 279072 w 2042998"/>
                <a:gd name="connsiteY10" fmla="*/ 1767021 h 2057074"/>
                <a:gd name="connsiteX11" fmla="*/ 279072 w 2042998"/>
                <a:gd name="connsiteY11" fmla="*/ 1243434 h 2057074"/>
                <a:gd name="connsiteX12" fmla="*/ 9 w 2042998"/>
                <a:gd name="connsiteY12" fmla="*/ 1026973 h 2057074"/>
                <a:gd name="connsiteX13" fmla="*/ 279072 w 2042998"/>
                <a:gd name="connsiteY13" fmla="*/ 810512 h 2057074"/>
                <a:gd name="connsiteX14" fmla="*/ 279072 w 2042998"/>
                <a:gd name="connsiteY14" fmla="*/ 286925 h 2057074"/>
                <a:gd name="connsiteX15" fmla="*/ 805128 w 2042998"/>
                <a:gd name="connsiteY15" fmla="*/ 286925 h 2057074"/>
                <a:gd name="connsiteX16" fmla="*/ 1019119 w 2042998"/>
                <a:gd name="connsiteY16" fmla="*/ 6 h 2057074"/>
                <a:gd name="connsiteX0" fmla="*/ 1019118 w 2042997"/>
                <a:gd name="connsiteY0" fmla="*/ 6 h 2057074"/>
                <a:gd name="connsiteX1" fmla="*/ 1233109 w 2042997"/>
                <a:gd name="connsiteY1" fmla="*/ 286925 h 2057074"/>
                <a:gd name="connsiteX2" fmla="*/ 1759165 w 2042997"/>
                <a:gd name="connsiteY2" fmla="*/ 286925 h 2057074"/>
                <a:gd name="connsiteX3" fmla="*/ 1759165 w 2042997"/>
                <a:gd name="connsiteY3" fmla="*/ 811990 h 2057074"/>
                <a:gd name="connsiteX4" fmla="*/ 2042988 w 2042997"/>
                <a:gd name="connsiteY4" fmla="*/ 1026973 h 2057074"/>
                <a:gd name="connsiteX5" fmla="*/ 1759165 w 2042997"/>
                <a:gd name="connsiteY5" fmla="*/ 1241956 h 2057074"/>
                <a:gd name="connsiteX6" fmla="*/ 1759165 w 2042997"/>
                <a:gd name="connsiteY6" fmla="*/ 1767021 h 2057074"/>
                <a:gd name="connsiteX7" fmla="*/ 1232146 w 2042997"/>
                <a:gd name="connsiteY7" fmla="*/ 1767021 h 2057074"/>
                <a:gd name="connsiteX8" fmla="*/ 1019118 w 2042997"/>
                <a:gd name="connsiteY8" fmla="*/ 2057044 h 2057074"/>
                <a:gd name="connsiteX9" fmla="*/ 806090 w 2042997"/>
                <a:gd name="connsiteY9" fmla="*/ 1767021 h 2057074"/>
                <a:gd name="connsiteX10" fmla="*/ 279071 w 2042997"/>
                <a:gd name="connsiteY10" fmla="*/ 1767021 h 2057074"/>
                <a:gd name="connsiteX11" fmla="*/ 279071 w 2042997"/>
                <a:gd name="connsiteY11" fmla="*/ 1243434 h 2057074"/>
                <a:gd name="connsiteX12" fmla="*/ 8 w 2042997"/>
                <a:gd name="connsiteY12" fmla="*/ 1026973 h 2057074"/>
                <a:gd name="connsiteX13" fmla="*/ 279071 w 2042997"/>
                <a:gd name="connsiteY13" fmla="*/ 810512 h 2057074"/>
                <a:gd name="connsiteX14" fmla="*/ 279071 w 2042997"/>
                <a:gd name="connsiteY14" fmla="*/ 286925 h 2057074"/>
                <a:gd name="connsiteX15" fmla="*/ 805127 w 2042997"/>
                <a:gd name="connsiteY15" fmla="*/ 286925 h 2057074"/>
                <a:gd name="connsiteX16" fmla="*/ 1019118 w 2042997"/>
                <a:gd name="connsiteY16" fmla="*/ 6 h 2057074"/>
                <a:gd name="connsiteX0" fmla="*/ 1019118 w 2042997"/>
                <a:gd name="connsiteY0" fmla="*/ 6 h 2057074"/>
                <a:gd name="connsiteX1" fmla="*/ 1233109 w 2042997"/>
                <a:gd name="connsiteY1" fmla="*/ 286925 h 2057074"/>
                <a:gd name="connsiteX2" fmla="*/ 1759165 w 2042997"/>
                <a:gd name="connsiteY2" fmla="*/ 286925 h 2057074"/>
                <a:gd name="connsiteX3" fmla="*/ 1759165 w 2042997"/>
                <a:gd name="connsiteY3" fmla="*/ 811990 h 2057074"/>
                <a:gd name="connsiteX4" fmla="*/ 2042988 w 2042997"/>
                <a:gd name="connsiteY4" fmla="*/ 1026973 h 2057074"/>
                <a:gd name="connsiteX5" fmla="*/ 1759165 w 2042997"/>
                <a:gd name="connsiteY5" fmla="*/ 1241956 h 2057074"/>
                <a:gd name="connsiteX6" fmla="*/ 1759165 w 2042997"/>
                <a:gd name="connsiteY6" fmla="*/ 1767021 h 2057074"/>
                <a:gd name="connsiteX7" fmla="*/ 1232146 w 2042997"/>
                <a:gd name="connsiteY7" fmla="*/ 1767021 h 2057074"/>
                <a:gd name="connsiteX8" fmla="*/ 1019118 w 2042997"/>
                <a:gd name="connsiteY8" fmla="*/ 2057044 h 2057074"/>
                <a:gd name="connsiteX9" fmla="*/ 806090 w 2042997"/>
                <a:gd name="connsiteY9" fmla="*/ 1767021 h 2057074"/>
                <a:gd name="connsiteX10" fmla="*/ 279071 w 2042997"/>
                <a:gd name="connsiteY10" fmla="*/ 1767021 h 2057074"/>
                <a:gd name="connsiteX11" fmla="*/ 279071 w 2042997"/>
                <a:gd name="connsiteY11" fmla="*/ 1243434 h 2057074"/>
                <a:gd name="connsiteX12" fmla="*/ 8 w 2042997"/>
                <a:gd name="connsiteY12" fmla="*/ 1026973 h 2057074"/>
                <a:gd name="connsiteX13" fmla="*/ 279071 w 2042997"/>
                <a:gd name="connsiteY13" fmla="*/ 810512 h 2057074"/>
                <a:gd name="connsiteX14" fmla="*/ 279071 w 2042997"/>
                <a:gd name="connsiteY14" fmla="*/ 286925 h 2057074"/>
                <a:gd name="connsiteX15" fmla="*/ 805127 w 2042997"/>
                <a:gd name="connsiteY15" fmla="*/ 286925 h 2057074"/>
                <a:gd name="connsiteX16" fmla="*/ 1019118 w 2042997"/>
                <a:gd name="connsiteY16" fmla="*/ 6 h 2057074"/>
                <a:gd name="connsiteX0" fmla="*/ 1019118 w 2042997"/>
                <a:gd name="connsiteY0" fmla="*/ 6 h 1767021"/>
                <a:gd name="connsiteX1" fmla="*/ 1233109 w 2042997"/>
                <a:gd name="connsiteY1" fmla="*/ 286925 h 1767021"/>
                <a:gd name="connsiteX2" fmla="*/ 1759165 w 2042997"/>
                <a:gd name="connsiteY2" fmla="*/ 286925 h 1767021"/>
                <a:gd name="connsiteX3" fmla="*/ 1759165 w 2042997"/>
                <a:gd name="connsiteY3" fmla="*/ 811990 h 1767021"/>
                <a:gd name="connsiteX4" fmla="*/ 2042988 w 2042997"/>
                <a:gd name="connsiteY4" fmla="*/ 1026973 h 1767021"/>
                <a:gd name="connsiteX5" fmla="*/ 1759165 w 2042997"/>
                <a:gd name="connsiteY5" fmla="*/ 1241956 h 1767021"/>
                <a:gd name="connsiteX6" fmla="*/ 1759165 w 2042997"/>
                <a:gd name="connsiteY6" fmla="*/ 1767021 h 1767021"/>
                <a:gd name="connsiteX7" fmla="*/ 1232146 w 2042997"/>
                <a:gd name="connsiteY7" fmla="*/ 1767021 h 1767021"/>
                <a:gd name="connsiteX8" fmla="*/ 806090 w 2042997"/>
                <a:gd name="connsiteY8" fmla="*/ 1767021 h 1767021"/>
                <a:gd name="connsiteX9" fmla="*/ 279071 w 2042997"/>
                <a:gd name="connsiteY9" fmla="*/ 1767021 h 1767021"/>
                <a:gd name="connsiteX10" fmla="*/ 279071 w 2042997"/>
                <a:gd name="connsiteY10" fmla="*/ 1243434 h 1767021"/>
                <a:gd name="connsiteX11" fmla="*/ 8 w 2042997"/>
                <a:gd name="connsiteY11" fmla="*/ 1026973 h 1767021"/>
                <a:gd name="connsiteX12" fmla="*/ 279071 w 2042997"/>
                <a:gd name="connsiteY12" fmla="*/ 810512 h 1767021"/>
                <a:gd name="connsiteX13" fmla="*/ 279071 w 2042997"/>
                <a:gd name="connsiteY13" fmla="*/ 286925 h 1767021"/>
                <a:gd name="connsiteX14" fmla="*/ 805127 w 2042997"/>
                <a:gd name="connsiteY14" fmla="*/ 286925 h 1767021"/>
                <a:gd name="connsiteX15" fmla="*/ 1019118 w 2042997"/>
                <a:gd name="connsiteY15" fmla="*/ 6 h 176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2997" h="1767021">
                  <a:moveTo>
                    <a:pt x="1019118" y="6"/>
                  </a:moveTo>
                  <a:cubicBezTo>
                    <a:pt x="1168492" y="-1006"/>
                    <a:pt x="1277102" y="145877"/>
                    <a:pt x="1233109" y="286925"/>
                  </a:cubicBezTo>
                  <a:lnTo>
                    <a:pt x="1759165" y="286925"/>
                  </a:lnTo>
                  <a:lnTo>
                    <a:pt x="1759165" y="811990"/>
                  </a:lnTo>
                  <a:cubicBezTo>
                    <a:pt x="1868117" y="780859"/>
                    <a:pt x="2040889" y="843175"/>
                    <a:pt x="2042988" y="1026973"/>
                  </a:cubicBezTo>
                  <a:cubicBezTo>
                    <a:pt x="2043999" y="1115458"/>
                    <a:pt x="1961851" y="1290730"/>
                    <a:pt x="1759165" y="1241956"/>
                  </a:cubicBezTo>
                  <a:lnTo>
                    <a:pt x="1759165" y="1767021"/>
                  </a:lnTo>
                  <a:lnTo>
                    <a:pt x="1232146" y="1767021"/>
                  </a:lnTo>
                  <a:lnTo>
                    <a:pt x="806090" y="1767021"/>
                  </a:lnTo>
                  <a:lnTo>
                    <a:pt x="279071" y="1767021"/>
                  </a:lnTo>
                  <a:lnTo>
                    <a:pt x="279071" y="1243434"/>
                  </a:lnTo>
                  <a:cubicBezTo>
                    <a:pt x="116727" y="1281242"/>
                    <a:pt x="-1152" y="1162975"/>
                    <a:pt x="8" y="1026973"/>
                  </a:cubicBezTo>
                  <a:cubicBezTo>
                    <a:pt x="970" y="914240"/>
                    <a:pt x="86739" y="776082"/>
                    <a:pt x="279071" y="810512"/>
                  </a:cubicBezTo>
                  <a:lnTo>
                    <a:pt x="279071" y="286925"/>
                  </a:lnTo>
                  <a:lnTo>
                    <a:pt x="805127" y="286925"/>
                  </a:lnTo>
                  <a:cubicBezTo>
                    <a:pt x="749760" y="117179"/>
                    <a:pt x="879576" y="951"/>
                    <a:pt x="1019118" y="6"/>
                  </a:cubicBezTo>
                  <a:close/>
                </a:path>
              </a:pathLst>
            </a:custGeom>
            <a:solidFill>
              <a:srgbClr val="02A1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TextBox 39">
              <a:extLst>
                <a:ext uri="{FF2B5EF4-FFF2-40B4-BE49-F238E27FC236}">
                  <a16:creationId xmlns="" xmlns:a16="http://schemas.microsoft.com/office/drawing/2014/main" id="{706703FD-629D-4683-8B44-B6B6936411C1}"/>
                </a:ext>
              </a:extLst>
            </p:cNvPr>
            <p:cNvSpPr txBox="1"/>
            <p:nvPr/>
          </p:nvSpPr>
          <p:spPr>
            <a:xfrm>
              <a:off x="4728107" y="5157924"/>
              <a:ext cx="1701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Objectifs du Club dans RCC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FE846F9E-4343-411C-962C-A0A3FC7F4E50}"/>
              </a:ext>
            </a:extLst>
          </p:cNvPr>
          <p:cNvGrpSpPr/>
          <p:nvPr/>
        </p:nvGrpSpPr>
        <p:grpSpPr>
          <a:xfrm>
            <a:off x="2880352" y="3971787"/>
            <a:ext cx="2040005" cy="2040006"/>
            <a:chOff x="1501282" y="4430309"/>
            <a:chExt cx="2040005" cy="2040006"/>
          </a:xfrm>
        </p:grpSpPr>
        <p:sp>
          <p:nvSpPr>
            <p:cNvPr id="192" name="Freeform 46">
              <a:extLst>
                <a:ext uri="{FF2B5EF4-FFF2-40B4-BE49-F238E27FC236}">
                  <a16:creationId xmlns="" xmlns:a16="http://schemas.microsoft.com/office/drawing/2014/main" id="{7800E410-90E6-4785-8355-0530B431F4A8}"/>
                </a:ext>
              </a:extLst>
            </p:cNvPr>
            <p:cNvSpPr/>
            <p:nvPr/>
          </p:nvSpPr>
          <p:spPr>
            <a:xfrm>
              <a:off x="1501282" y="4430309"/>
              <a:ext cx="2040005" cy="2040006"/>
            </a:xfrm>
            <a:custGeom>
              <a:avLst/>
              <a:gdLst>
                <a:gd name="connsiteX0" fmla="*/ 0 w 2040005"/>
                <a:gd name="connsiteY0" fmla="*/ 0 h 2040006"/>
                <a:gd name="connsiteX1" fmla="*/ 723288 w 2040005"/>
                <a:gd name="connsiteY1" fmla="*/ 0 h 2040006"/>
                <a:gd name="connsiteX2" fmla="*/ 1020003 w 2040005"/>
                <a:gd name="connsiteY2" fmla="*/ 389750 h 2040006"/>
                <a:gd name="connsiteX3" fmla="*/ 1316718 w 2040005"/>
                <a:gd name="connsiteY3" fmla="*/ 0 h 2040006"/>
                <a:gd name="connsiteX4" fmla="*/ 2040005 w 2040005"/>
                <a:gd name="connsiteY4" fmla="*/ 0 h 2040006"/>
                <a:gd name="connsiteX5" fmla="*/ 2040005 w 2040005"/>
                <a:gd name="connsiteY5" fmla="*/ 731296 h 2040006"/>
                <a:gd name="connsiteX6" fmla="*/ 1624328 w 2040005"/>
                <a:gd name="connsiteY6" fmla="*/ 1020003 h 2040006"/>
                <a:gd name="connsiteX7" fmla="*/ 2040005 w 2040005"/>
                <a:gd name="connsiteY7" fmla="*/ 1308709 h 2040006"/>
                <a:gd name="connsiteX8" fmla="*/ 2040005 w 2040005"/>
                <a:gd name="connsiteY8" fmla="*/ 2040006 h 2040006"/>
                <a:gd name="connsiteX9" fmla="*/ 0 w 2040005"/>
                <a:gd name="connsiteY9" fmla="*/ 2040006 h 2040006"/>
                <a:gd name="connsiteX10" fmla="*/ 0 w 2040005"/>
                <a:gd name="connsiteY10" fmla="*/ 0 h 204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0005" h="2040006">
                  <a:moveTo>
                    <a:pt x="0" y="0"/>
                  </a:moveTo>
                  <a:lnTo>
                    <a:pt x="723288" y="0"/>
                  </a:lnTo>
                  <a:cubicBezTo>
                    <a:pt x="667336" y="248530"/>
                    <a:pt x="863700" y="388360"/>
                    <a:pt x="1020003" y="389750"/>
                  </a:cubicBezTo>
                  <a:cubicBezTo>
                    <a:pt x="1172008" y="391100"/>
                    <a:pt x="1390535" y="249466"/>
                    <a:pt x="1316718" y="0"/>
                  </a:cubicBezTo>
                  <a:lnTo>
                    <a:pt x="2040005" y="0"/>
                  </a:lnTo>
                  <a:lnTo>
                    <a:pt x="2040005" y="731296"/>
                  </a:lnTo>
                  <a:cubicBezTo>
                    <a:pt x="1805898" y="643024"/>
                    <a:pt x="1618440" y="848083"/>
                    <a:pt x="1624328" y="1020003"/>
                  </a:cubicBezTo>
                  <a:cubicBezTo>
                    <a:pt x="1631311" y="1223878"/>
                    <a:pt x="1802690" y="1382522"/>
                    <a:pt x="2040005" y="1308709"/>
                  </a:cubicBezTo>
                  <a:lnTo>
                    <a:pt x="2040005" y="2040006"/>
                  </a:lnTo>
                  <a:lnTo>
                    <a:pt x="0" y="2040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2D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TextBox 42">
              <a:extLst>
                <a:ext uri="{FF2B5EF4-FFF2-40B4-BE49-F238E27FC236}">
                  <a16:creationId xmlns="" xmlns:a16="http://schemas.microsoft.com/office/drawing/2014/main" id="{9DD6BD89-661C-453B-B7E8-2DC30E0A3F16}"/>
                </a:ext>
              </a:extLst>
            </p:cNvPr>
            <p:cNvSpPr txBox="1"/>
            <p:nvPr/>
          </p:nvSpPr>
          <p:spPr>
            <a:xfrm>
              <a:off x="1567838" y="5108927"/>
              <a:ext cx="1701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Plan stratégique Club</a:t>
              </a:r>
              <a:endParaRPr lang="fr-FR" sz="16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406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7">
            <a:extLst>
              <a:ext uri="{FF2B5EF4-FFF2-40B4-BE49-F238E27FC236}">
                <a16:creationId xmlns="" xmlns:a16="http://schemas.microsoft.com/office/drawing/2014/main" id="{794A0022-AFD8-4F52-9B37-CE391EBFDDC4}"/>
              </a:ext>
            </a:extLst>
          </p:cNvPr>
          <p:cNvSpPr/>
          <p:nvPr/>
        </p:nvSpPr>
        <p:spPr>
          <a:xfrm>
            <a:off x="2249959" y="3086299"/>
            <a:ext cx="2072816" cy="715352"/>
          </a:xfrm>
          <a:custGeom>
            <a:avLst/>
            <a:gdLst>
              <a:gd name="connsiteX0" fmla="*/ 0 w 2119393"/>
              <a:gd name="connsiteY0" fmla="*/ 0 h 960089"/>
              <a:gd name="connsiteX1" fmla="*/ 2119393 w 2119393"/>
              <a:gd name="connsiteY1" fmla="*/ 0 h 960089"/>
              <a:gd name="connsiteX2" fmla="*/ 2119393 w 2119393"/>
              <a:gd name="connsiteY2" fmla="*/ 960089 h 960089"/>
              <a:gd name="connsiteX3" fmla="*/ 0 w 2119393"/>
              <a:gd name="connsiteY3" fmla="*/ 960089 h 960089"/>
              <a:gd name="connsiteX4" fmla="*/ 0 w 2119393"/>
              <a:gd name="connsiteY4" fmla="*/ 0 h 960089"/>
              <a:gd name="connsiteX0" fmla="*/ 0 w 2119393"/>
              <a:gd name="connsiteY0" fmla="*/ 0 h 1607789"/>
              <a:gd name="connsiteX1" fmla="*/ 2119393 w 2119393"/>
              <a:gd name="connsiteY1" fmla="*/ 0 h 1607789"/>
              <a:gd name="connsiteX2" fmla="*/ 2119393 w 2119393"/>
              <a:gd name="connsiteY2" fmla="*/ 960089 h 1607789"/>
              <a:gd name="connsiteX3" fmla="*/ 95250 w 2119393"/>
              <a:gd name="connsiteY3" fmla="*/ 1607789 h 1607789"/>
              <a:gd name="connsiteX4" fmla="*/ 0 w 2119393"/>
              <a:gd name="connsiteY4" fmla="*/ 0 h 1607789"/>
              <a:gd name="connsiteX0" fmla="*/ 0 w 2057480"/>
              <a:gd name="connsiteY0" fmla="*/ 664369 h 1607789"/>
              <a:gd name="connsiteX1" fmla="*/ 2057480 w 2057480"/>
              <a:gd name="connsiteY1" fmla="*/ 0 h 1607789"/>
              <a:gd name="connsiteX2" fmla="*/ 2057480 w 2057480"/>
              <a:gd name="connsiteY2" fmla="*/ 960089 h 1607789"/>
              <a:gd name="connsiteX3" fmla="*/ 33337 w 2057480"/>
              <a:gd name="connsiteY3" fmla="*/ 1607789 h 1607789"/>
              <a:gd name="connsiteX4" fmla="*/ 0 w 2057480"/>
              <a:gd name="connsiteY4" fmla="*/ 664369 h 1607789"/>
              <a:gd name="connsiteX0" fmla="*/ 0 w 2064624"/>
              <a:gd name="connsiteY0" fmla="*/ 669131 h 1607789"/>
              <a:gd name="connsiteX1" fmla="*/ 2064624 w 2064624"/>
              <a:gd name="connsiteY1" fmla="*/ 0 h 1607789"/>
              <a:gd name="connsiteX2" fmla="*/ 2064624 w 2064624"/>
              <a:gd name="connsiteY2" fmla="*/ 960089 h 1607789"/>
              <a:gd name="connsiteX3" fmla="*/ 40481 w 2064624"/>
              <a:gd name="connsiteY3" fmla="*/ 1607789 h 1607789"/>
              <a:gd name="connsiteX4" fmla="*/ 0 w 2064624"/>
              <a:gd name="connsiteY4" fmla="*/ 669131 h 1607789"/>
              <a:gd name="connsiteX0" fmla="*/ 0 w 2071767"/>
              <a:gd name="connsiteY0" fmla="*/ 671512 h 1607789"/>
              <a:gd name="connsiteX1" fmla="*/ 2071767 w 2071767"/>
              <a:gd name="connsiteY1" fmla="*/ 0 h 1607789"/>
              <a:gd name="connsiteX2" fmla="*/ 2071767 w 2071767"/>
              <a:gd name="connsiteY2" fmla="*/ 960089 h 1607789"/>
              <a:gd name="connsiteX3" fmla="*/ 47624 w 2071767"/>
              <a:gd name="connsiteY3" fmla="*/ 1607789 h 1607789"/>
              <a:gd name="connsiteX4" fmla="*/ 0 w 2071767"/>
              <a:gd name="connsiteY4" fmla="*/ 671512 h 1607789"/>
              <a:gd name="connsiteX0" fmla="*/ 0 w 2207499"/>
              <a:gd name="connsiteY0" fmla="*/ 678656 h 1607789"/>
              <a:gd name="connsiteX1" fmla="*/ 2207499 w 2207499"/>
              <a:gd name="connsiteY1" fmla="*/ 0 h 1607789"/>
              <a:gd name="connsiteX2" fmla="*/ 2207499 w 2207499"/>
              <a:gd name="connsiteY2" fmla="*/ 960089 h 1607789"/>
              <a:gd name="connsiteX3" fmla="*/ 183356 w 2207499"/>
              <a:gd name="connsiteY3" fmla="*/ 1607789 h 1607789"/>
              <a:gd name="connsiteX4" fmla="*/ 0 w 2207499"/>
              <a:gd name="connsiteY4" fmla="*/ 678656 h 1607789"/>
              <a:gd name="connsiteX0" fmla="*/ 0 w 2057480"/>
              <a:gd name="connsiteY0" fmla="*/ 707231 h 1607789"/>
              <a:gd name="connsiteX1" fmla="*/ 2057480 w 2057480"/>
              <a:gd name="connsiteY1" fmla="*/ 0 h 1607789"/>
              <a:gd name="connsiteX2" fmla="*/ 2057480 w 2057480"/>
              <a:gd name="connsiteY2" fmla="*/ 960089 h 1607789"/>
              <a:gd name="connsiteX3" fmla="*/ 33337 w 2057480"/>
              <a:gd name="connsiteY3" fmla="*/ 1607789 h 1607789"/>
              <a:gd name="connsiteX4" fmla="*/ 0 w 2057480"/>
              <a:gd name="connsiteY4" fmla="*/ 707231 h 1607789"/>
              <a:gd name="connsiteX0" fmla="*/ 0 w 2052717"/>
              <a:gd name="connsiteY0" fmla="*/ 1059656 h 1607789"/>
              <a:gd name="connsiteX1" fmla="*/ 2052717 w 2052717"/>
              <a:gd name="connsiteY1" fmla="*/ 0 h 1607789"/>
              <a:gd name="connsiteX2" fmla="*/ 2052717 w 2052717"/>
              <a:gd name="connsiteY2" fmla="*/ 960089 h 1607789"/>
              <a:gd name="connsiteX3" fmla="*/ 28574 w 2052717"/>
              <a:gd name="connsiteY3" fmla="*/ 1607789 h 1607789"/>
              <a:gd name="connsiteX4" fmla="*/ 0 w 2052717"/>
              <a:gd name="connsiteY4" fmla="*/ 1059656 h 1607789"/>
              <a:gd name="connsiteX0" fmla="*/ 0 w 2040811"/>
              <a:gd name="connsiteY0" fmla="*/ 1285875 h 1607789"/>
              <a:gd name="connsiteX1" fmla="*/ 2040811 w 2040811"/>
              <a:gd name="connsiteY1" fmla="*/ 0 h 1607789"/>
              <a:gd name="connsiteX2" fmla="*/ 2040811 w 2040811"/>
              <a:gd name="connsiteY2" fmla="*/ 960089 h 1607789"/>
              <a:gd name="connsiteX3" fmla="*/ 16668 w 2040811"/>
              <a:gd name="connsiteY3" fmla="*/ 1607789 h 1607789"/>
              <a:gd name="connsiteX4" fmla="*/ 0 w 2040811"/>
              <a:gd name="connsiteY4" fmla="*/ 1285875 h 1607789"/>
              <a:gd name="connsiteX0" fmla="*/ 0 w 2040811"/>
              <a:gd name="connsiteY0" fmla="*/ 1285875 h 1607789"/>
              <a:gd name="connsiteX1" fmla="*/ 2040811 w 2040811"/>
              <a:gd name="connsiteY1" fmla="*/ 0 h 1607789"/>
              <a:gd name="connsiteX2" fmla="*/ 2040811 w 2040811"/>
              <a:gd name="connsiteY2" fmla="*/ 960089 h 1607789"/>
              <a:gd name="connsiteX3" fmla="*/ 16668 w 2040811"/>
              <a:gd name="connsiteY3" fmla="*/ 1607789 h 1607789"/>
              <a:gd name="connsiteX4" fmla="*/ 0 w 2040811"/>
              <a:gd name="connsiteY4" fmla="*/ 1285875 h 1607789"/>
              <a:gd name="connsiteX0" fmla="*/ 0 w 2045574"/>
              <a:gd name="connsiteY0" fmla="*/ 1285875 h 1607789"/>
              <a:gd name="connsiteX1" fmla="*/ 2045574 w 2045574"/>
              <a:gd name="connsiteY1" fmla="*/ 0 h 1607789"/>
              <a:gd name="connsiteX2" fmla="*/ 2045574 w 2045574"/>
              <a:gd name="connsiteY2" fmla="*/ 960089 h 1607789"/>
              <a:gd name="connsiteX3" fmla="*/ 21431 w 2045574"/>
              <a:gd name="connsiteY3" fmla="*/ 1607789 h 1607789"/>
              <a:gd name="connsiteX4" fmla="*/ 0 w 2045574"/>
              <a:gd name="connsiteY4" fmla="*/ 1285875 h 1607789"/>
              <a:gd name="connsiteX0" fmla="*/ 2382 w 2047956"/>
              <a:gd name="connsiteY0" fmla="*/ 1285875 h 1607789"/>
              <a:gd name="connsiteX1" fmla="*/ 2047956 w 2047956"/>
              <a:gd name="connsiteY1" fmla="*/ 0 h 1607789"/>
              <a:gd name="connsiteX2" fmla="*/ 2047956 w 2047956"/>
              <a:gd name="connsiteY2" fmla="*/ 960089 h 1607789"/>
              <a:gd name="connsiteX3" fmla="*/ 0 w 2047956"/>
              <a:gd name="connsiteY3" fmla="*/ 1607789 h 1607789"/>
              <a:gd name="connsiteX4" fmla="*/ 2382 w 2047956"/>
              <a:gd name="connsiteY4" fmla="*/ 1285875 h 1607789"/>
              <a:gd name="connsiteX0" fmla="*/ 0 w 2050336"/>
              <a:gd name="connsiteY0" fmla="*/ 1281113 h 1607789"/>
              <a:gd name="connsiteX1" fmla="*/ 2050336 w 2050336"/>
              <a:gd name="connsiteY1" fmla="*/ 0 h 1607789"/>
              <a:gd name="connsiteX2" fmla="*/ 2050336 w 2050336"/>
              <a:gd name="connsiteY2" fmla="*/ 960089 h 1607789"/>
              <a:gd name="connsiteX3" fmla="*/ 2380 w 2050336"/>
              <a:gd name="connsiteY3" fmla="*/ 1607789 h 1607789"/>
              <a:gd name="connsiteX4" fmla="*/ 0 w 2050336"/>
              <a:gd name="connsiteY4" fmla="*/ 1281113 h 1607789"/>
              <a:gd name="connsiteX0" fmla="*/ 7195 w 2057531"/>
              <a:gd name="connsiteY0" fmla="*/ 1281113 h 1607789"/>
              <a:gd name="connsiteX1" fmla="*/ 2057531 w 2057531"/>
              <a:gd name="connsiteY1" fmla="*/ 0 h 1607789"/>
              <a:gd name="connsiteX2" fmla="*/ 2057531 w 2057531"/>
              <a:gd name="connsiteY2" fmla="*/ 960089 h 1607789"/>
              <a:gd name="connsiteX3" fmla="*/ 50 w 2057531"/>
              <a:gd name="connsiteY3" fmla="*/ 1607789 h 1607789"/>
              <a:gd name="connsiteX4" fmla="*/ 7195 w 2057531"/>
              <a:gd name="connsiteY4" fmla="*/ 1281113 h 1607789"/>
              <a:gd name="connsiteX0" fmla="*/ 7195 w 2057531"/>
              <a:gd name="connsiteY0" fmla="*/ 1281113 h 1607789"/>
              <a:gd name="connsiteX1" fmla="*/ 2057531 w 2057531"/>
              <a:gd name="connsiteY1" fmla="*/ 0 h 1607789"/>
              <a:gd name="connsiteX2" fmla="*/ 2057531 w 2057531"/>
              <a:gd name="connsiteY2" fmla="*/ 960089 h 1607789"/>
              <a:gd name="connsiteX3" fmla="*/ 50 w 2057531"/>
              <a:gd name="connsiteY3" fmla="*/ 1607789 h 1607789"/>
              <a:gd name="connsiteX4" fmla="*/ 7195 w 2057531"/>
              <a:gd name="connsiteY4" fmla="*/ 1281113 h 1607789"/>
              <a:gd name="connsiteX0" fmla="*/ 2487 w 2057586"/>
              <a:gd name="connsiteY0" fmla="*/ 1281113 h 1607789"/>
              <a:gd name="connsiteX1" fmla="*/ 2057586 w 2057586"/>
              <a:gd name="connsiteY1" fmla="*/ 0 h 1607789"/>
              <a:gd name="connsiteX2" fmla="*/ 2057586 w 2057586"/>
              <a:gd name="connsiteY2" fmla="*/ 960089 h 1607789"/>
              <a:gd name="connsiteX3" fmla="*/ 105 w 2057586"/>
              <a:gd name="connsiteY3" fmla="*/ 1607789 h 1607789"/>
              <a:gd name="connsiteX4" fmla="*/ 2487 w 2057586"/>
              <a:gd name="connsiteY4" fmla="*/ 1281113 h 1607789"/>
              <a:gd name="connsiteX0" fmla="*/ 229 w 2055328"/>
              <a:gd name="connsiteY0" fmla="*/ 1281113 h 1607789"/>
              <a:gd name="connsiteX1" fmla="*/ 2055328 w 2055328"/>
              <a:gd name="connsiteY1" fmla="*/ 0 h 1607789"/>
              <a:gd name="connsiteX2" fmla="*/ 2055328 w 2055328"/>
              <a:gd name="connsiteY2" fmla="*/ 960089 h 1607789"/>
              <a:gd name="connsiteX3" fmla="*/ 229 w 2055328"/>
              <a:gd name="connsiteY3" fmla="*/ 1607789 h 1607789"/>
              <a:gd name="connsiteX4" fmla="*/ 229 w 2055328"/>
              <a:gd name="connsiteY4" fmla="*/ 1281113 h 1607789"/>
              <a:gd name="connsiteX0" fmla="*/ 0 w 2058274"/>
              <a:gd name="connsiteY0" fmla="*/ 1281113 h 1607789"/>
              <a:gd name="connsiteX1" fmla="*/ 2058274 w 2058274"/>
              <a:gd name="connsiteY1" fmla="*/ 0 h 1607789"/>
              <a:gd name="connsiteX2" fmla="*/ 2058274 w 2058274"/>
              <a:gd name="connsiteY2" fmla="*/ 960089 h 1607789"/>
              <a:gd name="connsiteX3" fmla="*/ 3175 w 2058274"/>
              <a:gd name="connsiteY3" fmla="*/ 1607789 h 1607789"/>
              <a:gd name="connsiteX4" fmla="*/ 0 w 2058274"/>
              <a:gd name="connsiteY4" fmla="*/ 1281113 h 1607789"/>
              <a:gd name="connsiteX0" fmla="*/ 1715 w 2059989"/>
              <a:gd name="connsiteY0" fmla="*/ 1281113 h 1607789"/>
              <a:gd name="connsiteX1" fmla="*/ 2059989 w 2059989"/>
              <a:gd name="connsiteY1" fmla="*/ 0 h 1607789"/>
              <a:gd name="connsiteX2" fmla="*/ 2059989 w 2059989"/>
              <a:gd name="connsiteY2" fmla="*/ 960089 h 1607789"/>
              <a:gd name="connsiteX3" fmla="*/ 128 w 2059989"/>
              <a:gd name="connsiteY3" fmla="*/ 1607789 h 1607789"/>
              <a:gd name="connsiteX4" fmla="*/ 1715 w 2059989"/>
              <a:gd name="connsiteY4" fmla="*/ 1281113 h 1607789"/>
              <a:gd name="connsiteX0" fmla="*/ 1715 w 2059989"/>
              <a:gd name="connsiteY0" fmla="*/ 1281113 h 1607789"/>
              <a:gd name="connsiteX1" fmla="*/ 2059989 w 2059989"/>
              <a:gd name="connsiteY1" fmla="*/ 0 h 1607789"/>
              <a:gd name="connsiteX2" fmla="*/ 2059989 w 2059989"/>
              <a:gd name="connsiteY2" fmla="*/ 960089 h 1607789"/>
              <a:gd name="connsiteX3" fmla="*/ 128 w 2059989"/>
              <a:gd name="connsiteY3" fmla="*/ 1607789 h 1607789"/>
              <a:gd name="connsiteX4" fmla="*/ 1715 w 2059989"/>
              <a:gd name="connsiteY4" fmla="*/ 1281113 h 1607789"/>
              <a:gd name="connsiteX0" fmla="*/ 0 w 2058274"/>
              <a:gd name="connsiteY0" fmla="*/ 1281113 h 1605408"/>
              <a:gd name="connsiteX1" fmla="*/ 2058274 w 2058274"/>
              <a:gd name="connsiteY1" fmla="*/ 0 h 1605408"/>
              <a:gd name="connsiteX2" fmla="*/ 2058274 w 2058274"/>
              <a:gd name="connsiteY2" fmla="*/ 960089 h 1605408"/>
              <a:gd name="connsiteX3" fmla="*/ 794 w 2058274"/>
              <a:gd name="connsiteY3" fmla="*/ 1605408 h 1605408"/>
              <a:gd name="connsiteX4" fmla="*/ 0 w 2058274"/>
              <a:gd name="connsiteY4" fmla="*/ 1281113 h 1605408"/>
              <a:gd name="connsiteX0" fmla="*/ 0 w 2058274"/>
              <a:gd name="connsiteY0" fmla="*/ 1281113 h 1611758"/>
              <a:gd name="connsiteX1" fmla="*/ 2058274 w 2058274"/>
              <a:gd name="connsiteY1" fmla="*/ 0 h 1611758"/>
              <a:gd name="connsiteX2" fmla="*/ 2058274 w 2058274"/>
              <a:gd name="connsiteY2" fmla="*/ 960089 h 1611758"/>
              <a:gd name="connsiteX3" fmla="*/ 794 w 2058274"/>
              <a:gd name="connsiteY3" fmla="*/ 1611758 h 1611758"/>
              <a:gd name="connsiteX4" fmla="*/ 0 w 2058274"/>
              <a:gd name="connsiteY4" fmla="*/ 1281113 h 1611758"/>
              <a:gd name="connsiteX0" fmla="*/ 0 w 2058274"/>
              <a:gd name="connsiteY0" fmla="*/ 1249363 h 1611758"/>
              <a:gd name="connsiteX1" fmla="*/ 2058274 w 2058274"/>
              <a:gd name="connsiteY1" fmla="*/ 0 h 1611758"/>
              <a:gd name="connsiteX2" fmla="*/ 2058274 w 2058274"/>
              <a:gd name="connsiteY2" fmla="*/ 960089 h 1611758"/>
              <a:gd name="connsiteX3" fmla="*/ 794 w 2058274"/>
              <a:gd name="connsiteY3" fmla="*/ 1611758 h 1611758"/>
              <a:gd name="connsiteX4" fmla="*/ 0 w 2058274"/>
              <a:gd name="connsiteY4" fmla="*/ 1249363 h 1611758"/>
              <a:gd name="connsiteX0" fmla="*/ 0 w 2058274"/>
              <a:gd name="connsiteY0" fmla="*/ 1249363 h 1602233"/>
              <a:gd name="connsiteX1" fmla="*/ 2058274 w 2058274"/>
              <a:gd name="connsiteY1" fmla="*/ 0 h 1602233"/>
              <a:gd name="connsiteX2" fmla="*/ 2058274 w 2058274"/>
              <a:gd name="connsiteY2" fmla="*/ 960089 h 1602233"/>
              <a:gd name="connsiteX3" fmla="*/ 794 w 2058274"/>
              <a:gd name="connsiteY3" fmla="*/ 1602233 h 1602233"/>
              <a:gd name="connsiteX4" fmla="*/ 0 w 2058274"/>
              <a:gd name="connsiteY4" fmla="*/ 1249363 h 1602233"/>
              <a:gd name="connsiteX0" fmla="*/ 0 w 2060655"/>
              <a:gd name="connsiteY0" fmla="*/ 1204119 h 1602233"/>
              <a:gd name="connsiteX1" fmla="*/ 2060655 w 2060655"/>
              <a:gd name="connsiteY1" fmla="*/ 0 h 1602233"/>
              <a:gd name="connsiteX2" fmla="*/ 2060655 w 2060655"/>
              <a:gd name="connsiteY2" fmla="*/ 960089 h 1602233"/>
              <a:gd name="connsiteX3" fmla="*/ 3175 w 2060655"/>
              <a:gd name="connsiteY3" fmla="*/ 1602233 h 1602233"/>
              <a:gd name="connsiteX4" fmla="*/ 0 w 2060655"/>
              <a:gd name="connsiteY4" fmla="*/ 1204119 h 1602233"/>
              <a:gd name="connsiteX0" fmla="*/ 0 w 2060655"/>
              <a:gd name="connsiteY0" fmla="*/ 1204119 h 1604615"/>
              <a:gd name="connsiteX1" fmla="*/ 2060655 w 2060655"/>
              <a:gd name="connsiteY1" fmla="*/ 0 h 1604615"/>
              <a:gd name="connsiteX2" fmla="*/ 2060655 w 2060655"/>
              <a:gd name="connsiteY2" fmla="*/ 960089 h 1604615"/>
              <a:gd name="connsiteX3" fmla="*/ 794 w 2060655"/>
              <a:gd name="connsiteY3" fmla="*/ 1604615 h 1604615"/>
              <a:gd name="connsiteX4" fmla="*/ 0 w 2060655"/>
              <a:gd name="connsiteY4" fmla="*/ 1204119 h 1604615"/>
              <a:gd name="connsiteX0" fmla="*/ 0 w 2060655"/>
              <a:gd name="connsiteY0" fmla="*/ 1197769 h 1598265"/>
              <a:gd name="connsiteX1" fmla="*/ 2060655 w 2060655"/>
              <a:gd name="connsiteY1" fmla="*/ 0 h 1598265"/>
              <a:gd name="connsiteX2" fmla="*/ 2060655 w 2060655"/>
              <a:gd name="connsiteY2" fmla="*/ 953739 h 1598265"/>
              <a:gd name="connsiteX3" fmla="*/ 794 w 2060655"/>
              <a:gd name="connsiteY3" fmla="*/ 1598265 h 1598265"/>
              <a:gd name="connsiteX4" fmla="*/ 0 w 2060655"/>
              <a:gd name="connsiteY4" fmla="*/ 1197769 h 1598265"/>
              <a:gd name="connsiteX0" fmla="*/ 0 w 2060655"/>
              <a:gd name="connsiteY0" fmla="*/ 1200944 h 1601440"/>
              <a:gd name="connsiteX1" fmla="*/ 2060655 w 2060655"/>
              <a:gd name="connsiteY1" fmla="*/ 0 h 1601440"/>
              <a:gd name="connsiteX2" fmla="*/ 2060655 w 2060655"/>
              <a:gd name="connsiteY2" fmla="*/ 956914 h 1601440"/>
              <a:gd name="connsiteX3" fmla="*/ 794 w 2060655"/>
              <a:gd name="connsiteY3" fmla="*/ 1601440 h 1601440"/>
              <a:gd name="connsiteX4" fmla="*/ 0 w 2060655"/>
              <a:gd name="connsiteY4" fmla="*/ 1200944 h 1601440"/>
              <a:gd name="connsiteX0" fmla="*/ 0 w 2063037"/>
              <a:gd name="connsiteY0" fmla="*/ 1200944 h 1601440"/>
              <a:gd name="connsiteX1" fmla="*/ 2063037 w 2063037"/>
              <a:gd name="connsiteY1" fmla="*/ 0 h 1601440"/>
              <a:gd name="connsiteX2" fmla="*/ 2060655 w 2063037"/>
              <a:gd name="connsiteY2" fmla="*/ 956914 h 1601440"/>
              <a:gd name="connsiteX3" fmla="*/ 794 w 2063037"/>
              <a:gd name="connsiteY3" fmla="*/ 1601440 h 1601440"/>
              <a:gd name="connsiteX4" fmla="*/ 0 w 2063037"/>
              <a:gd name="connsiteY4" fmla="*/ 1200944 h 1601440"/>
              <a:gd name="connsiteX0" fmla="*/ 0 w 2063037"/>
              <a:gd name="connsiteY0" fmla="*/ 1203325 h 1603821"/>
              <a:gd name="connsiteX1" fmla="*/ 2063037 w 2063037"/>
              <a:gd name="connsiteY1" fmla="*/ 0 h 1603821"/>
              <a:gd name="connsiteX2" fmla="*/ 2060655 w 2063037"/>
              <a:gd name="connsiteY2" fmla="*/ 959295 h 1603821"/>
              <a:gd name="connsiteX3" fmla="*/ 794 w 2063037"/>
              <a:gd name="connsiteY3" fmla="*/ 1603821 h 1603821"/>
              <a:gd name="connsiteX4" fmla="*/ 0 w 2063037"/>
              <a:gd name="connsiteY4" fmla="*/ 1203325 h 1603821"/>
              <a:gd name="connsiteX0" fmla="*/ 0 w 2063037"/>
              <a:gd name="connsiteY0" fmla="*/ 1203325 h 1603821"/>
              <a:gd name="connsiteX1" fmla="*/ 2063037 w 2063037"/>
              <a:gd name="connsiteY1" fmla="*/ 0 h 1603821"/>
              <a:gd name="connsiteX2" fmla="*/ 2063036 w 2063037"/>
              <a:gd name="connsiteY2" fmla="*/ 959295 h 1603821"/>
              <a:gd name="connsiteX3" fmla="*/ 794 w 2063037"/>
              <a:gd name="connsiteY3" fmla="*/ 1603821 h 1603821"/>
              <a:gd name="connsiteX4" fmla="*/ 0 w 2063037"/>
              <a:gd name="connsiteY4" fmla="*/ 1203325 h 1603821"/>
              <a:gd name="connsiteX0" fmla="*/ 1715 w 2064752"/>
              <a:gd name="connsiteY0" fmla="*/ 1203325 h 1449040"/>
              <a:gd name="connsiteX1" fmla="*/ 2064752 w 2064752"/>
              <a:gd name="connsiteY1" fmla="*/ 0 h 1449040"/>
              <a:gd name="connsiteX2" fmla="*/ 2064751 w 2064752"/>
              <a:gd name="connsiteY2" fmla="*/ 959295 h 1449040"/>
              <a:gd name="connsiteX3" fmla="*/ 128 w 2064752"/>
              <a:gd name="connsiteY3" fmla="*/ 1449040 h 1449040"/>
              <a:gd name="connsiteX4" fmla="*/ 1715 w 2064752"/>
              <a:gd name="connsiteY4" fmla="*/ 1203325 h 1449040"/>
              <a:gd name="connsiteX0" fmla="*/ 0 w 2063037"/>
              <a:gd name="connsiteY0" fmla="*/ 1203325 h 1453802"/>
              <a:gd name="connsiteX1" fmla="*/ 2063037 w 2063037"/>
              <a:gd name="connsiteY1" fmla="*/ 0 h 1453802"/>
              <a:gd name="connsiteX2" fmla="*/ 2063036 w 2063037"/>
              <a:gd name="connsiteY2" fmla="*/ 959295 h 1453802"/>
              <a:gd name="connsiteX3" fmla="*/ 3175 w 2063037"/>
              <a:gd name="connsiteY3" fmla="*/ 1453802 h 1453802"/>
              <a:gd name="connsiteX4" fmla="*/ 0 w 2063037"/>
              <a:gd name="connsiteY4" fmla="*/ 1203325 h 1453802"/>
              <a:gd name="connsiteX0" fmla="*/ 1715 w 2064752"/>
              <a:gd name="connsiteY0" fmla="*/ 1203325 h 1463327"/>
              <a:gd name="connsiteX1" fmla="*/ 2064752 w 2064752"/>
              <a:gd name="connsiteY1" fmla="*/ 0 h 1463327"/>
              <a:gd name="connsiteX2" fmla="*/ 2064751 w 2064752"/>
              <a:gd name="connsiteY2" fmla="*/ 959295 h 1463327"/>
              <a:gd name="connsiteX3" fmla="*/ 128 w 2064752"/>
              <a:gd name="connsiteY3" fmla="*/ 1463327 h 1463327"/>
              <a:gd name="connsiteX4" fmla="*/ 1715 w 2064752"/>
              <a:gd name="connsiteY4" fmla="*/ 1203325 h 1463327"/>
              <a:gd name="connsiteX0" fmla="*/ 0 w 2067800"/>
              <a:gd name="connsiteY0" fmla="*/ 1203325 h 1463327"/>
              <a:gd name="connsiteX1" fmla="*/ 2067800 w 2067800"/>
              <a:gd name="connsiteY1" fmla="*/ 0 h 1463327"/>
              <a:gd name="connsiteX2" fmla="*/ 2067799 w 2067800"/>
              <a:gd name="connsiteY2" fmla="*/ 959295 h 1463327"/>
              <a:gd name="connsiteX3" fmla="*/ 3176 w 2067800"/>
              <a:gd name="connsiteY3" fmla="*/ 1463327 h 1463327"/>
              <a:gd name="connsiteX4" fmla="*/ 0 w 2067800"/>
              <a:gd name="connsiteY4" fmla="*/ 1203325 h 1463327"/>
              <a:gd name="connsiteX0" fmla="*/ 1715 w 2069515"/>
              <a:gd name="connsiteY0" fmla="*/ 1203325 h 1472852"/>
              <a:gd name="connsiteX1" fmla="*/ 2069515 w 2069515"/>
              <a:gd name="connsiteY1" fmla="*/ 0 h 1472852"/>
              <a:gd name="connsiteX2" fmla="*/ 2069514 w 2069515"/>
              <a:gd name="connsiteY2" fmla="*/ 959295 h 1472852"/>
              <a:gd name="connsiteX3" fmla="*/ 128 w 2069515"/>
              <a:gd name="connsiteY3" fmla="*/ 1472852 h 1472852"/>
              <a:gd name="connsiteX4" fmla="*/ 1715 w 2069515"/>
              <a:gd name="connsiteY4" fmla="*/ 1203325 h 1472852"/>
              <a:gd name="connsiteX0" fmla="*/ 0 w 2067800"/>
              <a:gd name="connsiteY0" fmla="*/ 1203325 h 1477615"/>
              <a:gd name="connsiteX1" fmla="*/ 2067800 w 2067800"/>
              <a:gd name="connsiteY1" fmla="*/ 0 h 1477615"/>
              <a:gd name="connsiteX2" fmla="*/ 2067799 w 2067800"/>
              <a:gd name="connsiteY2" fmla="*/ 959295 h 1477615"/>
              <a:gd name="connsiteX3" fmla="*/ 3175 w 2067800"/>
              <a:gd name="connsiteY3" fmla="*/ 1477615 h 1477615"/>
              <a:gd name="connsiteX4" fmla="*/ 0 w 2067800"/>
              <a:gd name="connsiteY4" fmla="*/ 1203325 h 1477615"/>
              <a:gd name="connsiteX0" fmla="*/ 0 w 2067800"/>
              <a:gd name="connsiteY0" fmla="*/ 1203325 h 1477615"/>
              <a:gd name="connsiteX1" fmla="*/ 2067800 w 2067800"/>
              <a:gd name="connsiteY1" fmla="*/ 0 h 1477615"/>
              <a:gd name="connsiteX2" fmla="*/ 2063037 w 2067800"/>
              <a:gd name="connsiteY2" fmla="*/ 790227 h 1477615"/>
              <a:gd name="connsiteX3" fmla="*/ 3175 w 2067800"/>
              <a:gd name="connsiteY3" fmla="*/ 1477615 h 1477615"/>
              <a:gd name="connsiteX4" fmla="*/ 0 w 2067800"/>
              <a:gd name="connsiteY4" fmla="*/ 1203325 h 1477615"/>
              <a:gd name="connsiteX0" fmla="*/ 0 w 2067800"/>
              <a:gd name="connsiteY0" fmla="*/ 1203325 h 1477615"/>
              <a:gd name="connsiteX1" fmla="*/ 2067800 w 2067800"/>
              <a:gd name="connsiteY1" fmla="*/ 0 h 1477615"/>
              <a:gd name="connsiteX2" fmla="*/ 2067799 w 2067800"/>
              <a:gd name="connsiteY2" fmla="*/ 794989 h 1477615"/>
              <a:gd name="connsiteX3" fmla="*/ 3175 w 2067800"/>
              <a:gd name="connsiteY3" fmla="*/ 1477615 h 1477615"/>
              <a:gd name="connsiteX4" fmla="*/ 0 w 2067800"/>
              <a:gd name="connsiteY4" fmla="*/ 1203325 h 1477615"/>
              <a:gd name="connsiteX0" fmla="*/ 1716 w 2069516"/>
              <a:gd name="connsiteY0" fmla="*/ 1203325 h 1477615"/>
              <a:gd name="connsiteX1" fmla="*/ 2069516 w 2069516"/>
              <a:gd name="connsiteY1" fmla="*/ 0 h 1477615"/>
              <a:gd name="connsiteX2" fmla="*/ 2069515 w 2069516"/>
              <a:gd name="connsiteY2" fmla="*/ 794989 h 1477615"/>
              <a:gd name="connsiteX3" fmla="*/ 128 w 2069516"/>
              <a:gd name="connsiteY3" fmla="*/ 1477615 h 1477615"/>
              <a:gd name="connsiteX4" fmla="*/ 1716 w 2069516"/>
              <a:gd name="connsiteY4" fmla="*/ 1203325 h 1477615"/>
              <a:gd name="connsiteX0" fmla="*/ 0 w 2067800"/>
              <a:gd name="connsiteY0" fmla="*/ 1203325 h 1479996"/>
              <a:gd name="connsiteX1" fmla="*/ 2067800 w 2067800"/>
              <a:gd name="connsiteY1" fmla="*/ 0 h 1479996"/>
              <a:gd name="connsiteX2" fmla="*/ 2067799 w 2067800"/>
              <a:gd name="connsiteY2" fmla="*/ 794989 h 1479996"/>
              <a:gd name="connsiteX3" fmla="*/ 3175 w 2067800"/>
              <a:gd name="connsiteY3" fmla="*/ 1479996 h 1479996"/>
              <a:gd name="connsiteX4" fmla="*/ 0 w 2067800"/>
              <a:gd name="connsiteY4" fmla="*/ 1203325 h 1479996"/>
              <a:gd name="connsiteX0" fmla="*/ 0 w 2067800"/>
              <a:gd name="connsiteY0" fmla="*/ 1203325 h 1479996"/>
              <a:gd name="connsiteX1" fmla="*/ 2067800 w 2067800"/>
              <a:gd name="connsiteY1" fmla="*/ 0 h 1479996"/>
              <a:gd name="connsiteX2" fmla="*/ 2067799 w 2067800"/>
              <a:gd name="connsiteY2" fmla="*/ 794989 h 1479996"/>
              <a:gd name="connsiteX3" fmla="*/ 3175 w 2067800"/>
              <a:gd name="connsiteY3" fmla="*/ 1479996 h 1479996"/>
              <a:gd name="connsiteX4" fmla="*/ 0 w 2067800"/>
              <a:gd name="connsiteY4" fmla="*/ 1203325 h 1479996"/>
              <a:gd name="connsiteX0" fmla="*/ 1716 w 2069516"/>
              <a:gd name="connsiteY0" fmla="*/ 1203325 h 1479996"/>
              <a:gd name="connsiteX1" fmla="*/ 2069516 w 2069516"/>
              <a:gd name="connsiteY1" fmla="*/ 0 h 1479996"/>
              <a:gd name="connsiteX2" fmla="*/ 2069515 w 2069516"/>
              <a:gd name="connsiteY2" fmla="*/ 794989 h 1479996"/>
              <a:gd name="connsiteX3" fmla="*/ 128 w 2069516"/>
              <a:gd name="connsiteY3" fmla="*/ 1479996 h 1479996"/>
              <a:gd name="connsiteX4" fmla="*/ 1716 w 2069516"/>
              <a:gd name="connsiteY4" fmla="*/ 1203325 h 1479996"/>
              <a:gd name="connsiteX0" fmla="*/ 1716 w 2069516"/>
              <a:gd name="connsiteY0" fmla="*/ 1203325 h 1479996"/>
              <a:gd name="connsiteX1" fmla="*/ 2069516 w 2069516"/>
              <a:gd name="connsiteY1" fmla="*/ 0 h 1479996"/>
              <a:gd name="connsiteX2" fmla="*/ 2069515 w 2069516"/>
              <a:gd name="connsiteY2" fmla="*/ 794989 h 1479996"/>
              <a:gd name="connsiteX3" fmla="*/ 128 w 2069516"/>
              <a:gd name="connsiteY3" fmla="*/ 1479996 h 1479996"/>
              <a:gd name="connsiteX4" fmla="*/ 1716 w 2069516"/>
              <a:gd name="connsiteY4" fmla="*/ 1203325 h 1479996"/>
              <a:gd name="connsiteX0" fmla="*/ 1716 w 2069516"/>
              <a:gd name="connsiteY0" fmla="*/ 1203325 h 1479996"/>
              <a:gd name="connsiteX1" fmla="*/ 2069516 w 2069516"/>
              <a:gd name="connsiteY1" fmla="*/ 0 h 1479996"/>
              <a:gd name="connsiteX2" fmla="*/ 2069515 w 2069516"/>
              <a:gd name="connsiteY2" fmla="*/ 794989 h 1479996"/>
              <a:gd name="connsiteX3" fmla="*/ 128 w 2069516"/>
              <a:gd name="connsiteY3" fmla="*/ 1479996 h 1479996"/>
              <a:gd name="connsiteX4" fmla="*/ 1716 w 2069516"/>
              <a:gd name="connsiteY4" fmla="*/ 1203325 h 1479996"/>
              <a:gd name="connsiteX0" fmla="*/ 1716 w 2069516"/>
              <a:gd name="connsiteY0" fmla="*/ 1203325 h 1479996"/>
              <a:gd name="connsiteX1" fmla="*/ 2069516 w 2069516"/>
              <a:gd name="connsiteY1" fmla="*/ 0 h 1479996"/>
              <a:gd name="connsiteX2" fmla="*/ 2069515 w 2069516"/>
              <a:gd name="connsiteY2" fmla="*/ 794989 h 1479996"/>
              <a:gd name="connsiteX3" fmla="*/ 128 w 2069516"/>
              <a:gd name="connsiteY3" fmla="*/ 1479996 h 1479996"/>
              <a:gd name="connsiteX4" fmla="*/ 1716 w 2069516"/>
              <a:gd name="connsiteY4" fmla="*/ 1203325 h 1479996"/>
              <a:gd name="connsiteX0" fmla="*/ 0 w 2070181"/>
              <a:gd name="connsiteY0" fmla="*/ 1203325 h 1479996"/>
              <a:gd name="connsiteX1" fmla="*/ 2070181 w 2070181"/>
              <a:gd name="connsiteY1" fmla="*/ 0 h 1479996"/>
              <a:gd name="connsiteX2" fmla="*/ 2070180 w 2070181"/>
              <a:gd name="connsiteY2" fmla="*/ 794989 h 1479996"/>
              <a:gd name="connsiteX3" fmla="*/ 793 w 2070181"/>
              <a:gd name="connsiteY3" fmla="*/ 1479996 h 1479996"/>
              <a:gd name="connsiteX4" fmla="*/ 0 w 2070181"/>
              <a:gd name="connsiteY4" fmla="*/ 1203325 h 1479996"/>
              <a:gd name="connsiteX0" fmla="*/ 0 w 2070181"/>
              <a:gd name="connsiteY0" fmla="*/ 1193800 h 1479996"/>
              <a:gd name="connsiteX1" fmla="*/ 2070181 w 2070181"/>
              <a:gd name="connsiteY1" fmla="*/ 0 h 1479996"/>
              <a:gd name="connsiteX2" fmla="*/ 2070180 w 2070181"/>
              <a:gd name="connsiteY2" fmla="*/ 794989 h 1479996"/>
              <a:gd name="connsiteX3" fmla="*/ 793 w 2070181"/>
              <a:gd name="connsiteY3" fmla="*/ 1479996 h 1479996"/>
              <a:gd name="connsiteX4" fmla="*/ 0 w 2070181"/>
              <a:gd name="connsiteY4" fmla="*/ 1193800 h 1479996"/>
              <a:gd name="connsiteX0" fmla="*/ 0 w 2073355"/>
              <a:gd name="connsiteY0" fmla="*/ 1193800 h 1479996"/>
              <a:gd name="connsiteX1" fmla="*/ 2070181 w 2073355"/>
              <a:gd name="connsiteY1" fmla="*/ 0 h 1479996"/>
              <a:gd name="connsiteX2" fmla="*/ 2073355 w 2073355"/>
              <a:gd name="connsiteY2" fmla="*/ 804514 h 1479996"/>
              <a:gd name="connsiteX3" fmla="*/ 793 w 2073355"/>
              <a:gd name="connsiteY3" fmla="*/ 1479996 h 1479996"/>
              <a:gd name="connsiteX4" fmla="*/ 0 w 2073355"/>
              <a:gd name="connsiteY4" fmla="*/ 1193800 h 1479996"/>
              <a:gd name="connsiteX0" fmla="*/ 0 w 2070181"/>
              <a:gd name="connsiteY0" fmla="*/ 1193800 h 1479996"/>
              <a:gd name="connsiteX1" fmla="*/ 2070181 w 2070181"/>
              <a:gd name="connsiteY1" fmla="*/ 0 h 1479996"/>
              <a:gd name="connsiteX2" fmla="*/ 2070180 w 2070181"/>
              <a:gd name="connsiteY2" fmla="*/ 804514 h 1479996"/>
              <a:gd name="connsiteX3" fmla="*/ 793 w 2070181"/>
              <a:gd name="connsiteY3" fmla="*/ 1479996 h 1479996"/>
              <a:gd name="connsiteX4" fmla="*/ 0 w 2070181"/>
              <a:gd name="connsiteY4" fmla="*/ 1193800 h 1479996"/>
              <a:gd name="connsiteX0" fmla="*/ 5619 w 2069450"/>
              <a:gd name="connsiteY0" fmla="*/ 638175 h 1479996"/>
              <a:gd name="connsiteX1" fmla="*/ 2069450 w 2069450"/>
              <a:gd name="connsiteY1" fmla="*/ 0 h 1479996"/>
              <a:gd name="connsiteX2" fmla="*/ 2069449 w 2069450"/>
              <a:gd name="connsiteY2" fmla="*/ 804514 h 1479996"/>
              <a:gd name="connsiteX3" fmla="*/ 62 w 2069450"/>
              <a:gd name="connsiteY3" fmla="*/ 1479996 h 1479996"/>
              <a:gd name="connsiteX4" fmla="*/ 5619 w 2069450"/>
              <a:gd name="connsiteY4" fmla="*/ 638175 h 1479996"/>
              <a:gd name="connsiteX0" fmla="*/ 2488 w 2066319"/>
              <a:gd name="connsiteY0" fmla="*/ 638175 h 930721"/>
              <a:gd name="connsiteX1" fmla="*/ 2066319 w 2066319"/>
              <a:gd name="connsiteY1" fmla="*/ 0 h 930721"/>
              <a:gd name="connsiteX2" fmla="*/ 2066318 w 2066319"/>
              <a:gd name="connsiteY2" fmla="*/ 804514 h 930721"/>
              <a:gd name="connsiteX3" fmla="*/ 106 w 2066319"/>
              <a:gd name="connsiteY3" fmla="*/ 930721 h 930721"/>
              <a:gd name="connsiteX4" fmla="*/ 2488 w 2066319"/>
              <a:gd name="connsiteY4" fmla="*/ 638175 h 930721"/>
              <a:gd name="connsiteX0" fmla="*/ 2488 w 2066319"/>
              <a:gd name="connsiteY0" fmla="*/ 638175 h 930721"/>
              <a:gd name="connsiteX1" fmla="*/ 2066319 w 2066319"/>
              <a:gd name="connsiteY1" fmla="*/ 0 h 930721"/>
              <a:gd name="connsiteX2" fmla="*/ 2066318 w 2066319"/>
              <a:gd name="connsiteY2" fmla="*/ 804514 h 930721"/>
              <a:gd name="connsiteX3" fmla="*/ 106 w 2066319"/>
              <a:gd name="connsiteY3" fmla="*/ 930721 h 930721"/>
              <a:gd name="connsiteX4" fmla="*/ 2488 w 2066319"/>
              <a:gd name="connsiteY4" fmla="*/ 638175 h 930721"/>
              <a:gd name="connsiteX0" fmla="*/ 5618 w 2069449"/>
              <a:gd name="connsiteY0" fmla="*/ 638175 h 911671"/>
              <a:gd name="connsiteX1" fmla="*/ 2069449 w 2069449"/>
              <a:gd name="connsiteY1" fmla="*/ 0 h 911671"/>
              <a:gd name="connsiteX2" fmla="*/ 2069448 w 2069449"/>
              <a:gd name="connsiteY2" fmla="*/ 804514 h 911671"/>
              <a:gd name="connsiteX3" fmla="*/ 61 w 2069449"/>
              <a:gd name="connsiteY3" fmla="*/ 911671 h 911671"/>
              <a:gd name="connsiteX4" fmla="*/ 5618 w 2069449"/>
              <a:gd name="connsiteY4" fmla="*/ 638175 h 911671"/>
              <a:gd name="connsiteX0" fmla="*/ 5618 w 2069449"/>
              <a:gd name="connsiteY0" fmla="*/ 638175 h 911671"/>
              <a:gd name="connsiteX1" fmla="*/ 2069449 w 2069449"/>
              <a:gd name="connsiteY1" fmla="*/ 0 h 911671"/>
              <a:gd name="connsiteX2" fmla="*/ 2069448 w 2069449"/>
              <a:gd name="connsiteY2" fmla="*/ 804514 h 911671"/>
              <a:gd name="connsiteX3" fmla="*/ 61 w 2069449"/>
              <a:gd name="connsiteY3" fmla="*/ 911671 h 911671"/>
              <a:gd name="connsiteX4" fmla="*/ 5618 w 2069449"/>
              <a:gd name="connsiteY4" fmla="*/ 638175 h 911671"/>
              <a:gd name="connsiteX0" fmla="*/ 5618 w 2069449"/>
              <a:gd name="connsiteY0" fmla="*/ 638175 h 911671"/>
              <a:gd name="connsiteX1" fmla="*/ 2069449 w 2069449"/>
              <a:gd name="connsiteY1" fmla="*/ 0 h 911671"/>
              <a:gd name="connsiteX2" fmla="*/ 2069448 w 2069449"/>
              <a:gd name="connsiteY2" fmla="*/ 804514 h 911671"/>
              <a:gd name="connsiteX3" fmla="*/ 61 w 2069449"/>
              <a:gd name="connsiteY3" fmla="*/ 911671 h 911671"/>
              <a:gd name="connsiteX4" fmla="*/ 5618 w 2069449"/>
              <a:gd name="connsiteY4" fmla="*/ 638175 h 911671"/>
              <a:gd name="connsiteX0" fmla="*/ 5618 w 2069449"/>
              <a:gd name="connsiteY0" fmla="*/ 638175 h 911671"/>
              <a:gd name="connsiteX1" fmla="*/ 2069449 w 2069449"/>
              <a:gd name="connsiteY1" fmla="*/ 0 h 911671"/>
              <a:gd name="connsiteX2" fmla="*/ 2069448 w 2069449"/>
              <a:gd name="connsiteY2" fmla="*/ 804514 h 911671"/>
              <a:gd name="connsiteX3" fmla="*/ 61 w 2069449"/>
              <a:gd name="connsiteY3" fmla="*/ 911671 h 911671"/>
              <a:gd name="connsiteX4" fmla="*/ 5618 w 2069449"/>
              <a:gd name="connsiteY4" fmla="*/ 638175 h 911671"/>
              <a:gd name="connsiteX0" fmla="*/ 0 w 2070181"/>
              <a:gd name="connsiteY0" fmla="*/ 638175 h 911671"/>
              <a:gd name="connsiteX1" fmla="*/ 2070181 w 2070181"/>
              <a:gd name="connsiteY1" fmla="*/ 0 h 911671"/>
              <a:gd name="connsiteX2" fmla="*/ 2070180 w 2070181"/>
              <a:gd name="connsiteY2" fmla="*/ 804514 h 911671"/>
              <a:gd name="connsiteX3" fmla="*/ 793 w 2070181"/>
              <a:gd name="connsiteY3" fmla="*/ 911671 h 911671"/>
              <a:gd name="connsiteX4" fmla="*/ 0 w 2070181"/>
              <a:gd name="connsiteY4" fmla="*/ 638175 h 911671"/>
              <a:gd name="connsiteX0" fmla="*/ 2487 w 2072668"/>
              <a:gd name="connsiteY0" fmla="*/ 638175 h 937071"/>
              <a:gd name="connsiteX1" fmla="*/ 2072668 w 2072668"/>
              <a:gd name="connsiteY1" fmla="*/ 0 h 937071"/>
              <a:gd name="connsiteX2" fmla="*/ 2072667 w 2072668"/>
              <a:gd name="connsiteY2" fmla="*/ 804514 h 937071"/>
              <a:gd name="connsiteX3" fmla="*/ 105 w 2072668"/>
              <a:gd name="connsiteY3" fmla="*/ 937071 h 937071"/>
              <a:gd name="connsiteX4" fmla="*/ 2487 w 2072668"/>
              <a:gd name="connsiteY4" fmla="*/ 638175 h 937071"/>
              <a:gd name="connsiteX0" fmla="*/ 230 w 2070411"/>
              <a:gd name="connsiteY0" fmla="*/ 638175 h 998984"/>
              <a:gd name="connsiteX1" fmla="*/ 2070411 w 2070411"/>
              <a:gd name="connsiteY1" fmla="*/ 0 h 998984"/>
              <a:gd name="connsiteX2" fmla="*/ 2070410 w 2070411"/>
              <a:gd name="connsiteY2" fmla="*/ 804514 h 998984"/>
              <a:gd name="connsiteX3" fmla="*/ 229 w 2070411"/>
              <a:gd name="connsiteY3" fmla="*/ 998984 h 998984"/>
              <a:gd name="connsiteX4" fmla="*/ 230 w 2070411"/>
              <a:gd name="connsiteY4" fmla="*/ 638175 h 998984"/>
              <a:gd name="connsiteX0" fmla="*/ 230 w 2070411"/>
              <a:gd name="connsiteY0" fmla="*/ 638175 h 998984"/>
              <a:gd name="connsiteX1" fmla="*/ 2070411 w 2070411"/>
              <a:gd name="connsiteY1" fmla="*/ 0 h 998984"/>
              <a:gd name="connsiteX2" fmla="*/ 2070410 w 2070411"/>
              <a:gd name="connsiteY2" fmla="*/ 804514 h 998984"/>
              <a:gd name="connsiteX3" fmla="*/ 229 w 2070411"/>
              <a:gd name="connsiteY3" fmla="*/ 998984 h 998984"/>
              <a:gd name="connsiteX4" fmla="*/ 230 w 2070411"/>
              <a:gd name="connsiteY4" fmla="*/ 638175 h 998984"/>
              <a:gd name="connsiteX0" fmla="*/ 0 w 2070181"/>
              <a:gd name="connsiteY0" fmla="*/ 638175 h 1003746"/>
              <a:gd name="connsiteX1" fmla="*/ 2070181 w 2070181"/>
              <a:gd name="connsiteY1" fmla="*/ 0 h 1003746"/>
              <a:gd name="connsiteX2" fmla="*/ 2070180 w 2070181"/>
              <a:gd name="connsiteY2" fmla="*/ 804514 h 1003746"/>
              <a:gd name="connsiteX3" fmla="*/ 2381 w 2070181"/>
              <a:gd name="connsiteY3" fmla="*/ 1003746 h 1003746"/>
              <a:gd name="connsiteX4" fmla="*/ 0 w 2070181"/>
              <a:gd name="connsiteY4" fmla="*/ 638175 h 1003746"/>
              <a:gd name="connsiteX0" fmla="*/ 0 w 2072562"/>
              <a:gd name="connsiteY0" fmla="*/ 631031 h 1003746"/>
              <a:gd name="connsiteX1" fmla="*/ 2072562 w 2072562"/>
              <a:gd name="connsiteY1" fmla="*/ 0 h 1003746"/>
              <a:gd name="connsiteX2" fmla="*/ 2072561 w 2072562"/>
              <a:gd name="connsiteY2" fmla="*/ 804514 h 1003746"/>
              <a:gd name="connsiteX3" fmla="*/ 4762 w 2072562"/>
              <a:gd name="connsiteY3" fmla="*/ 1003746 h 1003746"/>
              <a:gd name="connsiteX4" fmla="*/ 0 w 2072562"/>
              <a:gd name="connsiteY4" fmla="*/ 631031 h 1003746"/>
              <a:gd name="connsiteX0" fmla="*/ 229 w 2068029"/>
              <a:gd name="connsiteY0" fmla="*/ 631031 h 1003746"/>
              <a:gd name="connsiteX1" fmla="*/ 2068029 w 2068029"/>
              <a:gd name="connsiteY1" fmla="*/ 0 h 1003746"/>
              <a:gd name="connsiteX2" fmla="*/ 2068028 w 2068029"/>
              <a:gd name="connsiteY2" fmla="*/ 804514 h 1003746"/>
              <a:gd name="connsiteX3" fmla="*/ 229 w 2068029"/>
              <a:gd name="connsiteY3" fmla="*/ 1003746 h 1003746"/>
              <a:gd name="connsiteX4" fmla="*/ 229 w 2068029"/>
              <a:gd name="connsiteY4" fmla="*/ 631031 h 1003746"/>
              <a:gd name="connsiteX0" fmla="*/ 229 w 2068029"/>
              <a:gd name="connsiteY0" fmla="*/ 631031 h 1168052"/>
              <a:gd name="connsiteX1" fmla="*/ 2068029 w 2068029"/>
              <a:gd name="connsiteY1" fmla="*/ 0 h 1168052"/>
              <a:gd name="connsiteX2" fmla="*/ 2068028 w 2068029"/>
              <a:gd name="connsiteY2" fmla="*/ 804514 h 1168052"/>
              <a:gd name="connsiteX3" fmla="*/ 229 w 2068029"/>
              <a:gd name="connsiteY3" fmla="*/ 1168052 h 1168052"/>
              <a:gd name="connsiteX4" fmla="*/ 229 w 2068029"/>
              <a:gd name="connsiteY4" fmla="*/ 631031 h 1168052"/>
              <a:gd name="connsiteX0" fmla="*/ 229 w 2068029"/>
              <a:gd name="connsiteY0" fmla="*/ 835819 h 1168052"/>
              <a:gd name="connsiteX1" fmla="*/ 2068029 w 2068029"/>
              <a:gd name="connsiteY1" fmla="*/ 0 h 1168052"/>
              <a:gd name="connsiteX2" fmla="*/ 2068028 w 2068029"/>
              <a:gd name="connsiteY2" fmla="*/ 804514 h 1168052"/>
              <a:gd name="connsiteX3" fmla="*/ 229 w 2068029"/>
              <a:gd name="connsiteY3" fmla="*/ 1168052 h 1168052"/>
              <a:gd name="connsiteX4" fmla="*/ 229 w 2068029"/>
              <a:gd name="connsiteY4" fmla="*/ 835819 h 1168052"/>
              <a:gd name="connsiteX0" fmla="*/ 229 w 2068029"/>
              <a:gd name="connsiteY0" fmla="*/ 823913 h 1168052"/>
              <a:gd name="connsiteX1" fmla="*/ 2068029 w 2068029"/>
              <a:gd name="connsiteY1" fmla="*/ 0 h 1168052"/>
              <a:gd name="connsiteX2" fmla="*/ 2068028 w 2068029"/>
              <a:gd name="connsiteY2" fmla="*/ 804514 h 1168052"/>
              <a:gd name="connsiteX3" fmla="*/ 229 w 2068029"/>
              <a:gd name="connsiteY3" fmla="*/ 1168052 h 1168052"/>
              <a:gd name="connsiteX4" fmla="*/ 229 w 2068029"/>
              <a:gd name="connsiteY4" fmla="*/ 823913 h 1168052"/>
              <a:gd name="connsiteX0" fmla="*/ 229 w 2068029"/>
              <a:gd name="connsiteY0" fmla="*/ 823913 h 1146620"/>
              <a:gd name="connsiteX1" fmla="*/ 2068029 w 2068029"/>
              <a:gd name="connsiteY1" fmla="*/ 0 h 1146620"/>
              <a:gd name="connsiteX2" fmla="*/ 2068028 w 2068029"/>
              <a:gd name="connsiteY2" fmla="*/ 804514 h 1146620"/>
              <a:gd name="connsiteX3" fmla="*/ 229 w 2068029"/>
              <a:gd name="connsiteY3" fmla="*/ 1146620 h 1146620"/>
              <a:gd name="connsiteX4" fmla="*/ 229 w 2068029"/>
              <a:gd name="connsiteY4" fmla="*/ 823913 h 1146620"/>
              <a:gd name="connsiteX0" fmla="*/ 229 w 2068029"/>
              <a:gd name="connsiteY0" fmla="*/ 823913 h 1156145"/>
              <a:gd name="connsiteX1" fmla="*/ 2068029 w 2068029"/>
              <a:gd name="connsiteY1" fmla="*/ 0 h 1156145"/>
              <a:gd name="connsiteX2" fmla="*/ 2068028 w 2068029"/>
              <a:gd name="connsiteY2" fmla="*/ 804514 h 1156145"/>
              <a:gd name="connsiteX3" fmla="*/ 229 w 2068029"/>
              <a:gd name="connsiteY3" fmla="*/ 1156145 h 1156145"/>
              <a:gd name="connsiteX4" fmla="*/ 229 w 2068029"/>
              <a:gd name="connsiteY4" fmla="*/ 823913 h 1156145"/>
              <a:gd name="connsiteX0" fmla="*/ 229 w 2068029"/>
              <a:gd name="connsiteY0" fmla="*/ 823913 h 1156145"/>
              <a:gd name="connsiteX1" fmla="*/ 2068029 w 2068029"/>
              <a:gd name="connsiteY1" fmla="*/ 0 h 1156145"/>
              <a:gd name="connsiteX2" fmla="*/ 2068028 w 2068029"/>
              <a:gd name="connsiteY2" fmla="*/ 797370 h 1156145"/>
              <a:gd name="connsiteX3" fmla="*/ 229 w 2068029"/>
              <a:gd name="connsiteY3" fmla="*/ 1156145 h 1156145"/>
              <a:gd name="connsiteX4" fmla="*/ 229 w 2068029"/>
              <a:gd name="connsiteY4" fmla="*/ 823913 h 1156145"/>
              <a:gd name="connsiteX0" fmla="*/ 229 w 2068029"/>
              <a:gd name="connsiteY0" fmla="*/ 823913 h 1156145"/>
              <a:gd name="connsiteX1" fmla="*/ 2068029 w 2068029"/>
              <a:gd name="connsiteY1" fmla="*/ 0 h 1156145"/>
              <a:gd name="connsiteX2" fmla="*/ 2068028 w 2068029"/>
              <a:gd name="connsiteY2" fmla="*/ 799752 h 1156145"/>
              <a:gd name="connsiteX3" fmla="*/ 229 w 2068029"/>
              <a:gd name="connsiteY3" fmla="*/ 1156145 h 1156145"/>
              <a:gd name="connsiteX4" fmla="*/ 229 w 2068029"/>
              <a:gd name="connsiteY4" fmla="*/ 823913 h 1156145"/>
              <a:gd name="connsiteX0" fmla="*/ 229 w 2068029"/>
              <a:gd name="connsiteY0" fmla="*/ 823913 h 1201865"/>
              <a:gd name="connsiteX1" fmla="*/ 2068029 w 2068029"/>
              <a:gd name="connsiteY1" fmla="*/ 0 h 1201865"/>
              <a:gd name="connsiteX2" fmla="*/ 2068028 w 2068029"/>
              <a:gd name="connsiteY2" fmla="*/ 799752 h 1201865"/>
              <a:gd name="connsiteX3" fmla="*/ 229 w 2068029"/>
              <a:gd name="connsiteY3" fmla="*/ 1201865 h 1201865"/>
              <a:gd name="connsiteX4" fmla="*/ 229 w 2068029"/>
              <a:gd name="connsiteY4" fmla="*/ 823913 h 1201865"/>
              <a:gd name="connsiteX0" fmla="*/ 0 w 2076944"/>
              <a:gd name="connsiteY0" fmla="*/ 892493 h 1201865"/>
              <a:gd name="connsiteX1" fmla="*/ 2076944 w 2076944"/>
              <a:gd name="connsiteY1" fmla="*/ 0 h 1201865"/>
              <a:gd name="connsiteX2" fmla="*/ 2076943 w 2076944"/>
              <a:gd name="connsiteY2" fmla="*/ 799752 h 1201865"/>
              <a:gd name="connsiteX3" fmla="*/ 9144 w 2076944"/>
              <a:gd name="connsiteY3" fmla="*/ 1201865 h 1201865"/>
              <a:gd name="connsiteX4" fmla="*/ 0 w 2076944"/>
              <a:gd name="connsiteY4" fmla="*/ 892493 h 1201865"/>
              <a:gd name="connsiteX0" fmla="*/ 4643 w 2067871"/>
              <a:gd name="connsiteY0" fmla="*/ 887921 h 1201865"/>
              <a:gd name="connsiteX1" fmla="*/ 2067871 w 2067871"/>
              <a:gd name="connsiteY1" fmla="*/ 0 h 1201865"/>
              <a:gd name="connsiteX2" fmla="*/ 2067870 w 2067871"/>
              <a:gd name="connsiteY2" fmla="*/ 799752 h 1201865"/>
              <a:gd name="connsiteX3" fmla="*/ 71 w 2067871"/>
              <a:gd name="connsiteY3" fmla="*/ 1201865 h 1201865"/>
              <a:gd name="connsiteX4" fmla="*/ 4643 w 2067871"/>
              <a:gd name="connsiteY4" fmla="*/ 887921 h 1201865"/>
              <a:gd name="connsiteX0" fmla="*/ 0 w 2070372"/>
              <a:gd name="connsiteY0" fmla="*/ 892684 h 1201865"/>
              <a:gd name="connsiteX1" fmla="*/ 2070372 w 2070372"/>
              <a:gd name="connsiteY1" fmla="*/ 0 h 1201865"/>
              <a:gd name="connsiteX2" fmla="*/ 2070371 w 2070372"/>
              <a:gd name="connsiteY2" fmla="*/ 799752 h 1201865"/>
              <a:gd name="connsiteX3" fmla="*/ 2572 w 2070372"/>
              <a:gd name="connsiteY3" fmla="*/ 1201865 h 1201865"/>
              <a:gd name="connsiteX4" fmla="*/ 0 w 2070372"/>
              <a:gd name="connsiteY4" fmla="*/ 892684 h 1201865"/>
              <a:gd name="connsiteX0" fmla="*/ 63 w 2068054"/>
              <a:gd name="connsiteY0" fmla="*/ 754572 h 1201865"/>
              <a:gd name="connsiteX1" fmla="*/ 2068054 w 2068054"/>
              <a:gd name="connsiteY1" fmla="*/ 0 h 1201865"/>
              <a:gd name="connsiteX2" fmla="*/ 2068053 w 2068054"/>
              <a:gd name="connsiteY2" fmla="*/ 799752 h 1201865"/>
              <a:gd name="connsiteX3" fmla="*/ 254 w 2068054"/>
              <a:gd name="connsiteY3" fmla="*/ 1201865 h 1201865"/>
              <a:gd name="connsiteX4" fmla="*/ 63 w 2068054"/>
              <a:gd name="connsiteY4" fmla="*/ 754572 h 1201865"/>
              <a:gd name="connsiteX0" fmla="*/ 2301 w 2070292"/>
              <a:gd name="connsiteY0" fmla="*/ 754572 h 1089946"/>
              <a:gd name="connsiteX1" fmla="*/ 2070292 w 2070292"/>
              <a:gd name="connsiteY1" fmla="*/ 0 h 1089946"/>
              <a:gd name="connsiteX2" fmla="*/ 2070291 w 2070292"/>
              <a:gd name="connsiteY2" fmla="*/ 799752 h 1089946"/>
              <a:gd name="connsiteX3" fmla="*/ 110 w 2070292"/>
              <a:gd name="connsiteY3" fmla="*/ 1089946 h 1089946"/>
              <a:gd name="connsiteX4" fmla="*/ 2301 w 2070292"/>
              <a:gd name="connsiteY4" fmla="*/ 754572 h 1089946"/>
              <a:gd name="connsiteX0" fmla="*/ 0 w 2067991"/>
              <a:gd name="connsiteY0" fmla="*/ 754572 h 1092328"/>
              <a:gd name="connsiteX1" fmla="*/ 2067991 w 2067991"/>
              <a:gd name="connsiteY1" fmla="*/ 0 h 1092328"/>
              <a:gd name="connsiteX2" fmla="*/ 2067990 w 2067991"/>
              <a:gd name="connsiteY2" fmla="*/ 799752 h 1092328"/>
              <a:gd name="connsiteX3" fmla="*/ 2572 w 2067991"/>
              <a:gd name="connsiteY3" fmla="*/ 1092328 h 1092328"/>
              <a:gd name="connsiteX4" fmla="*/ 0 w 2067991"/>
              <a:gd name="connsiteY4" fmla="*/ 754572 h 1092328"/>
              <a:gd name="connsiteX0" fmla="*/ 62 w 2068053"/>
              <a:gd name="connsiteY0" fmla="*/ 754572 h 1092328"/>
              <a:gd name="connsiteX1" fmla="*/ 2068053 w 2068053"/>
              <a:gd name="connsiteY1" fmla="*/ 0 h 1092328"/>
              <a:gd name="connsiteX2" fmla="*/ 2068052 w 2068053"/>
              <a:gd name="connsiteY2" fmla="*/ 799752 h 1092328"/>
              <a:gd name="connsiteX3" fmla="*/ 253 w 2068053"/>
              <a:gd name="connsiteY3" fmla="*/ 1092328 h 1092328"/>
              <a:gd name="connsiteX4" fmla="*/ 62 w 2068053"/>
              <a:gd name="connsiteY4" fmla="*/ 754572 h 1092328"/>
              <a:gd name="connsiteX0" fmla="*/ 62 w 2068053"/>
              <a:gd name="connsiteY0" fmla="*/ 754572 h 1097091"/>
              <a:gd name="connsiteX1" fmla="*/ 2068053 w 2068053"/>
              <a:gd name="connsiteY1" fmla="*/ 0 h 1097091"/>
              <a:gd name="connsiteX2" fmla="*/ 2068052 w 2068053"/>
              <a:gd name="connsiteY2" fmla="*/ 799752 h 1097091"/>
              <a:gd name="connsiteX3" fmla="*/ 253 w 2068053"/>
              <a:gd name="connsiteY3" fmla="*/ 1097091 h 1097091"/>
              <a:gd name="connsiteX4" fmla="*/ 62 w 2068053"/>
              <a:gd name="connsiteY4" fmla="*/ 754572 h 1097091"/>
              <a:gd name="connsiteX0" fmla="*/ 62 w 2068053"/>
              <a:gd name="connsiteY0" fmla="*/ 754572 h 1099472"/>
              <a:gd name="connsiteX1" fmla="*/ 2068053 w 2068053"/>
              <a:gd name="connsiteY1" fmla="*/ 0 h 1099472"/>
              <a:gd name="connsiteX2" fmla="*/ 2068052 w 2068053"/>
              <a:gd name="connsiteY2" fmla="*/ 799752 h 1099472"/>
              <a:gd name="connsiteX3" fmla="*/ 253 w 2068053"/>
              <a:gd name="connsiteY3" fmla="*/ 1099472 h 1099472"/>
              <a:gd name="connsiteX4" fmla="*/ 62 w 2068053"/>
              <a:gd name="connsiteY4" fmla="*/ 754572 h 1099472"/>
              <a:gd name="connsiteX0" fmla="*/ 62 w 2068053"/>
              <a:gd name="connsiteY0" fmla="*/ 754572 h 1104235"/>
              <a:gd name="connsiteX1" fmla="*/ 2068053 w 2068053"/>
              <a:gd name="connsiteY1" fmla="*/ 0 h 1104235"/>
              <a:gd name="connsiteX2" fmla="*/ 2068052 w 2068053"/>
              <a:gd name="connsiteY2" fmla="*/ 799752 h 1104235"/>
              <a:gd name="connsiteX3" fmla="*/ 253 w 2068053"/>
              <a:gd name="connsiteY3" fmla="*/ 1104235 h 1104235"/>
              <a:gd name="connsiteX4" fmla="*/ 62 w 2068053"/>
              <a:gd name="connsiteY4" fmla="*/ 754572 h 1104235"/>
              <a:gd name="connsiteX0" fmla="*/ 62 w 2068053"/>
              <a:gd name="connsiteY0" fmla="*/ 764097 h 1104235"/>
              <a:gd name="connsiteX1" fmla="*/ 2068053 w 2068053"/>
              <a:gd name="connsiteY1" fmla="*/ 0 h 1104235"/>
              <a:gd name="connsiteX2" fmla="*/ 2068052 w 2068053"/>
              <a:gd name="connsiteY2" fmla="*/ 799752 h 1104235"/>
              <a:gd name="connsiteX3" fmla="*/ 253 w 2068053"/>
              <a:gd name="connsiteY3" fmla="*/ 1104235 h 1104235"/>
              <a:gd name="connsiteX4" fmla="*/ 62 w 2068053"/>
              <a:gd name="connsiteY4" fmla="*/ 764097 h 1104235"/>
              <a:gd name="connsiteX0" fmla="*/ 0 w 2070372"/>
              <a:gd name="connsiteY0" fmla="*/ 771241 h 1104235"/>
              <a:gd name="connsiteX1" fmla="*/ 2070372 w 2070372"/>
              <a:gd name="connsiteY1" fmla="*/ 0 h 1104235"/>
              <a:gd name="connsiteX2" fmla="*/ 2070371 w 2070372"/>
              <a:gd name="connsiteY2" fmla="*/ 799752 h 1104235"/>
              <a:gd name="connsiteX3" fmla="*/ 2572 w 2070372"/>
              <a:gd name="connsiteY3" fmla="*/ 1104235 h 1104235"/>
              <a:gd name="connsiteX4" fmla="*/ 0 w 2070372"/>
              <a:gd name="connsiteY4" fmla="*/ 771241 h 1104235"/>
              <a:gd name="connsiteX0" fmla="*/ 62 w 2070434"/>
              <a:gd name="connsiteY0" fmla="*/ 771241 h 1101853"/>
              <a:gd name="connsiteX1" fmla="*/ 2070434 w 2070434"/>
              <a:gd name="connsiteY1" fmla="*/ 0 h 1101853"/>
              <a:gd name="connsiteX2" fmla="*/ 2070433 w 2070434"/>
              <a:gd name="connsiteY2" fmla="*/ 799752 h 1101853"/>
              <a:gd name="connsiteX3" fmla="*/ 253 w 2070434"/>
              <a:gd name="connsiteY3" fmla="*/ 1101853 h 1101853"/>
              <a:gd name="connsiteX4" fmla="*/ 62 w 2070434"/>
              <a:gd name="connsiteY4" fmla="*/ 771241 h 1101853"/>
              <a:gd name="connsiteX0" fmla="*/ 62 w 2070434"/>
              <a:gd name="connsiteY0" fmla="*/ 752191 h 1101853"/>
              <a:gd name="connsiteX1" fmla="*/ 2070434 w 2070434"/>
              <a:gd name="connsiteY1" fmla="*/ 0 h 1101853"/>
              <a:gd name="connsiteX2" fmla="*/ 2070433 w 2070434"/>
              <a:gd name="connsiteY2" fmla="*/ 799752 h 1101853"/>
              <a:gd name="connsiteX3" fmla="*/ 253 w 2070434"/>
              <a:gd name="connsiteY3" fmla="*/ 1101853 h 1101853"/>
              <a:gd name="connsiteX4" fmla="*/ 62 w 2070434"/>
              <a:gd name="connsiteY4" fmla="*/ 752191 h 1101853"/>
              <a:gd name="connsiteX0" fmla="*/ 62 w 2070434"/>
              <a:gd name="connsiteY0" fmla="*/ 752191 h 1085184"/>
              <a:gd name="connsiteX1" fmla="*/ 2070434 w 2070434"/>
              <a:gd name="connsiteY1" fmla="*/ 0 h 1085184"/>
              <a:gd name="connsiteX2" fmla="*/ 2070433 w 2070434"/>
              <a:gd name="connsiteY2" fmla="*/ 799752 h 1085184"/>
              <a:gd name="connsiteX3" fmla="*/ 253 w 2070434"/>
              <a:gd name="connsiteY3" fmla="*/ 1085184 h 1085184"/>
              <a:gd name="connsiteX4" fmla="*/ 62 w 2070434"/>
              <a:gd name="connsiteY4" fmla="*/ 752191 h 1085184"/>
              <a:gd name="connsiteX0" fmla="*/ 62 w 2070434"/>
              <a:gd name="connsiteY0" fmla="*/ 737904 h 1085184"/>
              <a:gd name="connsiteX1" fmla="*/ 2070434 w 2070434"/>
              <a:gd name="connsiteY1" fmla="*/ 0 h 1085184"/>
              <a:gd name="connsiteX2" fmla="*/ 2070433 w 2070434"/>
              <a:gd name="connsiteY2" fmla="*/ 799752 h 1085184"/>
              <a:gd name="connsiteX3" fmla="*/ 253 w 2070434"/>
              <a:gd name="connsiteY3" fmla="*/ 1085184 h 1085184"/>
              <a:gd name="connsiteX4" fmla="*/ 62 w 2070434"/>
              <a:gd name="connsiteY4" fmla="*/ 737904 h 1085184"/>
              <a:gd name="connsiteX0" fmla="*/ 62 w 2070434"/>
              <a:gd name="connsiteY0" fmla="*/ 737904 h 1047084"/>
              <a:gd name="connsiteX1" fmla="*/ 2070434 w 2070434"/>
              <a:gd name="connsiteY1" fmla="*/ 0 h 1047084"/>
              <a:gd name="connsiteX2" fmla="*/ 2070433 w 2070434"/>
              <a:gd name="connsiteY2" fmla="*/ 799752 h 1047084"/>
              <a:gd name="connsiteX3" fmla="*/ 253 w 2070434"/>
              <a:gd name="connsiteY3" fmla="*/ 1047084 h 1047084"/>
              <a:gd name="connsiteX4" fmla="*/ 62 w 2070434"/>
              <a:gd name="connsiteY4" fmla="*/ 737904 h 1047084"/>
              <a:gd name="connsiteX0" fmla="*/ 0 w 2075134"/>
              <a:gd name="connsiteY0" fmla="*/ 733142 h 1047084"/>
              <a:gd name="connsiteX1" fmla="*/ 2075134 w 2075134"/>
              <a:gd name="connsiteY1" fmla="*/ 0 h 1047084"/>
              <a:gd name="connsiteX2" fmla="*/ 2075133 w 2075134"/>
              <a:gd name="connsiteY2" fmla="*/ 799752 h 1047084"/>
              <a:gd name="connsiteX3" fmla="*/ 4953 w 2075134"/>
              <a:gd name="connsiteY3" fmla="*/ 1047084 h 1047084"/>
              <a:gd name="connsiteX4" fmla="*/ 0 w 2075134"/>
              <a:gd name="connsiteY4" fmla="*/ 733142 h 1047084"/>
              <a:gd name="connsiteX0" fmla="*/ 63 w 2070435"/>
              <a:gd name="connsiteY0" fmla="*/ 730761 h 1047084"/>
              <a:gd name="connsiteX1" fmla="*/ 2070435 w 2070435"/>
              <a:gd name="connsiteY1" fmla="*/ 0 h 1047084"/>
              <a:gd name="connsiteX2" fmla="*/ 2070434 w 2070435"/>
              <a:gd name="connsiteY2" fmla="*/ 799752 h 1047084"/>
              <a:gd name="connsiteX3" fmla="*/ 254 w 2070435"/>
              <a:gd name="connsiteY3" fmla="*/ 1047084 h 1047084"/>
              <a:gd name="connsiteX4" fmla="*/ 63 w 2070435"/>
              <a:gd name="connsiteY4" fmla="*/ 730761 h 1047084"/>
              <a:gd name="connsiteX0" fmla="*/ 63 w 2070435"/>
              <a:gd name="connsiteY0" fmla="*/ 730761 h 1047084"/>
              <a:gd name="connsiteX1" fmla="*/ 2070435 w 2070435"/>
              <a:gd name="connsiteY1" fmla="*/ 0 h 1047084"/>
              <a:gd name="connsiteX2" fmla="*/ 2070434 w 2070435"/>
              <a:gd name="connsiteY2" fmla="*/ 804514 h 1047084"/>
              <a:gd name="connsiteX3" fmla="*/ 254 w 2070435"/>
              <a:gd name="connsiteY3" fmla="*/ 1047084 h 1047084"/>
              <a:gd name="connsiteX4" fmla="*/ 63 w 2070435"/>
              <a:gd name="connsiteY4" fmla="*/ 730761 h 1047084"/>
              <a:gd name="connsiteX0" fmla="*/ 63 w 2072815"/>
              <a:gd name="connsiteY0" fmla="*/ 730761 h 1047084"/>
              <a:gd name="connsiteX1" fmla="*/ 2070435 w 2072815"/>
              <a:gd name="connsiteY1" fmla="*/ 0 h 1047084"/>
              <a:gd name="connsiteX2" fmla="*/ 2072815 w 2072815"/>
              <a:gd name="connsiteY2" fmla="*/ 799752 h 1047084"/>
              <a:gd name="connsiteX3" fmla="*/ 254 w 2072815"/>
              <a:gd name="connsiteY3" fmla="*/ 1047084 h 1047084"/>
              <a:gd name="connsiteX4" fmla="*/ 63 w 2072815"/>
              <a:gd name="connsiteY4" fmla="*/ 730761 h 1047084"/>
              <a:gd name="connsiteX0" fmla="*/ 63 w 2072815"/>
              <a:gd name="connsiteY0" fmla="*/ 730761 h 1047084"/>
              <a:gd name="connsiteX1" fmla="*/ 2070435 w 2072815"/>
              <a:gd name="connsiteY1" fmla="*/ 0 h 1047084"/>
              <a:gd name="connsiteX2" fmla="*/ 2072815 w 2072815"/>
              <a:gd name="connsiteY2" fmla="*/ 802134 h 1047084"/>
              <a:gd name="connsiteX3" fmla="*/ 254 w 2072815"/>
              <a:gd name="connsiteY3" fmla="*/ 1047084 h 1047084"/>
              <a:gd name="connsiteX4" fmla="*/ 63 w 2072815"/>
              <a:gd name="connsiteY4" fmla="*/ 730761 h 1047084"/>
              <a:gd name="connsiteX0" fmla="*/ 63 w 2070435"/>
              <a:gd name="connsiteY0" fmla="*/ 730761 h 1047084"/>
              <a:gd name="connsiteX1" fmla="*/ 2070435 w 2070435"/>
              <a:gd name="connsiteY1" fmla="*/ 0 h 1047084"/>
              <a:gd name="connsiteX2" fmla="*/ 2068053 w 2070435"/>
              <a:gd name="connsiteY2" fmla="*/ 799752 h 1047084"/>
              <a:gd name="connsiteX3" fmla="*/ 254 w 2070435"/>
              <a:gd name="connsiteY3" fmla="*/ 1047084 h 1047084"/>
              <a:gd name="connsiteX4" fmla="*/ 63 w 2070435"/>
              <a:gd name="connsiteY4" fmla="*/ 730761 h 1047084"/>
              <a:gd name="connsiteX0" fmla="*/ 63 w 2070435"/>
              <a:gd name="connsiteY0" fmla="*/ 725999 h 1042322"/>
              <a:gd name="connsiteX1" fmla="*/ 2070435 w 2070435"/>
              <a:gd name="connsiteY1" fmla="*/ 0 h 1042322"/>
              <a:gd name="connsiteX2" fmla="*/ 2068053 w 2070435"/>
              <a:gd name="connsiteY2" fmla="*/ 794990 h 1042322"/>
              <a:gd name="connsiteX3" fmla="*/ 254 w 2070435"/>
              <a:gd name="connsiteY3" fmla="*/ 1042322 h 1042322"/>
              <a:gd name="connsiteX4" fmla="*/ 63 w 2070435"/>
              <a:gd name="connsiteY4" fmla="*/ 725999 h 1042322"/>
              <a:gd name="connsiteX0" fmla="*/ 63 w 2070435"/>
              <a:gd name="connsiteY0" fmla="*/ 728380 h 1044703"/>
              <a:gd name="connsiteX1" fmla="*/ 2070435 w 2070435"/>
              <a:gd name="connsiteY1" fmla="*/ 0 h 1044703"/>
              <a:gd name="connsiteX2" fmla="*/ 2068053 w 2070435"/>
              <a:gd name="connsiteY2" fmla="*/ 797371 h 1044703"/>
              <a:gd name="connsiteX3" fmla="*/ 254 w 2070435"/>
              <a:gd name="connsiteY3" fmla="*/ 1044703 h 1044703"/>
              <a:gd name="connsiteX4" fmla="*/ 63 w 2070435"/>
              <a:gd name="connsiteY4" fmla="*/ 728380 h 1044703"/>
              <a:gd name="connsiteX0" fmla="*/ 63 w 2070435"/>
              <a:gd name="connsiteY0" fmla="*/ 728380 h 1044703"/>
              <a:gd name="connsiteX1" fmla="*/ 2070435 w 2070435"/>
              <a:gd name="connsiteY1" fmla="*/ 0 h 1044703"/>
              <a:gd name="connsiteX2" fmla="*/ 2070434 w 2070435"/>
              <a:gd name="connsiteY2" fmla="*/ 797371 h 1044703"/>
              <a:gd name="connsiteX3" fmla="*/ 254 w 2070435"/>
              <a:gd name="connsiteY3" fmla="*/ 1044703 h 1044703"/>
              <a:gd name="connsiteX4" fmla="*/ 63 w 2070435"/>
              <a:gd name="connsiteY4" fmla="*/ 728380 h 1044703"/>
              <a:gd name="connsiteX0" fmla="*/ 63 w 2070435"/>
              <a:gd name="connsiteY0" fmla="*/ 728380 h 1044703"/>
              <a:gd name="connsiteX1" fmla="*/ 2070435 w 2070435"/>
              <a:gd name="connsiteY1" fmla="*/ 0 h 1044703"/>
              <a:gd name="connsiteX2" fmla="*/ 2068052 w 2070435"/>
              <a:gd name="connsiteY2" fmla="*/ 797371 h 1044703"/>
              <a:gd name="connsiteX3" fmla="*/ 254 w 2070435"/>
              <a:gd name="connsiteY3" fmla="*/ 1044703 h 1044703"/>
              <a:gd name="connsiteX4" fmla="*/ 63 w 2070435"/>
              <a:gd name="connsiteY4" fmla="*/ 728380 h 1044703"/>
              <a:gd name="connsiteX0" fmla="*/ 63 w 2070435"/>
              <a:gd name="connsiteY0" fmla="*/ 728380 h 1044703"/>
              <a:gd name="connsiteX1" fmla="*/ 2070435 w 2070435"/>
              <a:gd name="connsiteY1" fmla="*/ 0 h 1044703"/>
              <a:gd name="connsiteX2" fmla="*/ 2070434 w 2070435"/>
              <a:gd name="connsiteY2" fmla="*/ 794990 h 1044703"/>
              <a:gd name="connsiteX3" fmla="*/ 254 w 2070435"/>
              <a:gd name="connsiteY3" fmla="*/ 1044703 h 1044703"/>
              <a:gd name="connsiteX4" fmla="*/ 63 w 2070435"/>
              <a:gd name="connsiteY4" fmla="*/ 728380 h 1044703"/>
              <a:gd name="connsiteX0" fmla="*/ 63 w 2070435"/>
              <a:gd name="connsiteY0" fmla="*/ 728380 h 1044703"/>
              <a:gd name="connsiteX1" fmla="*/ 2070435 w 2070435"/>
              <a:gd name="connsiteY1" fmla="*/ 0 h 1044703"/>
              <a:gd name="connsiteX2" fmla="*/ 2070434 w 2070435"/>
              <a:gd name="connsiteY2" fmla="*/ 799753 h 1044703"/>
              <a:gd name="connsiteX3" fmla="*/ 254 w 2070435"/>
              <a:gd name="connsiteY3" fmla="*/ 1044703 h 1044703"/>
              <a:gd name="connsiteX4" fmla="*/ 63 w 2070435"/>
              <a:gd name="connsiteY4" fmla="*/ 728380 h 1044703"/>
              <a:gd name="connsiteX0" fmla="*/ 63 w 2070435"/>
              <a:gd name="connsiteY0" fmla="*/ 728380 h 1044703"/>
              <a:gd name="connsiteX1" fmla="*/ 2070435 w 2070435"/>
              <a:gd name="connsiteY1" fmla="*/ 0 h 1044703"/>
              <a:gd name="connsiteX2" fmla="*/ 2070434 w 2070435"/>
              <a:gd name="connsiteY2" fmla="*/ 797372 h 1044703"/>
              <a:gd name="connsiteX3" fmla="*/ 254 w 2070435"/>
              <a:gd name="connsiteY3" fmla="*/ 1044703 h 1044703"/>
              <a:gd name="connsiteX4" fmla="*/ 63 w 2070435"/>
              <a:gd name="connsiteY4" fmla="*/ 728380 h 1044703"/>
              <a:gd name="connsiteX0" fmla="*/ 63 w 2070435"/>
              <a:gd name="connsiteY0" fmla="*/ 414055 h 1044703"/>
              <a:gd name="connsiteX1" fmla="*/ 2070435 w 2070435"/>
              <a:gd name="connsiteY1" fmla="*/ 0 h 1044703"/>
              <a:gd name="connsiteX2" fmla="*/ 2070434 w 2070435"/>
              <a:gd name="connsiteY2" fmla="*/ 797372 h 1044703"/>
              <a:gd name="connsiteX3" fmla="*/ 254 w 2070435"/>
              <a:gd name="connsiteY3" fmla="*/ 1044703 h 1044703"/>
              <a:gd name="connsiteX4" fmla="*/ 63 w 2070435"/>
              <a:gd name="connsiteY4" fmla="*/ 414055 h 1044703"/>
              <a:gd name="connsiteX0" fmla="*/ 63 w 2070435"/>
              <a:gd name="connsiteY0" fmla="*/ 414055 h 816103"/>
              <a:gd name="connsiteX1" fmla="*/ 2070435 w 2070435"/>
              <a:gd name="connsiteY1" fmla="*/ 0 h 816103"/>
              <a:gd name="connsiteX2" fmla="*/ 2070434 w 2070435"/>
              <a:gd name="connsiteY2" fmla="*/ 797372 h 816103"/>
              <a:gd name="connsiteX3" fmla="*/ 254 w 2070435"/>
              <a:gd name="connsiteY3" fmla="*/ 816103 h 816103"/>
              <a:gd name="connsiteX4" fmla="*/ 63 w 2070435"/>
              <a:gd name="connsiteY4" fmla="*/ 414055 h 816103"/>
              <a:gd name="connsiteX0" fmla="*/ 63 w 2070435"/>
              <a:gd name="connsiteY0" fmla="*/ 240224 h 816103"/>
              <a:gd name="connsiteX1" fmla="*/ 2070435 w 2070435"/>
              <a:gd name="connsiteY1" fmla="*/ 0 h 816103"/>
              <a:gd name="connsiteX2" fmla="*/ 2070434 w 2070435"/>
              <a:gd name="connsiteY2" fmla="*/ 797372 h 816103"/>
              <a:gd name="connsiteX3" fmla="*/ 254 w 2070435"/>
              <a:gd name="connsiteY3" fmla="*/ 816103 h 816103"/>
              <a:gd name="connsiteX4" fmla="*/ 63 w 2070435"/>
              <a:gd name="connsiteY4" fmla="*/ 240224 h 816103"/>
              <a:gd name="connsiteX0" fmla="*/ 0 w 2070372"/>
              <a:gd name="connsiteY0" fmla="*/ 240224 h 797372"/>
              <a:gd name="connsiteX1" fmla="*/ 2070372 w 2070372"/>
              <a:gd name="connsiteY1" fmla="*/ 0 h 797372"/>
              <a:gd name="connsiteX2" fmla="*/ 2070371 w 2070372"/>
              <a:gd name="connsiteY2" fmla="*/ 797372 h 797372"/>
              <a:gd name="connsiteX3" fmla="*/ 2572 w 2070372"/>
              <a:gd name="connsiteY3" fmla="*/ 494634 h 797372"/>
              <a:gd name="connsiteX4" fmla="*/ 0 w 2070372"/>
              <a:gd name="connsiteY4" fmla="*/ 240224 h 797372"/>
              <a:gd name="connsiteX0" fmla="*/ 62 w 2070434"/>
              <a:gd name="connsiteY0" fmla="*/ 240224 h 797372"/>
              <a:gd name="connsiteX1" fmla="*/ 2070434 w 2070434"/>
              <a:gd name="connsiteY1" fmla="*/ 0 h 797372"/>
              <a:gd name="connsiteX2" fmla="*/ 2070433 w 2070434"/>
              <a:gd name="connsiteY2" fmla="*/ 797372 h 797372"/>
              <a:gd name="connsiteX3" fmla="*/ 253 w 2070434"/>
              <a:gd name="connsiteY3" fmla="*/ 487490 h 797372"/>
              <a:gd name="connsiteX4" fmla="*/ 62 w 2070434"/>
              <a:gd name="connsiteY4" fmla="*/ 240224 h 797372"/>
              <a:gd name="connsiteX0" fmla="*/ 62 w 2070434"/>
              <a:gd name="connsiteY0" fmla="*/ 240224 h 797372"/>
              <a:gd name="connsiteX1" fmla="*/ 2070434 w 2070434"/>
              <a:gd name="connsiteY1" fmla="*/ 0 h 797372"/>
              <a:gd name="connsiteX2" fmla="*/ 2070433 w 2070434"/>
              <a:gd name="connsiteY2" fmla="*/ 797372 h 797372"/>
              <a:gd name="connsiteX3" fmla="*/ 253 w 2070434"/>
              <a:gd name="connsiteY3" fmla="*/ 489872 h 797372"/>
              <a:gd name="connsiteX4" fmla="*/ 62 w 2070434"/>
              <a:gd name="connsiteY4" fmla="*/ 240224 h 797372"/>
              <a:gd name="connsiteX0" fmla="*/ 62 w 2070434"/>
              <a:gd name="connsiteY0" fmla="*/ 240224 h 714028"/>
              <a:gd name="connsiteX1" fmla="*/ 2070434 w 2070434"/>
              <a:gd name="connsiteY1" fmla="*/ 0 h 714028"/>
              <a:gd name="connsiteX2" fmla="*/ 2070433 w 2070434"/>
              <a:gd name="connsiteY2" fmla="*/ 714028 h 714028"/>
              <a:gd name="connsiteX3" fmla="*/ 253 w 2070434"/>
              <a:gd name="connsiteY3" fmla="*/ 489872 h 714028"/>
              <a:gd name="connsiteX4" fmla="*/ 62 w 2070434"/>
              <a:gd name="connsiteY4" fmla="*/ 240224 h 714028"/>
              <a:gd name="connsiteX0" fmla="*/ 62 w 2070434"/>
              <a:gd name="connsiteY0" fmla="*/ 240224 h 716410"/>
              <a:gd name="connsiteX1" fmla="*/ 2070434 w 2070434"/>
              <a:gd name="connsiteY1" fmla="*/ 0 h 716410"/>
              <a:gd name="connsiteX2" fmla="*/ 2070433 w 2070434"/>
              <a:gd name="connsiteY2" fmla="*/ 716410 h 716410"/>
              <a:gd name="connsiteX3" fmla="*/ 253 w 2070434"/>
              <a:gd name="connsiteY3" fmla="*/ 489872 h 716410"/>
              <a:gd name="connsiteX4" fmla="*/ 62 w 2070434"/>
              <a:gd name="connsiteY4" fmla="*/ 240224 h 716410"/>
              <a:gd name="connsiteX0" fmla="*/ 62 w 2070434"/>
              <a:gd name="connsiteY0" fmla="*/ 240224 h 716410"/>
              <a:gd name="connsiteX1" fmla="*/ 2070434 w 2070434"/>
              <a:gd name="connsiteY1" fmla="*/ 0 h 716410"/>
              <a:gd name="connsiteX2" fmla="*/ 2070433 w 2070434"/>
              <a:gd name="connsiteY2" fmla="*/ 716410 h 716410"/>
              <a:gd name="connsiteX3" fmla="*/ 253 w 2070434"/>
              <a:gd name="connsiteY3" fmla="*/ 501779 h 716410"/>
              <a:gd name="connsiteX4" fmla="*/ 62 w 2070434"/>
              <a:gd name="connsiteY4" fmla="*/ 240224 h 716410"/>
              <a:gd name="connsiteX0" fmla="*/ 0 w 2072753"/>
              <a:gd name="connsiteY0" fmla="*/ 247368 h 716410"/>
              <a:gd name="connsiteX1" fmla="*/ 2072753 w 2072753"/>
              <a:gd name="connsiteY1" fmla="*/ 0 h 716410"/>
              <a:gd name="connsiteX2" fmla="*/ 2072752 w 2072753"/>
              <a:gd name="connsiteY2" fmla="*/ 716410 h 716410"/>
              <a:gd name="connsiteX3" fmla="*/ 2572 w 2072753"/>
              <a:gd name="connsiteY3" fmla="*/ 501779 h 716410"/>
              <a:gd name="connsiteX4" fmla="*/ 0 w 2072753"/>
              <a:gd name="connsiteY4" fmla="*/ 247368 h 716410"/>
              <a:gd name="connsiteX0" fmla="*/ 0 w 2072753"/>
              <a:gd name="connsiteY0" fmla="*/ 256893 h 716410"/>
              <a:gd name="connsiteX1" fmla="*/ 2072753 w 2072753"/>
              <a:gd name="connsiteY1" fmla="*/ 0 h 716410"/>
              <a:gd name="connsiteX2" fmla="*/ 2072752 w 2072753"/>
              <a:gd name="connsiteY2" fmla="*/ 716410 h 716410"/>
              <a:gd name="connsiteX3" fmla="*/ 2572 w 2072753"/>
              <a:gd name="connsiteY3" fmla="*/ 501779 h 716410"/>
              <a:gd name="connsiteX4" fmla="*/ 0 w 2072753"/>
              <a:gd name="connsiteY4" fmla="*/ 256893 h 716410"/>
              <a:gd name="connsiteX0" fmla="*/ 0 w 2072753"/>
              <a:gd name="connsiteY0" fmla="*/ 256893 h 716410"/>
              <a:gd name="connsiteX1" fmla="*/ 2072753 w 2072753"/>
              <a:gd name="connsiteY1" fmla="*/ 0 h 716410"/>
              <a:gd name="connsiteX2" fmla="*/ 2072752 w 2072753"/>
              <a:gd name="connsiteY2" fmla="*/ 716410 h 716410"/>
              <a:gd name="connsiteX3" fmla="*/ 2572 w 2072753"/>
              <a:gd name="connsiteY3" fmla="*/ 504160 h 716410"/>
              <a:gd name="connsiteX4" fmla="*/ 0 w 2072753"/>
              <a:gd name="connsiteY4" fmla="*/ 256893 h 716410"/>
              <a:gd name="connsiteX0" fmla="*/ 0 w 2072753"/>
              <a:gd name="connsiteY0" fmla="*/ 256893 h 716410"/>
              <a:gd name="connsiteX1" fmla="*/ 2072753 w 2072753"/>
              <a:gd name="connsiteY1" fmla="*/ 0 h 716410"/>
              <a:gd name="connsiteX2" fmla="*/ 2072752 w 2072753"/>
              <a:gd name="connsiteY2" fmla="*/ 716410 h 716410"/>
              <a:gd name="connsiteX3" fmla="*/ 2572 w 2072753"/>
              <a:gd name="connsiteY3" fmla="*/ 561310 h 716410"/>
              <a:gd name="connsiteX4" fmla="*/ 0 w 2072753"/>
              <a:gd name="connsiteY4" fmla="*/ 256893 h 716410"/>
              <a:gd name="connsiteX0" fmla="*/ 0 w 2072753"/>
              <a:gd name="connsiteY0" fmla="*/ 256893 h 716410"/>
              <a:gd name="connsiteX1" fmla="*/ 2072753 w 2072753"/>
              <a:gd name="connsiteY1" fmla="*/ 0 h 716410"/>
              <a:gd name="connsiteX2" fmla="*/ 2072752 w 2072753"/>
              <a:gd name="connsiteY2" fmla="*/ 716410 h 716410"/>
              <a:gd name="connsiteX3" fmla="*/ 4953 w 2072753"/>
              <a:gd name="connsiteY3" fmla="*/ 668467 h 716410"/>
              <a:gd name="connsiteX4" fmla="*/ 0 w 2072753"/>
              <a:gd name="connsiteY4" fmla="*/ 256893 h 716410"/>
              <a:gd name="connsiteX0" fmla="*/ 0 w 2072753"/>
              <a:gd name="connsiteY0" fmla="*/ 387862 h 716410"/>
              <a:gd name="connsiteX1" fmla="*/ 2072753 w 2072753"/>
              <a:gd name="connsiteY1" fmla="*/ 0 h 716410"/>
              <a:gd name="connsiteX2" fmla="*/ 2072752 w 2072753"/>
              <a:gd name="connsiteY2" fmla="*/ 716410 h 716410"/>
              <a:gd name="connsiteX3" fmla="*/ 4953 w 2072753"/>
              <a:gd name="connsiteY3" fmla="*/ 668467 h 716410"/>
              <a:gd name="connsiteX4" fmla="*/ 0 w 2072753"/>
              <a:gd name="connsiteY4" fmla="*/ 387862 h 716410"/>
              <a:gd name="connsiteX0" fmla="*/ 63 w 2072816"/>
              <a:gd name="connsiteY0" fmla="*/ 387862 h 716410"/>
              <a:gd name="connsiteX1" fmla="*/ 2072816 w 2072816"/>
              <a:gd name="connsiteY1" fmla="*/ 0 h 716410"/>
              <a:gd name="connsiteX2" fmla="*/ 2072815 w 2072816"/>
              <a:gd name="connsiteY2" fmla="*/ 716410 h 716410"/>
              <a:gd name="connsiteX3" fmla="*/ 253 w 2072816"/>
              <a:gd name="connsiteY3" fmla="*/ 673229 h 716410"/>
              <a:gd name="connsiteX4" fmla="*/ 63 w 2072816"/>
              <a:gd name="connsiteY4" fmla="*/ 387862 h 716410"/>
              <a:gd name="connsiteX0" fmla="*/ 63 w 2072816"/>
              <a:gd name="connsiteY0" fmla="*/ 383100 h 716410"/>
              <a:gd name="connsiteX1" fmla="*/ 2072816 w 2072816"/>
              <a:gd name="connsiteY1" fmla="*/ 0 h 716410"/>
              <a:gd name="connsiteX2" fmla="*/ 2072815 w 2072816"/>
              <a:gd name="connsiteY2" fmla="*/ 716410 h 716410"/>
              <a:gd name="connsiteX3" fmla="*/ 253 w 2072816"/>
              <a:gd name="connsiteY3" fmla="*/ 673229 h 716410"/>
              <a:gd name="connsiteX4" fmla="*/ 63 w 2072816"/>
              <a:gd name="connsiteY4" fmla="*/ 383100 h 716410"/>
              <a:gd name="connsiteX0" fmla="*/ 63 w 2072816"/>
              <a:gd name="connsiteY0" fmla="*/ 383100 h 716410"/>
              <a:gd name="connsiteX1" fmla="*/ 2072816 w 2072816"/>
              <a:gd name="connsiteY1" fmla="*/ 0 h 716410"/>
              <a:gd name="connsiteX2" fmla="*/ 2072815 w 2072816"/>
              <a:gd name="connsiteY2" fmla="*/ 716410 h 716410"/>
              <a:gd name="connsiteX3" fmla="*/ 253 w 2072816"/>
              <a:gd name="connsiteY3" fmla="*/ 677991 h 716410"/>
              <a:gd name="connsiteX4" fmla="*/ 63 w 2072816"/>
              <a:gd name="connsiteY4" fmla="*/ 383100 h 716410"/>
              <a:gd name="connsiteX0" fmla="*/ 63 w 2072816"/>
              <a:gd name="connsiteY0" fmla="*/ 383100 h 716410"/>
              <a:gd name="connsiteX1" fmla="*/ 2072816 w 2072816"/>
              <a:gd name="connsiteY1" fmla="*/ 0 h 716410"/>
              <a:gd name="connsiteX2" fmla="*/ 2072815 w 2072816"/>
              <a:gd name="connsiteY2" fmla="*/ 716410 h 716410"/>
              <a:gd name="connsiteX3" fmla="*/ 253 w 2072816"/>
              <a:gd name="connsiteY3" fmla="*/ 689898 h 716410"/>
              <a:gd name="connsiteX4" fmla="*/ 63 w 2072816"/>
              <a:gd name="connsiteY4" fmla="*/ 383100 h 716410"/>
              <a:gd name="connsiteX0" fmla="*/ 63 w 2072816"/>
              <a:gd name="connsiteY0" fmla="*/ 390244 h 716410"/>
              <a:gd name="connsiteX1" fmla="*/ 2072816 w 2072816"/>
              <a:gd name="connsiteY1" fmla="*/ 0 h 716410"/>
              <a:gd name="connsiteX2" fmla="*/ 2072815 w 2072816"/>
              <a:gd name="connsiteY2" fmla="*/ 716410 h 716410"/>
              <a:gd name="connsiteX3" fmla="*/ 253 w 2072816"/>
              <a:gd name="connsiteY3" fmla="*/ 689898 h 716410"/>
              <a:gd name="connsiteX4" fmla="*/ 63 w 2072816"/>
              <a:gd name="connsiteY4" fmla="*/ 390244 h 716410"/>
              <a:gd name="connsiteX0" fmla="*/ 63 w 2072816"/>
              <a:gd name="connsiteY0" fmla="*/ 402151 h 716410"/>
              <a:gd name="connsiteX1" fmla="*/ 2072816 w 2072816"/>
              <a:gd name="connsiteY1" fmla="*/ 0 h 716410"/>
              <a:gd name="connsiteX2" fmla="*/ 2072815 w 2072816"/>
              <a:gd name="connsiteY2" fmla="*/ 716410 h 716410"/>
              <a:gd name="connsiteX3" fmla="*/ 253 w 2072816"/>
              <a:gd name="connsiteY3" fmla="*/ 689898 h 716410"/>
              <a:gd name="connsiteX4" fmla="*/ 63 w 2072816"/>
              <a:gd name="connsiteY4" fmla="*/ 402151 h 716410"/>
              <a:gd name="connsiteX0" fmla="*/ 63 w 2072816"/>
              <a:gd name="connsiteY0" fmla="*/ 402151 h 716410"/>
              <a:gd name="connsiteX1" fmla="*/ 2072816 w 2072816"/>
              <a:gd name="connsiteY1" fmla="*/ 0 h 716410"/>
              <a:gd name="connsiteX2" fmla="*/ 2072815 w 2072816"/>
              <a:gd name="connsiteY2" fmla="*/ 716410 h 716410"/>
              <a:gd name="connsiteX3" fmla="*/ 253 w 2072816"/>
              <a:gd name="connsiteY3" fmla="*/ 687517 h 716410"/>
              <a:gd name="connsiteX4" fmla="*/ 63 w 2072816"/>
              <a:gd name="connsiteY4" fmla="*/ 402151 h 716410"/>
              <a:gd name="connsiteX0" fmla="*/ 63 w 2072816"/>
              <a:gd name="connsiteY0" fmla="*/ 402151 h 716410"/>
              <a:gd name="connsiteX1" fmla="*/ 2072816 w 2072816"/>
              <a:gd name="connsiteY1" fmla="*/ 0 h 716410"/>
              <a:gd name="connsiteX2" fmla="*/ 2072815 w 2072816"/>
              <a:gd name="connsiteY2" fmla="*/ 716410 h 716410"/>
              <a:gd name="connsiteX3" fmla="*/ 253 w 2072816"/>
              <a:gd name="connsiteY3" fmla="*/ 687517 h 716410"/>
              <a:gd name="connsiteX4" fmla="*/ 63 w 2072816"/>
              <a:gd name="connsiteY4" fmla="*/ 402151 h 71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2816" h="716410">
                <a:moveTo>
                  <a:pt x="63" y="402151"/>
                </a:moveTo>
                <a:lnTo>
                  <a:pt x="2072816" y="0"/>
                </a:lnTo>
                <a:cubicBezTo>
                  <a:pt x="2072816" y="319765"/>
                  <a:pt x="2072815" y="396645"/>
                  <a:pt x="2072815" y="716410"/>
                </a:cubicBezTo>
                <a:lnTo>
                  <a:pt x="253" y="687517"/>
                </a:lnTo>
                <a:cubicBezTo>
                  <a:pt x="-540" y="578625"/>
                  <a:pt x="856" y="511043"/>
                  <a:pt x="63" y="4021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34AE83F-92CF-435D-807D-E009B3F5F8B3}"/>
              </a:ext>
            </a:extLst>
          </p:cNvPr>
          <p:cNvSpPr/>
          <p:nvPr/>
        </p:nvSpPr>
        <p:spPr>
          <a:xfrm>
            <a:off x="4322565" y="3086052"/>
            <a:ext cx="5049047" cy="7158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ECBA70F-0029-404A-8680-80AEDB06F763}"/>
              </a:ext>
            </a:extLst>
          </p:cNvPr>
          <p:cNvSpPr/>
          <p:nvPr/>
        </p:nvSpPr>
        <p:spPr>
          <a:xfrm>
            <a:off x="4322776" y="3152456"/>
            <a:ext cx="5048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201">
            <a:extLst>
              <a:ext uri="{FF2B5EF4-FFF2-40B4-BE49-F238E27FC236}">
                <a16:creationId xmlns="" xmlns:a16="http://schemas.microsoft.com/office/drawing/2014/main" id="{66E67E5B-9029-4EFD-B88B-F2D7DC26B392}"/>
              </a:ext>
            </a:extLst>
          </p:cNvPr>
          <p:cNvSpPr/>
          <p:nvPr/>
        </p:nvSpPr>
        <p:spPr>
          <a:xfrm>
            <a:off x="461199" y="2370658"/>
            <a:ext cx="2641600" cy="26376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202">
            <a:extLst>
              <a:ext uri="{FF2B5EF4-FFF2-40B4-BE49-F238E27FC236}">
                <a16:creationId xmlns="" xmlns:a16="http://schemas.microsoft.com/office/drawing/2014/main" id="{948165C4-409F-4B0C-B408-D9E94A1C2913}"/>
              </a:ext>
            </a:extLst>
          </p:cNvPr>
          <p:cNvSpPr/>
          <p:nvPr/>
        </p:nvSpPr>
        <p:spPr>
          <a:xfrm>
            <a:off x="567879" y="2477184"/>
            <a:ext cx="2428240" cy="24246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A4B8C755-6D6B-45FF-A201-3F3F66699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82" y="2477180"/>
            <a:ext cx="2483919" cy="2483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62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000108"/>
            <a:ext cx="12192000" cy="57150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 rtl="0">
              <a:spcBef>
                <a:spcPct val="20000"/>
              </a:spcBef>
              <a:buNone/>
            </a:pPr>
            <a:endParaRPr sz="1400"/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400" u="sng" dirty="0" smtClean="0">
                <a:solidFill>
                  <a:srgbClr val="585858"/>
                </a:solidFill>
                <a:latin typeface="Georgia"/>
              </a:rPr>
              <a:t>Source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400" dirty="0" smtClean="0">
                <a:solidFill>
                  <a:srgbClr val="585858"/>
                </a:solidFill>
                <a:latin typeface="Georgia"/>
              </a:rPr>
              <a:t>Citation présidentielle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400" dirty="0" smtClean="0">
                <a:solidFill>
                  <a:srgbClr val="585858"/>
                </a:solidFill>
                <a:latin typeface="Georgia"/>
              </a:rPr>
              <a:t>Objectifs du district en matière d’accroissement de l’effectif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400" dirty="0" smtClean="0">
                <a:solidFill>
                  <a:srgbClr val="585858"/>
                </a:solidFill>
                <a:latin typeface="Georgia"/>
              </a:rPr>
              <a:t>Plan stratégique du club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400" dirty="0" smtClean="0">
                <a:solidFill>
                  <a:srgbClr val="585858"/>
                </a:solidFill>
                <a:latin typeface="Georgia"/>
              </a:rPr>
              <a:t>1/	</a:t>
            </a:r>
            <a:r>
              <a:rPr lang="fr-FR" sz="1400" u="sng" dirty="0" smtClean="0">
                <a:solidFill>
                  <a:srgbClr val="585858"/>
                </a:solidFill>
                <a:latin typeface="Georgia"/>
              </a:rPr>
              <a:t>Objectif  RI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400" dirty="0" smtClean="0">
                <a:solidFill>
                  <a:srgbClr val="585858"/>
                </a:solidFill>
                <a:latin typeface="Georgia"/>
              </a:rPr>
              <a:t>1 gain net de 1 membre par club pour le RI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400" dirty="0" smtClean="0">
                <a:solidFill>
                  <a:srgbClr val="585858"/>
                </a:solidFill>
                <a:latin typeface="Georgia"/>
              </a:rPr>
              <a:t>2/	</a:t>
            </a:r>
            <a:r>
              <a:rPr lang="fr-FR" sz="1400" u="sng" dirty="0" smtClean="0">
                <a:solidFill>
                  <a:srgbClr val="585858"/>
                </a:solidFill>
                <a:latin typeface="Georgia"/>
              </a:rPr>
              <a:t>Objectif District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400" dirty="0" smtClean="0">
                <a:solidFill>
                  <a:srgbClr val="585858"/>
                </a:solidFill>
                <a:latin typeface="Georgia"/>
              </a:rPr>
              <a:t>Par le passé, les DG demandaient +3 ou +4 en terme d’accroissement de l’effectif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400" dirty="0" smtClean="0">
                <a:solidFill>
                  <a:srgbClr val="585858"/>
                </a:solidFill>
                <a:latin typeface="Georgia"/>
              </a:rPr>
              <a:t>Pas d’objectif de ce type cette année, car nous devons tous travailler au renforcement des clubs, </a:t>
            </a:r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400" dirty="0" smtClean="0">
                <a:solidFill>
                  <a:srgbClr val="585858"/>
                </a:solidFill>
                <a:latin typeface="Georgia"/>
              </a:rPr>
              <a:t>focus sur les clubs en difficultés,</a:t>
            </a:r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400" dirty="0" smtClean="0">
                <a:solidFill>
                  <a:srgbClr val="585858"/>
                </a:solidFill>
                <a:latin typeface="Georgia"/>
              </a:rPr>
              <a:t>Création de 2 nouveaux clubs sur le district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400" dirty="0" smtClean="0">
                <a:solidFill>
                  <a:srgbClr val="585858"/>
                </a:solidFill>
                <a:latin typeface="Georgia"/>
              </a:rPr>
              <a:t>3/ 	</a:t>
            </a:r>
            <a:r>
              <a:rPr lang="fr-FR" sz="1400" u="sng" dirty="0" smtClean="0">
                <a:solidFill>
                  <a:srgbClr val="585858"/>
                </a:solidFill>
                <a:latin typeface="Georgia"/>
              </a:rPr>
              <a:t>plan stratégique de club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884" y="225428"/>
            <a:ext cx="11686117" cy="8747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 rtl="0">
              <a:lnSpc>
                <a:spcPct val="8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Arial Narrow Bold"/>
              </a:rPr>
              <a:t>OBJECTIFS DES CLUBS EN MATIERE DE DEVELOPPEMENT DE l’EFFECTIF</a:t>
            </a:r>
            <a:endParaRPr sz="2800" b="1">
              <a:solidFill>
                <a:schemeClr val="bg1"/>
              </a:solidFill>
              <a:latin typeface="Arial Narrow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25629" y="1285860"/>
            <a:ext cx="11749657" cy="45053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2"/>
            <a:endParaRPr lang="fr-FR" sz="1600" dirty="0" smtClean="0">
              <a:latin typeface="Georgia" pitchFamily="18" charset="0"/>
            </a:endParaRPr>
          </a:p>
          <a:p>
            <a:pPr lvl="2"/>
            <a:r>
              <a:rPr lang="fr-FR" sz="1600" dirty="0" smtClean="0">
                <a:latin typeface="Georgia" pitchFamily="18" charset="0"/>
              </a:rPr>
              <a:t>1- Étudier les tendances de l’effectif du club pour faire ressortir les réussites et les améliorations possibles (Evaluation de l’effectif du club).</a:t>
            </a:r>
          </a:p>
          <a:p>
            <a:pPr lvl="2"/>
            <a:endParaRPr lang="fr-FR" sz="1600" dirty="0" smtClean="0">
              <a:latin typeface="Georgia" pitchFamily="18" charset="0"/>
            </a:endParaRPr>
          </a:p>
          <a:p>
            <a:pPr lvl="2"/>
            <a:r>
              <a:rPr lang="fr-FR" sz="1600" dirty="0" smtClean="0">
                <a:latin typeface="Georgia" pitchFamily="18" charset="0"/>
              </a:rPr>
              <a:t>2- Élaborer et mettre en place un plan de développement de l’effectif.</a:t>
            </a:r>
          </a:p>
          <a:p>
            <a:pPr lvl="2"/>
            <a:endParaRPr lang="fr-FR" sz="1600" dirty="0" smtClean="0">
              <a:latin typeface="Georgia" pitchFamily="18" charset="0"/>
            </a:endParaRPr>
          </a:p>
          <a:p>
            <a:pPr lvl="2"/>
            <a:r>
              <a:rPr lang="fr-FR" sz="1600" dirty="0" smtClean="0">
                <a:latin typeface="Georgia" pitchFamily="18" charset="0"/>
              </a:rPr>
              <a:t>3- Fixer de nouveaux objectifs en rapport avec ceux du district et le plan stratégique du club, pour exploiter les possibilités de croissance de l’effectif.</a:t>
            </a:r>
          </a:p>
          <a:p>
            <a:pPr lvl="2"/>
            <a:endParaRPr lang="fr-FR" sz="1600" dirty="0" smtClean="0">
              <a:latin typeface="Georgia" pitchFamily="18" charset="0"/>
            </a:endParaRPr>
          </a:p>
          <a:p>
            <a:pPr lvl="2"/>
            <a:r>
              <a:rPr lang="fr-FR" sz="1600" dirty="0" smtClean="0">
                <a:latin typeface="Georgia" pitchFamily="18" charset="0"/>
              </a:rPr>
              <a:t>4- Étudier la diversité démographique de votre localité et définir les groupes démographiques à cibler</a:t>
            </a:r>
          </a:p>
          <a:p>
            <a:pPr lvl="2"/>
            <a:endParaRPr lang="fr-FR" sz="1600" dirty="0" smtClean="0">
              <a:latin typeface="Georgia" pitchFamily="18" charset="0"/>
            </a:endParaRPr>
          </a:p>
          <a:p>
            <a:pPr lvl="2"/>
            <a:r>
              <a:rPr lang="fr-FR" sz="1600" dirty="0" smtClean="0">
                <a:latin typeface="Georgia" pitchFamily="18" charset="0"/>
              </a:rPr>
              <a:t>5- Identifier quelles professions sont absentes de votre club afin de vous concentrer sur ces professions lorsque vous cherchez des nouveaux membres (les évaluations des </a:t>
            </a:r>
            <a:r>
              <a:rPr lang="fr-FR" sz="1600" dirty="0" smtClean="0">
                <a:latin typeface="Georgia" pitchFamily="18" charset="0"/>
                <a:hlinkClick r:id="rId3"/>
              </a:rPr>
              <a:t>classifications</a:t>
            </a:r>
            <a:r>
              <a:rPr lang="fr-FR" sz="1600" dirty="0" smtClean="0">
                <a:latin typeface="Georgia" pitchFamily="18" charset="0"/>
              </a:rPr>
              <a:t> vous seront utiles).</a:t>
            </a:r>
          </a:p>
          <a:p>
            <a:pPr lvl="2"/>
            <a:endParaRPr lang="fr-FR" sz="1600" b="1" i="1" dirty="0" smtClean="0">
              <a:latin typeface="Georgia" pitchFamily="18" charset="0"/>
            </a:endParaRPr>
          </a:p>
          <a:p>
            <a:pPr lvl="2"/>
            <a:r>
              <a:rPr lang="fr-FR" sz="1600" dirty="0" smtClean="0">
                <a:latin typeface="Georgia" pitchFamily="18" charset="0"/>
              </a:rPr>
              <a:t>6- Songer aux jeunes retraités, aux </a:t>
            </a:r>
            <a:r>
              <a:rPr lang="fr-FR" sz="1600" b="1" dirty="0" smtClean="0">
                <a:latin typeface="Georgia" pitchFamily="18" charset="0"/>
              </a:rPr>
              <a:t>anciens membres du Rotary</a:t>
            </a:r>
            <a:r>
              <a:rPr lang="fr-FR" sz="1600" dirty="0" smtClean="0">
                <a:latin typeface="Georgia" pitchFamily="18" charset="0"/>
              </a:rPr>
              <a:t>, aux jeunes professionnels, </a:t>
            </a:r>
            <a:r>
              <a:rPr lang="fr-FR" sz="1600" b="1" dirty="0" smtClean="0">
                <a:latin typeface="Georgia" pitchFamily="18" charset="0"/>
              </a:rPr>
              <a:t>aux </a:t>
            </a:r>
            <a:r>
              <a:rPr lang="fr-FR" sz="1600" b="1" dirty="0" err="1" smtClean="0">
                <a:latin typeface="Georgia" pitchFamily="18" charset="0"/>
              </a:rPr>
              <a:t>Rotaractiens</a:t>
            </a:r>
            <a:r>
              <a:rPr lang="fr-FR" sz="1600" dirty="0" smtClean="0">
                <a:latin typeface="Georgia" pitchFamily="18" charset="0"/>
              </a:rPr>
              <a:t> et aux </a:t>
            </a:r>
            <a:r>
              <a:rPr lang="fr-FR" sz="1600" b="1" dirty="0" smtClean="0">
                <a:latin typeface="Georgia" pitchFamily="18" charset="0"/>
              </a:rPr>
              <a:t>anciens participants aux programmes </a:t>
            </a:r>
            <a:r>
              <a:rPr lang="fr-FR" sz="1600" dirty="0" smtClean="0">
                <a:latin typeface="Georgia" pitchFamily="18" charset="0"/>
              </a:rPr>
              <a:t>du Rotary, et adapter votre approche aux besoins de chaque groupe.</a:t>
            </a:r>
          </a:p>
          <a:p>
            <a:pPr lvl="1"/>
            <a:endParaRPr lang="fr-FR" sz="1600" i="1" dirty="0" smtClean="0">
              <a:latin typeface="Georgia" pitchFamily="18" charset="0"/>
            </a:endParaRPr>
          </a:p>
          <a:p>
            <a:pPr lvl="2"/>
            <a:endParaRPr lang="fr-FR" sz="1600" i="1" dirty="0" smtClean="0">
              <a:latin typeface="Georgia" pitchFamily="18" charset="0"/>
            </a:endParaRPr>
          </a:p>
          <a:p>
            <a:pPr lvl="2"/>
            <a:r>
              <a:rPr lang="fr-FR" sz="1600" i="1" dirty="0" smtClean="0">
                <a:latin typeface="Georgia" pitchFamily="18" charset="0"/>
              </a:rPr>
              <a:t>.</a:t>
            </a:r>
          </a:p>
          <a:p>
            <a:pPr lvl="2"/>
            <a:endParaRPr lang="fr-FR" sz="1600" i="1" dirty="0" smtClean="0">
              <a:latin typeface="Georgia" pitchFamily="18" charset="0"/>
            </a:endParaRPr>
          </a:p>
          <a:p>
            <a:pPr lvl="2"/>
            <a:endParaRPr lang="fr-FR" sz="1600" i="1" dirty="0" smtClean="0">
              <a:latin typeface="Georgia" pitchFamily="18" charset="0"/>
            </a:endParaRPr>
          </a:p>
          <a:p>
            <a:pPr marL="342900" lvl="0" indent="-342900" rtl="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endParaRPr lang="fr-FR" sz="1600" i="1" dirty="0" smtClean="0">
              <a:solidFill>
                <a:srgbClr val="585858"/>
              </a:solidFill>
              <a:latin typeface="Georgia" pitchFamily="18" charset="0"/>
            </a:endParaRPr>
          </a:p>
          <a:p>
            <a:pPr marL="342900" lvl="0" indent="-342900" rtl="0">
              <a:spcBef>
                <a:spcPct val="20000"/>
              </a:spcBef>
              <a:spcAft>
                <a:spcPts val="1200"/>
              </a:spcAft>
            </a:pPr>
            <a:endParaRPr lang="fr-FR" sz="1600" i="1" dirty="0" smtClean="0">
              <a:solidFill>
                <a:srgbClr val="585858"/>
              </a:solidFill>
              <a:latin typeface="Georgia" pitchFamily="18" charset="0"/>
            </a:endParaRPr>
          </a:p>
          <a:p>
            <a:pPr marL="342900" lvl="0" indent="-342900" rtl="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600" i="1" dirty="0" smtClean="0">
                <a:solidFill>
                  <a:srgbClr val="585858"/>
                </a:solidFill>
                <a:latin typeface="Georgia" pitchFamily="18" charset="0"/>
              </a:rPr>
              <a:t>2/ Orienter les nouveaux et encadrer les anciens</a:t>
            </a:r>
            <a:endParaRPr sz="1600" i="1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884" y="225428"/>
            <a:ext cx="11686117" cy="8747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 rtl="0">
              <a:lnSpc>
                <a:spcPct val="8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Arial Narrow Bold"/>
              </a:rPr>
              <a:t>Sujet 1: Comment recruter de nouveaux membres?</a:t>
            </a:r>
            <a:endParaRPr sz="2800" b="1">
              <a:solidFill>
                <a:schemeClr val="bg1"/>
              </a:solidFill>
              <a:latin typeface="Arial Narrow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076" y="1285860"/>
            <a:ext cx="11251460" cy="450059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1"/>
            <a:endParaRPr lang="fr-FR" sz="1600" dirty="0" smtClean="0">
              <a:latin typeface="Georgia" pitchFamily="18" charset="0"/>
            </a:endParaRPr>
          </a:p>
          <a:p>
            <a:pPr lvl="1"/>
            <a:r>
              <a:rPr lang="fr-FR" sz="1600" dirty="0" smtClean="0">
                <a:latin typeface="Georgia" pitchFamily="18" charset="0"/>
              </a:rPr>
              <a:t>7- </a:t>
            </a:r>
            <a:r>
              <a:rPr lang="fr-FR" sz="1600" b="1" dirty="0" smtClean="0">
                <a:latin typeface="Georgia" pitchFamily="18" charset="0"/>
              </a:rPr>
              <a:t>Les </a:t>
            </a:r>
            <a:r>
              <a:rPr lang="fr-FR" sz="1600" b="1" dirty="0" err="1" smtClean="0">
                <a:latin typeface="Georgia" pitchFamily="18" charset="0"/>
              </a:rPr>
              <a:t>Rotaractiens</a:t>
            </a:r>
            <a:r>
              <a:rPr lang="fr-FR" sz="1600" b="1" dirty="0" smtClean="0">
                <a:latin typeface="Georgia" pitchFamily="18" charset="0"/>
              </a:rPr>
              <a:t> peuvent désormais être aussi membres d’un Rotary club</a:t>
            </a:r>
          </a:p>
          <a:p>
            <a:pPr lvl="1"/>
            <a:endParaRPr lang="fr-FR" sz="1600" dirty="0" smtClean="0">
              <a:latin typeface="Georgia" pitchFamily="18" charset="0"/>
            </a:endParaRPr>
          </a:p>
          <a:p>
            <a:pPr lvl="1"/>
            <a:r>
              <a:rPr lang="fr-FR" sz="1600" dirty="0" smtClean="0">
                <a:latin typeface="Georgia" pitchFamily="18" charset="0"/>
              </a:rPr>
              <a:t>8- Une fois le groupe ciblé identifié, lui parler de l’intérêt et de la valeur de devenir Rotarien – ce que l’on appelle souvent une proposition de valeur. Votre approche sera différente selon les besoins de chaque groupe.</a:t>
            </a:r>
          </a:p>
          <a:p>
            <a:pPr lvl="1"/>
            <a:endParaRPr lang="fr-FR" sz="1600" dirty="0" smtClean="0">
              <a:latin typeface="Georgia" pitchFamily="18" charset="0"/>
            </a:endParaRPr>
          </a:p>
          <a:p>
            <a:pPr lvl="1"/>
            <a:r>
              <a:rPr lang="fr-FR" sz="1600" dirty="0" smtClean="0">
                <a:latin typeface="Georgia" pitchFamily="18" charset="0"/>
              </a:rPr>
              <a:t>9- Les présidents, secrétaires et responsables Effectif de club reçoivent des alertes pour toutes </a:t>
            </a:r>
            <a:r>
              <a:rPr lang="fr-FR" sz="1600" u="sng" dirty="0" smtClean="0">
                <a:latin typeface="Georgia" pitchFamily="18" charset="0"/>
                <a:hlinkClick r:id="rId3"/>
              </a:rPr>
              <a:t>demandes de prospects</a:t>
            </a:r>
            <a:r>
              <a:rPr lang="fr-FR" sz="1600" dirty="0" smtClean="0">
                <a:latin typeface="Georgia" pitchFamily="18" charset="0"/>
              </a:rPr>
              <a:t>. Contacter régulièrement ceux qui expriment un intérêt pour le Rotary. </a:t>
            </a:r>
          </a:p>
          <a:p>
            <a:pPr lvl="1"/>
            <a:endParaRPr lang="fr-FR" sz="1600" dirty="0" smtClean="0">
              <a:latin typeface="Georgia" pitchFamily="18" charset="0"/>
            </a:endParaRPr>
          </a:p>
          <a:p>
            <a:pPr lvl="1"/>
            <a:r>
              <a:rPr lang="fr-FR" sz="1600" dirty="0" smtClean="0">
                <a:latin typeface="Georgia" pitchFamily="18" charset="0"/>
              </a:rPr>
              <a:t>10- Rencontrer les membres potentiels pour discuter de leurs attentes et décider s’ils correspondent au club. </a:t>
            </a:r>
          </a:p>
          <a:p>
            <a:pPr lvl="1"/>
            <a:endParaRPr lang="fr-FR" sz="1600" dirty="0" smtClean="0">
              <a:latin typeface="Georgia" pitchFamily="18" charset="0"/>
            </a:endParaRPr>
          </a:p>
          <a:p>
            <a:pPr lvl="1"/>
            <a:r>
              <a:rPr lang="fr-FR" sz="1600" dirty="0" smtClean="0">
                <a:latin typeface="Georgia" pitchFamily="18" charset="0"/>
              </a:rPr>
              <a:t>11- Améliorer l’image du club pour attirer des nouveaux membres</a:t>
            </a:r>
            <a:endParaRPr sz="160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884" y="225428"/>
            <a:ext cx="11686117" cy="8747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 rtl="0">
              <a:lnSpc>
                <a:spcPct val="8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Arial Narrow Bold"/>
              </a:rPr>
              <a:t>Sujet 1: Comment recruter de nouveaux membres? </a:t>
            </a:r>
            <a:endParaRPr sz="2800" b="1">
              <a:solidFill>
                <a:schemeClr val="bg1"/>
              </a:solidFill>
              <a:latin typeface="Arial Narrow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4217" y="1403272"/>
            <a:ext cx="11643784" cy="44244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endParaRPr lang="fr-FR" sz="2400" dirty="0">
              <a:solidFill>
                <a:srgbClr val="585858"/>
              </a:solidFill>
              <a:latin typeface="Georgi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884" y="225428"/>
            <a:ext cx="11686117" cy="874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lvl="0" rtl="0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pPr lvl="0" rtl="0">
              <a:lnSpc>
                <a:spcPct val="8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Arial Narrow Bold"/>
              </a:rPr>
              <a:t>UTILISATION </a:t>
            </a:r>
            <a:r>
              <a:rPr lang="fr-FR" sz="2400" b="1" dirty="0" smtClean="0">
                <a:solidFill>
                  <a:schemeClr val="bg1"/>
                </a:solidFill>
                <a:latin typeface="Arial Narrow Bold"/>
              </a:rPr>
              <a:t>DE L’OUTIL EN LIGNE: </a:t>
            </a:r>
            <a:r>
              <a:rPr lang="fr-FR" sz="2400" b="1" dirty="0" smtClean="0">
                <a:solidFill>
                  <a:schemeClr val="bg1"/>
                </a:solidFill>
                <a:latin typeface="Arial Narrow Bold"/>
              </a:rPr>
              <a:t> GESTION </a:t>
            </a:r>
            <a:r>
              <a:rPr lang="fr-FR" sz="2400" b="1" dirty="0" smtClean="0">
                <a:solidFill>
                  <a:schemeClr val="bg1"/>
                </a:solidFill>
                <a:latin typeface="Arial Narrow Bold"/>
              </a:rPr>
              <a:t>DES PROSPECTS</a:t>
            </a:r>
            <a:endParaRPr sz="2400" b="1">
              <a:solidFill>
                <a:schemeClr val="bg1"/>
              </a:solidFill>
              <a:latin typeface="Arial Narrow Bold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85709" y="1285861"/>
            <a:ext cx="114300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Georgia" pitchFamily="18" charset="0"/>
              </a:rPr>
              <a:t>FONCTIONNEMENT DU PROGRAMME</a:t>
            </a:r>
          </a:p>
          <a:p>
            <a:r>
              <a:rPr lang="fr-FR" sz="1400" dirty="0" smtClean="0">
                <a:latin typeface="Georgia" pitchFamily="18" charset="0"/>
              </a:rPr>
              <a:t>1- Un membre potentiel, un membre déménageant ou un Rotarien recommandant un membre potentiel fournit des informations sur Rotary.org.</a:t>
            </a:r>
          </a:p>
          <a:p>
            <a:endParaRPr lang="fr-FR" sz="1400" dirty="0" smtClean="0">
              <a:latin typeface="Georgia" pitchFamily="18" charset="0"/>
            </a:endParaRPr>
          </a:p>
          <a:p>
            <a:r>
              <a:rPr lang="fr-FR" sz="1400" dirty="0" smtClean="0">
                <a:latin typeface="Georgia" pitchFamily="18" charset="0"/>
              </a:rPr>
              <a:t>2- Le personnel du Rotary filtre les demandes et s’assure que les candidats répondent bien aux critères minimum requis et les assigne ensuite au district où le prospect réside ou travaille. </a:t>
            </a:r>
          </a:p>
          <a:p>
            <a:endParaRPr lang="fr-FR" sz="1400" dirty="0" smtClean="0">
              <a:latin typeface="Georgia" pitchFamily="18" charset="0"/>
            </a:endParaRPr>
          </a:p>
          <a:p>
            <a:r>
              <a:rPr lang="fr-FR" sz="1400" dirty="0" smtClean="0">
                <a:latin typeface="Georgia" pitchFamily="18" charset="0"/>
              </a:rPr>
              <a:t> 3- Le gouverneur et le responsable Effectif de district reçoivent un e-mail les informant d’une nouvelle demande d’un prospect ; ils vont la consulter en ligne et assignent le prospect à un club.</a:t>
            </a:r>
          </a:p>
          <a:p>
            <a:r>
              <a:rPr lang="fr-FR" sz="1400" dirty="0" smtClean="0">
                <a:latin typeface="Georgia" pitchFamily="18" charset="0"/>
              </a:rPr>
              <a:t>  </a:t>
            </a:r>
          </a:p>
          <a:p>
            <a:r>
              <a:rPr lang="fr-FR" sz="1400" dirty="0" smtClean="0">
                <a:latin typeface="Georgia" pitchFamily="18" charset="0"/>
              </a:rPr>
              <a:t> 4- Le président, le secrétaire et le responsable Effectif du club reçoivent un e-mail leur demandant d’étudier la demande du prospect et de passer à l’étape suivante. </a:t>
            </a:r>
          </a:p>
          <a:p>
            <a:endParaRPr lang="fr-FR" sz="1400" dirty="0" smtClean="0">
              <a:latin typeface="Georgia" pitchFamily="18" charset="0"/>
            </a:endParaRPr>
          </a:p>
          <a:p>
            <a:r>
              <a:rPr lang="fr-FR" sz="1400" dirty="0" smtClean="0">
                <a:latin typeface="Georgia" pitchFamily="18" charset="0"/>
              </a:rPr>
              <a:t>5- Les dirigeants de club décident ensuite de rentrer en contact avec le prospect ou de demander au district d’assigner le prospect  à un autre club. </a:t>
            </a:r>
          </a:p>
          <a:p>
            <a:endParaRPr lang="fr-FR" sz="1400" b="1" dirty="0" smtClean="0">
              <a:latin typeface="Georgia" pitchFamily="18" charset="0"/>
            </a:endParaRPr>
          </a:p>
          <a:p>
            <a:r>
              <a:rPr lang="fr-FR" sz="1400" b="1" dirty="0" smtClean="0">
                <a:latin typeface="Georgia" pitchFamily="18" charset="0"/>
              </a:rPr>
              <a:t>IMPACT</a:t>
            </a:r>
          </a:p>
          <a:p>
            <a:r>
              <a:rPr lang="fr-FR" sz="1400" dirty="0" smtClean="0">
                <a:latin typeface="Georgia" pitchFamily="18" charset="0"/>
              </a:rPr>
              <a:t>1- Depuis 2001, les demandes de candidats qualifiés ont quadruplé. </a:t>
            </a:r>
          </a:p>
          <a:p>
            <a:endParaRPr lang="fr-FR" sz="1400" dirty="0" smtClean="0">
              <a:latin typeface="Georgia" pitchFamily="18" charset="0"/>
            </a:endParaRPr>
          </a:p>
          <a:p>
            <a:r>
              <a:rPr lang="fr-FR" sz="1400" dirty="0" smtClean="0">
                <a:latin typeface="Georgia" pitchFamily="18" charset="0"/>
              </a:rPr>
              <a:t>2- Parmi toute les demandes que  le Rotary transmet aux districts, </a:t>
            </a:r>
          </a:p>
          <a:p>
            <a:r>
              <a:rPr lang="fr-FR" sz="1400" dirty="0" smtClean="0">
                <a:latin typeface="Georgia" pitchFamily="18" charset="0"/>
              </a:rPr>
              <a:t>63 % des recommandations et 60 % des demandes de membres déménageant ou désirant changer de club conduisent dans les six mois à une</a:t>
            </a:r>
            <a:endParaRPr lang="fr-FR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1424</TotalTime>
  <Words>1768</Words>
  <Application>Microsoft Office PowerPoint</Application>
  <PresentationFormat>Personnalisé</PresentationFormat>
  <Paragraphs>307</Paragraphs>
  <Slides>33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33</vt:i4>
      </vt:variant>
    </vt:vector>
  </HeadingPairs>
  <TitlesOfParts>
    <vt:vector size="36" baseType="lpstr">
      <vt:lpstr>LeadDev-Master_2013-NEW</vt:lpstr>
      <vt:lpstr>1_Custom Design</vt:lpstr>
      <vt:lpstr>2_Custom Design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Company>Rotary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ACER</cp:lastModifiedBy>
  <cp:revision>84</cp:revision>
  <cp:lastPrinted>2013-06-19T15:45:56Z</cp:lastPrinted>
  <dcterms:created xsi:type="dcterms:W3CDTF">2014-10-24T15:47:10Z</dcterms:created>
  <dcterms:modified xsi:type="dcterms:W3CDTF">2019-03-15T13:31:43Z</dcterms:modified>
</cp:coreProperties>
</file>