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34"/>
  </p:notesMasterIdLst>
  <p:handoutMasterIdLst>
    <p:handoutMasterId r:id="rId35"/>
  </p:handoutMasterIdLst>
  <p:sldIdLst>
    <p:sldId id="256" r:id="rId4"/>
    <p:sldId id="266" r:id="rId5"/>
    <p:sldId id="257" r:id="rId6"/>
    <p:sldId id="293" r:id="rId7"/>
    <p:sldId id="269" r:id="rId8"/>
    <p:sldId id="267" r:id="rId9"/>
    <p:sldId id="268" r:id="rId10"/>
    <p:sldId id="289" r:id="rId11"/>
    <p:sldId id="271" r:id="rId12"/>
    <p:sldId id="270" r:id="rId13"/>
    <p:sldId id="272" r:id="rId14"/>
    <p:sldId id="273" r:id="rId15"/>
    <p:sldId id="290" r:id="rId16"/>
    <p:sldId id="265" r:id="rId17"/>
    <p:sldId id="274" r:id="rId18"/>
    <p:sldId id="276" r:id="rId19"/>
    <p:sldId id="291" r:id="rId20"/>
    <p:sldId id="277" r:id="rId21"/>
    <p:sldId id="275" r:id="rId22"/>
    <p:sldId id="278" r:id="rId23"/>
    <p:sldId id="279" r:id="rId24"/>
    <p:sldId id="280" r:id="rId25"/>
    <p:sldId id="282" r:id="rId26"/>
    <p:sldId id="283" r:id="rId27"/>
    <p:sldId id="284" r:id="rId28"/>
    <p:sldId id="285" r:id="rId29"/>
    <p:sldId id="286" r:id="rId30"/>
    <p:sldId id="287" r:id="rId31"/>
    <p:sldId id="288" r:id="rId32"/>
    <p:sldId id="292" r:id="rId33"/>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DAA"/>
    <a:srgbClr val="F7A81B"/>
    <a:srgbClr val="01B4E7"/>
    <a:srgbClr val="58585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100" autoAdjust="0"/>
  </p:normalViewPr>
  <p:slideViewPr>
    <p:cSldViewPr snapToGrid="0" snapToObjects="1">
      <p:cViewPr varScale="1">
        <p:scale>
          <a:sx n="59" d="100"/>
          <a:sy n="59" d="100"/>
        </p:scale>
        <p:origin x="-1116" y="-9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16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6BFDC074-28C9-416E-96E4-F5DE4DB682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 xmlns:a16="http://schemas.microsoft.com/office/drawing/2014/main" id="{B2F11D12-BB6A-48BE-A644-34795C069F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007CA-173F-490E-8625-6E962F887735}" type="datetimeFigureOut">
              <a:rPr lang="fr-FR" smtClean="0"/>
              <a:pPr/>
              <a:t>15/03/2019</a:t>
            </a:fld>
            <a:endParaRPr lang="fr-FR"/>
          </a:p>
        </p:txBody>
      </p:sp>
      <p:sp>
        <p:nvSpPr>
          <p:cNvPr id="4" name="Espace réservé du pied de page 3">
            <a:extLst>
              <a:ext uri="{FF2B5EF4-FFF2-40B4-BE49-F238E27FC236}">
                <a16:creationId xmlns="" xmlns:a16="http://schemas.microsoft.com/office/drawing/2014/main" id="{01EC7862-3789-49B2-BBCB-551C41294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 xmlns:a16="http://schemas.microsoft.com/office/drawing/2014/main" id="{E693CB61-BAEF-4C3C-A37A-675FACF839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635D9-2D42-4CA1-BBFE-454373893576}" type="slidenum">
              <a:rPr lang="fr-FR" smtClean="0"/>
              <a:pPr/>
              <a:t>‹N°›</a:t>
            </a:fld>
            <a:endParaRPr lang="fr-FR"/>
          </a:p>
        </p:txBody>
      </p:sp>
    </p:spTree>
    <p:extLst>
      <p:ext uri="{BB962C8B-B14F-4D97-AF65-F5344CB8AC3E}">
        <p14:creationId xmlns="" xmlns:p14="http://schemas.microsoft.com/office/powerpoint/2010/main" val="3609023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A4AA0-C264-4E6B-A3FD-A4037A33B6D3}" type="datetimeFigureOut">
              <a:rPr lang="fr-FR" smtClean="0"/>
              <a:pPr/>
              <a:t>15/03/2019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9B475-11FC-4E48-BFE0-8AD51449B4CB}" type="slidenum">
              <a:rPr lang="fr-FR" smtClean="0"/>
              <a:pPr/>
              <a:t>‹N°›</a:t>
            </a:fld>
            <a:endParaRPr lang="fr-FR"/>
          </a:p>
        </p:txBody>
      </p:sp>
    </p:spTree>
    <p:extLst>
      <p:ext uri="{BB962C8B-B14F-4D97-AF65-F5344CB8AC3E}">
        <p14:creationId xmlns="" xmlns:p14="http://schemas.microsoft.com/office/powerpoint/2010/main" val="222760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23</a:t>
            </a:fld>
            <a:endParaRPr lang="fr-FR"/>
          </a:p>
        </p:txBody>
      </p:sp>
    </p:spTree>
    <p:extLst>
      <p:ext uri="{BB962C8B-B14F-4D97-AF65-F5344CB8AC3E}">
        <p14:creationId xmlns="" xmlns:p14="http://schemas.microsoft.com/office/powerpoint/2010/main" val="121302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24</a:t>
            </a:fld>
            <a:endParaRPr lang="fr-FR"/>
          </a:p>
        </p:txBody>
      </p:sp>
    </p:spTree>
    <p:extLst>
      <p:ext uri="{BB962C8B-B14F-4D97-AF65-F5344CB8AC3E}">
        <p14:creationId xmlns="" xmlns:p14="http://schemas.microsoft.com/office/powerpoint/2010/main" val="4928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25</a:t>
            </a:fld>
            <a:endParaRPr lang="fr-FR"/>
          </a:p>
        </p:txBody>
      </p:sp>
    </p:spTree>
    <p:extLst>
      <p:ext uri="{BB962C8B-B14F-4D97-AF65-F5344CB8AC3E}">
        <p14:creationId xmlns="" xmlns:p14="http://schemas.microsoft.com/office/powerpoint/2010/main" val="282012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26</a:t>
            </a:fld>
            <a:endParaRPr lang="fr-FR"/>
          </a:p>
        </p:txBody>
      </p:sp>
    </p:spTree>
    <p:extLst>
      <p:ext uri="{BB962C8B-B14F-4D97-AF65-F5344CB8AC3E}">
        <p14:creationId xmlns="" xmlns:p14="http://schemas.microsoft.com/office/powerpoint/2010/main" val="268813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27</a:t>
            </a:fld>
            <a:endParaRPr lang="fr-FR"/>
          </a:p>
        </p:txBody>
      </p:sp>
    </p:spTree>
    <p:extLst>
      <p:ext uri="{BB962C8B-B14F-4D97-AF65-F5344CB8AC3E}">
        <p14:creationId xmlns="" xmlns:p14="http://schemas.microsoft.com/office/powerpoint/2010/main" val="180338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28</a:t>
            </a:fld>
            <a:endParaRPr lang="fr-FR"/>
          </a:p>
        </p:txBody>
      </p:sp>
    </p:spTree>
    <p:extLst>
      <p:ext uri="{BB962C8B-B14F-4D97-AF65-F5344CB8AC3E}">
        <p14:creationId xmlns="" xmlns:p14="http://schemas.microsoft.com/office/powerpoint/2010/main" val="93309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taches d’administration à simplifier</a:t>
            </a:r>
          </a:p>
          <a:p>
            <a:endParaRPr lang="fr-FR" dirty="0"/>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3</a:t>
            </a:fld>
            <a:endParaRPr lang="fr-FR"/>
          </a:p>
        </p:txBody>
      </p:sp>
    </p:spTree>
    <p:extLst>
      <p:ext uri="{BB962C8B-B14F-4D97-AF65-F5344CB8AC3E}">
        <p14:creationId xmlns="" xmlns:p14="http://schemas.microsoft.com/office/powerpoint/2010/main" val="410334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Gestion &amp; Fonctionnement :</a:t>
            </a:r>
          </a:p>
          <a:p>
            <a:r>
              <a:rPr lang="fr-FR" dirty="0"/>
              <a:t>Relatif a l’organisation &amp; au fonctionnement administratif du club.</a:t>
            </a:r>
          </a:p>
          <a:p>
            <a:r>
              <a:rPr lang="fr-FR" b="1" dirty="0"/>
              <a:t>Vie au sein du club :</a:t>
            </a:r>
          </a:p>
          <a:p>
            <a:r>
              <a:rPr lang="fr-FR" dirty="0"/>
              <a:t>La camaraderie entre ami, l’atmosphère et la participation aux programmes du Rotary.</a:t>
            </a:r>
          </a:p>
          <a:p>
            <a:r>
              <a:rPr lang="fr-FR" b="1" dirty="0"/>
              <a:t>Actions &amp; Activités</a:t>
            </a:r>
          </a:p>
          <a:p>
            <a:r>
              <a:rPr lang="fr-FR" dirty="0"/>
              <a:t>L’organisation des actions et activités. Leur financement par la fondation ou non.  </a:t>
            </a:r>
          </a:p>
          <a:p>
            <a:r>
              <a:rPr lang="fr-FR" dirty="0"/>
              <a:t>L’adéquation des actions avec la communauté.</a:t>
            </a:r>
          </a:p>
          <a:p>
            <a:r>
              <a:rPr lang="fr-FR" b="1" dirty="0"/>
              <a:t>Effectif du club :</a:t>
            </a:r>
            <a:endParaRPr lang="fr-FR" b="0" dirty="0"/>
          </a:p>
          <a:p>
            <a:r>
              <a:rPr lang="fr-FR" b="0" dirty="0"/>
              <a:t>Les procédures pour l’accroissement et la fidélisation des membres. </a:t>
            </a:r>
            <a:endParaRPr lang="fr-FR" dirty="0"/>
          </a:p>
          <a:p>
            <a:r>
              <a:rPr lang="fr-FR" b="1" dirty="0"/>
              <a:t>Image du Club :</a:t>
            </a:r>
          </a:p>
          <a:p>
            <a:r>
              <a:rPr lang="fr-FR" dirty="0"/>
              <a:t>L’image que votre club renvoi vis-à-vis de l’extérieur et à l’intérieur.</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6</a:t>
            </a:fld>
            <a:endParaRPr lang="fr-FR"/>
          </a:p>
        </p:txBody>
      </p:sp>
    </p:spTree>
    <p:extLst>
      <p:ext uri="{BB962C8B-B14F-4D97-AF65-F5344CB8AC3E}">
        <p14:creationId xmlns="" xmlns:p14="http://schemas.microsoft.com/office/powerpoint/2010/main" val="3960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plus d’exhaustivité s’appuyer le plan stratégique du club, les objectifs du district et par exemple la citation présidentielle.</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12</a:t>
            </a:fld>
            <a:endParaRPr lang="fr-FR"/>
          </a:p>
        </p:txBody>
      </p:sp>
    </p:spTree>
    <p:extLst>
      <p:ext uri="{BB962C8B-B14F-4D97-AF65-F5344CB8AC3E}">
        <p14:creationId xmlns="" xmlns:p14="http://schemas.microsoft.com/office/powerpoint/2010/main" val="68040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18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19</a:t>
            </a:fld>
            <a:endParaRPr lang="fr-FR"/>
          </a:p>
        </p:txBody>
      </p:sp>
    </p:spTree>
    <p:extLst>
      <p:ext uri="{BB962C8B-B14F-4D97-AF65-F5344CB8AC3E}">
        <p14:creationId xmlns="" xmlns:p14="http://schemas.microsoft.com/office/powerpoint/2010/main" val="48824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20</a:t>
            </a:fld>
            <a:endParaRPr lang="fr-FR"/>
          </a:p>
        </p:txBody>
      </p:sp>
    </p:spTree>
    <p:extLst>
      <p:ext uri="{BB962C8B-B14F-4D97-AF65-F5344CB8AC3E}">
        <p14:creationId xmlns="" xmlns:p14="http://schemas.microsoft.com/office/powerpoint/2010/main" val="378773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21</a:t>
            </a:fld>
            <a:endParaRPr lang="fr-FR"/>
          </a:p>
        </p:txBody>
      </p:sp>
    </p:spTree>
    <p:extLst>
      <p:ext uri="{BB962C8B-B14F-4D97-AF65-F5344CB8AC3E}">
        <p14:creationId xmlns="" xmlns:p14="http://schemas.microsoft.com/office/powerpoint/2010/main" val="35089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Accessible à tous les membres du Rotary pour consulter les objectifs et progrès du club. Les Présidents en exercice et élu, le secrétaire, le trésorier et les responsables fondation et effectif peuvent modifier ces informations.</a:t>
            </a:r>
          </a:p>
        </p:txBody>
      </p:sp>
      <p:sp>
        <p:nvSpPr>
          <p:cNvPr id="4" name="Espace réservé du numéro de diapositive 3"/>
          <p:cNvSpPr>
            <a:spLocks noGrp="1"/>
          </p:cNvSpPr>
          <p:nvPr>
            <p:ph type="sldNum" sz="quarter" idx="10"/>
          </p:nvPr>
        </p:nvSpPr>
        <p:spPr/>
        <p:txBody>
          <a:bodyPr/>
          <a:lstStyle/>
          <a:p>
            <a:fld id="{8BF9B475-11FC-4E48-BFE0-8AD51449B4CB}" type="slidenum">
              <a:rPr lang="fr-FR" smtClean="0"/>
              <a:pPr/>
              <a:t>22</a:t>
            </a:fld>
            <a:endParaRPr lang="fr-FR"/>
          </a:p>
        </p:txBody>
      </p:sp>
    </p:spTree>
    <p:extLst>
      <p:ext uri="{BB962C8B-B14F-4D97-AF65-F5344CB8AC3E}">
        <p14:creationId xmlns="" xmlns:p14="http://schemas.microsoft.com/office/powerpoint/2010/main" val="3564829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1CDFD15B-4976-4322-9C8A-2AA6AC8B7120}"/>
              </a:ext>
            </a:extLst>
          </p:cNvPr>
          <p:cNvSpPr/>
          <p:nvPr userDrawn="1"/>
        </p:nvSpPr>
        <p:spPr>
          <a:xfrm>
            <a:off x="0" y="5844746"/>
            <a:ext cx="12192000" cy="1013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5" name="Rectangle 24">
            <a:extLst>
              <a:ext uri="{FF2B5EF4-FFF2-40B4-BE49-F238E27FC236}">
                <a16:creationId xmlns="" xmlns:a16="http://schemas.microsoft.com/office/drawing/2014/main" id="{792F4CC0-B928-406D-9873-20707EE2323D}"/>
              </a:ext>
            </a:extLst>
          </p:cNvPr>
          <p:cNvSpPr/>
          <p:nvPr userDrawn="1"/>
        </p:nvSpPr>
        <p:spPr>
          <a:xfrm>
            <a:off x="5820032" y="259492"/>
            <a:ext cx="6067168" cy="4633784"/>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Image 26">
            <a:extLst>
              <a:ext uri="{FF2B5EF4-FFF2-40B4-BE49-F238E27FC236}">
                <a16:creationId xmlns="" xmlns:a16="http://schemas.microsoft.com/office/drawing/2014/main" id="{07E9054C-CCD8-4407-AD27-61CD6EC55896}"/>
              </a:ext>
            </a:extLst>
          </p:cNvPr>
          <p:cNvPicPr>
            <a:picLocks noChangeAspect="1"/>
          </p:cNvPicPr>
          <p:nvPr userDrawn="1"/>
        </p:nvPicPr>
        <p:blipFill>
          <a:blip r:embed="rId2"/>
          <a:stretch>
            <a:fillRect/>
          </a:stretch>
        </p:blipFill>
        <p:spPr>
          <a:xfrm>
            <a:off x="8686793" y="469552"/>
            <a:ext cx="3200407" cy="3200407"/>
          </a:xfrm>
          <a:prstGeom prst="rect">
            <a:avLst/>
          </a:prstGeom>
        </p:spPr>
      </p:pic>
      <p:pic>
        <p:nvPicPr>
          <p:cNvPr id="6" name="Picture 3" descr="C:\Users\ACER\Documents\ROTARY\LOGO THEME 2019-2020\T1920FR_Lockup_PMS-C.png"/>
          <p:cNvPicPr>
            <a:picLocks noChangeAspect="1" noChangeArrowheads="1"/>
          </p:cNvPicPr>
          <p:nvPr userDrawn="1"/>
        </p:nvPicPr>
        <p:blipFill>
          <a:blip r:embed="rId3"/>
          <a:srcRect/>
          <a:stretch>
            <a:fillRect/>
          </a:stretch>
        </p:blipFill>
        <p:spPr bwMode="auto">
          <a:xfrm>
            <a:off x="-4769" y="5846362"/>
            <a:ext cx="3662369" cy="1143003"/>
          </a:xfrm>
          <a:prstGeom prst="rect">
            <a:avLst/>
          </a:prstGeom>
          <a:noFill/>
        </p:spPr>
      </p:pic>
    </p:spTree>
    <p:extLst>
      <p:ext uri="{BB962C8B-B14F-4D97-AF65-F5344CB8AC3E}">
        <p14:creationId xmlns="" xmlns:p14="http://schemas.microsoft.com/office/powerpoint/2010/main" val="12858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3452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38516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29685" y="5926138"/>
            <a:ext cx="2142067"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6479121" y="596900"/>
            <a:ext cx="4906433" cy="367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342900" rtl="0" eaLnBrk="1" fontAlgn="base" hangingPunct="1">
        <a:spcBef>
          <a:spcPct val="0"/>
        </a:spcBef>
        <a:spcAft>
          <a:spcPct val="0"/>
        </a:spcAft>
        <a:defRPr sz="3300" kern="1200">
          <a:solidFill>
            <a:schemeClr val="tx1"/>
          </a:solidFill>
          <a:latin typeface="+mj-lt"/>
          <a:ea typeface="MS PGothic" pitchFamily="34" charset="-128"/>
          <a:cs typeface="+mj-cs"/>
        </a:defRPr>
      </a:lvl1pPr>
      <a:lvl2pPr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2pPr>
      <a:lvl3pPr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3pPr>
      <a:lvl4pPr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4pPr>
      <a:lvl5pPr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5pPr>
      <a:lvl6pPr marL="342900"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6pPr>
      <a:lvl7pPr marL="685800"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7pPr>
      <a:lvl8pPr marL="1028700"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8pPr>
      <a:lvl9pPr marL="1371600" algn="ctr" defTabSz="342900" rtl="0" eaLnBrk="1" fontAlgn="base" hangingPunct="1">
        <a:spcBef>
          <a:spcPct val="0"/>
        </a:spcBef>
        <a:spcAft>
          <a:spcPct val="0"/>
        </a:spcAft>
        <a:defRPr sz="3300">
          <a:solidFill>
            <a:schemeClr val="tx1"/>
          </a:solidFill>
          <a:latin typeface="Calibri" pitchFamily="34" charset="0"/>
          <a:ea typeface="MS PGothic" pitchFamily="34" charset="-128"/>
        </a:defRPr>
      </a:lvl9pPr>
    </p:titleStyle>
    <p:bodyStyle>
      <a:lvl1pPr marL="257175" indent="-257175" algn="l" defTabSz="3429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1pPr>
      <a:lvl2pPr marL="557213" indent="-214313" algn="l" defTabSz="342900" rtl="0" eaLnBrk="1" fontAlgn="base" hangingPunct="1">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50" indent="-171450" algn="l" defTabSz="342900" rtl="0" eaLnBrk="1" fontAlgn="base" hangingPunct="1">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50" indent="-171450" algn="l" defTabSz="342900" rtl="0" eaLnBrk="1" fontAlgn="base" hangingPunct="1">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5"/>
            <a:ext cx="12192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pic>
        <p:nvPicPr>
          <p:cNvPr id="4" name="Picture 3" descr="C:\Users\ACER\Documents\ROTARY\LOGO THEME 2019-2020\T1920FR_Lockup_PMS-C.png"/>
          <p:cNvPicPr>
            <a:picLocks noChangeAspect="1" noChangeArrowheads="1"/>
          </p:cNvPicPr>
          <p:nvPr userDrawn="1"/>
        </p:nvPicPr>
        <p:blipFill>
          <a:blip r:embed="rId3"/>
          <a:srcRect/>
          <a:stretch>
            <a:fillRect/>
          </a:stretch>
        </p:blipFill>
        <p:spPr bwMode="auto">
          <a:xfrm>
            <a:off x="-4769" y="5846362"/>
            <a:ext cx="3662369" cy="1143003"/>
          </a:xfrm>
          <a:prstGeom prst="rect">
            <a:avLst/>
          </a:prstGeom>
          <a:noFill/>
        </p:spPr>
      </p:pic>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2pPr>
      <a:lvl3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3pPr>
      <a:lvl4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4pPr>
      <a:lvl5pPr algn="ctr" defTabSz="342900" rtl="0" eaLnBrk="0" fontAlgn="base" hangingPunct="0">
        <a:spcBef>
          <a:spcPct val="0"/>
        </a:spcBef>
        <a:spcAft>
          <a:spcPct val="0"/>
        </a:spcAft>
        <a:defRPr sz="3300">
          <a:solidFill>
            <a:schemeClr val="tx1"/>
          </a:solidFill>
          <a:latin typeface="Calibri" pitchFamily="34" charset="0"/>
          <a:ea typeface="MS PGothic" pitchFamily="34" charset="-128"/>
        </a:defRPr>
      </a:lvl5pPr>
      <a:lvl6pPr marL="342900" algn="ctr" defTabSz="342900" rtl="0" fontAlgn="base">
        <a:spcBef>
          <a:spcPct val="0"/>
        </a:spcBef>
        <a:spcAft>
          <a:spcPct val="0"/>
        </a:spcAft>
        <a:defRPr sz="3300">
          <a:solidFill>
            <a:schemeClr val="tx1"/>
          </a:solidFill>
          <a:latin typeface="Calibri" pitchFamily="34" charset="0"/>
          <a:ea typeface="MS PGothic" pitchFamily="34" charset="-128"/>
        </a:defRPr>
      </a:lvl6pPr>
      <a:lvl7pPr marL="685800" algn="ctr" defTabSz="342900" rtl="0" fontAlgn="base">
        <a:spcBef>
          <a:spcPct val="0"/>
        </a:spcBef>
        <a:spcAft>
          <a:spcPct val="0"/>
        </a:spcAft>
        <a:defRPr sz="3300">
          <a:solidFill>
            <a:schemeClr val="tx1"/>
          </a:solidFill>
          <a:latin typeface="Calibri" pitchFamily="34" charset="0"/>
          <a:ea typeface="MS PGothic" pitchFamily="34" charset="-128"/>
        </a:defRPr>
      </a:lvl7pPr>
      <a:lvl8pPr marL="1028700" algn="ctr" defTabSz="342900" rtl="0" fontAlgn="base">
        <a:spcBef>
          <a:spcPct val="0"/>
        </a:spcBef>
        <a:spcAft>
          <a:spcPct val="0"/>
        </a:spcAft>
        <a:defRPr sz="3300">
          <a:solidFill>
            <a:schemeClr val="tx1"/>
          </a:solidFill>
          <a:latin typeface="Calibri" pitchFamily="34" charset="0"/>
          <a:ea typeface="MS PGothic" pitchFamily="34" charset="-128"/>
        </a:defRPr>
      </a:lvl8pPr>
      <a:lvl9pPr marL="1371600" algn="ctr" defTabSz="342900" rtl="0" fontAlgn="base">
        <a:spcBef>
          <a:spcPct val="0"/>
        </a:spcBef>
        <a:spcAft>
          <a:spcPct val="0"/>
        </a:spcAft>
        <a:defRPr sz="3300">
          <a:solidFill>
            <a:schemeClr val="tx1"/>
          </a:solidFill>
          <a:latin typeface="Calibri" pitchFamily="34" charset="0"/>
          <a:ea typeface="MS PGothic" pitchFamily="34"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itchFamily="34"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itchFamily="34"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3" descr="C:\Users\ACER\Documents\ROTARY\LOGO THEME 2019-2020\T1920FR_Lockup_PMS-C.png"/>
          <p:cNvPicPr>
            <a:picLocks noChangeAspect="1" noChangeArrowheads="1"/>
          </p:cNvPicPr>
          <p:nvPr userDrawn="1"/>
        </p:nvPicPr>
        <p:blipFill>
          <a:blip r:embed="rId3"/>
          <a:srcRect/>
          <a:stretch>
            <a:fillRect/>
          </a:stretch>
        </p:blipFill>
        <p:spPr bwMode="auto">
          <a:xfrm>
            <a:off x="-4769" y="5846362"/>
            <a:ext cx="3662369" cy="1143003"/>
          </a:xfrm>
          <a:prstGeom prst="rect">
            <a:avLst/>
          </a:prstGeom>
          <a:noFill/>
        </p:spPr>
      </p:pic>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342900" rtl="0" eaLnBrk="0" fontAlgn="base" hangingPunct="0">
        <a:spcBef>
          <a:spcPct val="0"/>
        </a:spcBef>
        <a:spcAft>
          <a:spcPct val="0"/>
        </a:spcAft>
        <a:defRPr sz="3300" kern="1200">
          <a:solidFill>
            <a:schemeClr val="tx1"/>
          </a:solidFill>
          <a:latin typeface="+mj-lt"/>
          <a:ea typeface="MS PGothic" pitchFamily="34" charset="-128"/>
          <a:cs typeface="+mj-cs"/>
        </a:defRPr>
      </a:lvl1pPr>
      <a:lvl2pPr algn="ctr" defTabSz="342900" rtl="0" eaLnBrk="0" fontAlgn="base" hangingPunct="0">
        <a:spcBef>
          <a:spcPct val="0"/>
        </a:spcBef>
        <a:spcAft>
          <a:spcPct val="0"/>
        </a:spcAft>
        <a:defRPr sz="3300">
          <a:solidFill>
            <a:schemeClr val="tx1"/>
          </a:solidFill>
          <a:latin typeface="Georgia" pitchFamily="18" charset="0"/>
          <a:ea typeface="MS PGothic" pitchFamily="34" charset="-128"/>
        </a:defRPr>
      </a:lvl2pPr>
      <a:lvl3pPr algn="ctr" defTabSz="342900" rtl="0" eaLnBrk="0" fontAlgn="base" hangingPunct="0">
        <a:spcBef>
          <a:spcPct val="0"/>
        </a:spcBef>
        <a:spcAft>
          <a:spcPct val="0"/>
        </a:spcAft>
        <a:defRPr sz="3300">
          <a:solidFill>
            <a:schemeClr val="tx1"/>
          </a:solidFill>
          <a:latin typeface="Georgia" pitchFamily="18" charset="0"/>
          <a:ea typeface="MS PGothic" pitchFamily="34" charset="-128"/>
        </a:defRPr>
      </a:lvl3pPr>
      <a:lvl4pPr algn="ctr" defTabSz="342900" rtl="0" eaLnBrk="0" fontAlgn="base" hangingPunct="0">
        <a:spcBef>
          <a:spcPct val="0"/>
        </a:spcBef>
        <a:spcAft>
          <a:spcPct val="0"/>
        </a:spcAft>
        <a:defRPr sz="3300">
          <a:solidFill>
            <a:schemeClr val="tx1"/>
          </a:solidFill>
          <a:latin typeface="Georgia" pitchFamily="18" charset="0"/>
          <a:ea typeface="MS PGothic" pitchFamily="34" charset="-128"/>
        </a:defRPr>
      </a:lvl4pPr>
      <a:lvl5pPr algn="ctr" defTabSz="342900" rtl="0" eaLnBrk="0" fontAlgn="base" hangingPunct="0">
        <a:spcBef>
          <a:spcPct val="0"/>
        </a:spcBef>
        <a:spcAft>
          <a:spcPct val="0"/>
        </a:spcAft>
        <a:defRPr sz="3300">
          <a:solidFill>
            <a:schemeClr val="tx1"/>
          </a:solidFill>
          <a:latin typeface="Georgia" pitchFamily="18" charset="0"/>
          <a:ea typeface="MS PGothic" pitchFamily="34" charset="-128"/>
        </a:defRPr>
      </a:lvl5pPr>
      <a:lvl6pPr marL="342900" algn="ctr" defTabSz="342900" rtl="0" fontAlgn="base">
        <a:spcBef>
          <a:spcPct val="0"/>
        </a:spcBef>
        <a:spcAft>
          <a:spcPct val="0"/>
        </a:spcAft>
        <a:defRPr sz="3300">
          <a:solidFill>
            <a:schemeClr val="tx1"/>
          </a:solidFill>
          <a:latin typeface="Georgia" pitchFamily="18" charset="0"/>
          <a:ea typeface="MS PGothic" pitchFamily="34" charset="-128"/>
        </a:defRPr>
      </a:lvl6pPr>
      <a:lvl7pPr marL="685800" algn="ctr" defTabSz="342900" rtl="0" fontAlgn="base">
        <a:spcBef>
          <a:spcPct val="0"/>
        </a:spcBef>
        <a:spcAft>
          <a:spcPct val="0"/>
        </a:spcAft>
        <a:defRPr sz="3300">
          <a:solidFill>
            <a:schemeClr val="tx1"/>
          </a:solidFill>
          <a:latin typeface="Georgia" pitchFamily="18" charset="0"/>
          <a:ea typeface="MS PGothic" pitchFamily="34" charset="-128"/>
        </a:defRPr>
      </a:lvl7pPr>
      <a:lvl8pPr marL="1028700" algn="ctr" defTabSz="342900" rtl="0" fontAlgn="base">
        <a:spcBef>
          <a:spcPct val="0"/>
        </a:spcBef>
        <a:spcAft>
          <a:spcPct val="0"/>
        </a:spcAft>
        <a:defRPr sz="3300">
          <a:solidFill>
            <a:schemeClr val="tx1"/>
          </a:solidFill>
          <a:latin typeface="Georgia" pitchFamily="18" charset="0"/>
          <a:ea typeface="MS PGothic" pitchFamily="34" charset="-128"/>
        </a:defRPr>
      </a:lvl8pPr>
      <a:lvl9pPr marL="1371600" algn="ctr" defTabSz="342900" rtl="0" fontAlgn="base">
        <a:spcBef>
          <a:spcPct val="0"/>
        </a:spcBef>
        <a:spcAft>
          <a:spcPct val="0"/>
        </a:spcAft>
        <a:defRPr sz="3300">
          <a:solidFill>
            <a:schemeClr val="tx1"/>
          </a:solidFill>
          <a:latin typeface="Georgia" pitchFamily="18" charset="0"/>
          <a:ea typeface="MS PGothic" pitchFamily="34" charset="-128"/>
        </a:defRPr>
      </a:lvl9pPr>
    </p:titleStyle>
    <p:bodyStyle>
      <a:lvl1pPr marL="257175" indent="-257175" algn="l" defTabSz="3429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1pPr>
      <a:lvl2pPr marL="342900" algn="l" defTabSz="342900" rtl="0" eaLnBrk="0" fontAlgn="base" hangingPunct="0">
        <a:spcBef>
          <a:spcPct val="20000"/>
        </a:spcBef>
        <a:spcAft>
          <a:spcPct val="0"/>
        </a:spcAft>
        <a:buFont typeface="Arial" pitchFamily="34" charset="0"/>
        <a:defRPr sz="2100" kern="1200">
          <a:solidFill>
            <a:srgbClr val="585858"/>
          </a:solidFill>
          <a:latin typeface="+mn-lt"/>
          <a:ea typeface="MS PGothic" pitchFamily="34" charset="-128"/>
          <a:cs typeface="+mn-cs"/>
        </a:defRPr>
      </a:lvl2pPr>
      <a:lvl3pPr marL="685800" algn="l" defTabSz="342900" rtl="0" eaLnBrk="0" fontAlgn="base" hangingPunct="0">
        <a:spcBef>
          <a:spcPct val="20000"/>
        </a:spcBef>
        <a:spcAft>
          <a:spcPct val="0"/>
        </a:spcAft>
        <a:buFont typeface="Arial" pitchFamily="34" charset="0"/>
        <a:defRPr sz="1800" kern="1200">
          <a:solidFill>
            <a:srgbClr val="585858"/>
          </a:solidFill>
          <a:latin typeface="+mn-lt"/>
          <a:ea typeface="MS PGothic" pitchFamily="34" charset="-128"/>
          <a:cs typeface="+mn-cs"/>
        </a:defRPr>
      </a:lvl3pPr>
      <a:lvl4pPr marL="1028700" algn="l" defTabSz="342900" rtl="0" eaLnBrk="0" fontAlgn="base" hangingPunct="0">
        <a:spcBef>
          <a:spcPct val="20000"/>
        </a:spcBef>
        <a:spcAft>
          <a:spcPct val="0"/>
        </a:spcAft>
        <a:buFont typeface="Arial" pitchFamily="34" charset="0"/>
        <a:defRPr sz="1500" kern="1200">
          <a:solidFill>
            <a:srgbClr val="585858"/>
          </a:solidFill>
          <a:latin typeface="+mn-lt"/>
          <a:ea typeface="MS PGothic" pitchFamily="34" charset="-128"/>
          <a:cs typeface="+mn-cs"/>
        </a:defRPr>
      </a:lvl4pPr>
      <a:lvl5pPr marL="1371600" algn="l" defTabSz="342900" rtl="0" eaLnBrk="0" fontAlgn="base" hangingPunct="0">
        <a:spcBef>
          <a:spcPct val="20000"/>
        </a:spcBef>
        <a:spcAft>
          <a:spcPct val="0"/>
        </a:spcAft>
        <a:buFont typeface="Arial" pitchFamily="34" charset="0"/>
        <a:defRPr sz="1500" kern="1200">
          <a:solidFill>
            <a:srgbClr val="585858"/>
          </a:solidFill>
          <a:latin typeface="+mn-lt"/>
          <a:ea typeface="MS PGothic"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y.rotary.org/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rotary.org/clubcentr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0499" y="98893"/>
            <a:ext cx="6293991" cy="160466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fr-FR" sz="3500" b="1" spc="-150" dirty="0" smtClean="0">
                <a:solidFill>
                  <a:srgbClr val="FFFFFF"/>
                </a:solidFill>
                <a:latin typeface="Arial Narrow Bold"/>
                <a:cs typeface="Arial Narrow Bold"/>
              </a:rPr>
              <a:t>SEMINAIRE DE FORMATION DES PRESIDENTS ET SECRETAIRES ELUS</a:t>
            </a:r>
            <a:endParaRPr lang="fr-FR" sz="3500" b="1" spc="-113" dirty="0">
              <a:solidFill>
                <a:srgbClr val="FFFFFF"/>
              </a:solidFill>
              <a:latin typeface="Arial Narrow Bold"/>
              <a:cs typeface="Arial Narrow Bold"/>
            </a:endParaRPr>
          </a:p>
        </p:txBody>
      </p:sp>
      <p:sp>
        <p:nvSpPr>
          <p:cNvPr id="4099" name="Title 1"/>
          <p:cNvSpPr txBox="1">
            <a:spLocks/>
          </p:cNvSpPr>
          <p:nvPr/>
        </p:nvSpPr>
        <p:spPr bwMode="auto">
          <a:xfrm>
            <a:off x="250499" y="1866872"/>
            <a:ext cx="2651890" cy="533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lnSpc>
                <a:spcPct val="90000"/>
              </a:lnSpc>
            </a:pPr>
            <a:r>
              <a:rPr lang="fr-FR" sz="2700" dirty="0">
                <a:solidFill>
                  <a:srgbClr val="FFFFFF"/>
                </a:solidFill>
                <a:latin typeface="Arial" pitchFamily="34" charset="0"/>
              </a:rPr>
              <a:t>DISTRICT 9101</a:t>
            </a:r>
            <a:endParaRPr lang="fr-FR" sz="2700" dirty="0">
              <a:solidFill>
                <a:srgbClr val="FFFFFF"/>
              </a:solidFill>
              <a:latin typeface="Arial" pitchFamily="34" charset="0"/>
              <a:ea typeface="+mn-ea"/>
              <a:cs typeface="Arial" pitchFamily="34" charset="0"/>
            </a:endParaRPr>
          </a:p>
        </p:txBody>
      </p:sp>
      <p:sp>
        <p:nvSpPr>
          <p:cNvPr id="4" name="Title 1">
            <a:extLst>
              <a:ext uri="{FF2B5EF4-FFF2-40B4-BE49-F238E27FC236}">
                <a16:creationId xmlns="" xmlns:a16="http://schemas.microsoft.com/office/drawing/2014/main" id="{A0ACB256-2F0B-421D-BA75-384455FA074A}"/>
              </a:ext>
            </a:extLst>
          </p:cNvPr>
          <p:cNvSpPr txBox="1">
            <a:spLocks/>
          </p:cNvSpPr>
          <p:nvPr/>
        </p:nvSpPr>
        <p:spPr bwMode="auto">
          <a:xfrm>
            <a:off x="0" y="4426076"/>
            <a:ext cx="12192000" cy="75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lnSpc>
                <a:spcPct val="90000"/>
              </a:lnSpc>
              <a:defRPr/>
            </a:pPr>
            <a:r>
              <a:rPr lang="en-US" sz="2400" dirty="0" smtClean="0">
                <a:solidFill>
                  <a:srgbClr val="FFFFFF"/>
                </a:solidFill>
                <a:latin typeface="Arial"/>
                <a:cs typeface="Arial"/>
              </a:rPr>
              <a:t>AG </a:t>
            </a:r>
            <a:r>
              <a:rPr lang="en-US" sz="2400" dirty="0" err="1" smtClean="0">
                <a:solidFill>
                  <a:srgbClr val="FFFFFF"/>
                </a:solidFill>
                <a:latin typeface="Arial"/>
                <a:cs typeface="Arial"/>
              </a:rPr>
              <a:t>Djémis</a:t>
            </a:r>
            <a:r>
              <a:rPr lang="en-US" sz="2400" dirty="0" smtClean="0">
                <a:solidFill>
                  <a:srgbClr val="FFFFFF"/>
                </a:solidFill>
                <a:latin typeface="Arial"/>
                <a:cs typeface="Arial"/>
              </a:rPr>
              <a:t> KOUAME</a:t>
            </a:r>
          </a:p>
          <a:p>
            <a:pPr algn="ctr">
              <a:lnSpc>
                <a:spcPct val="90000"/>
              </a:lnSpc>
              <a:defRPr/>
            </a:pPr>
            <a:r>
              <a:rPr lang="en-US" sz="2400" dirty="0" smtClean="0">
                <a:solidFill>
                  <a:srgbClr val="FFFFFF"/>
                </a:solidFill>
                <a:latin typeface="Arial"/>
                <a:cs typeface="Arial"/>
              </a:rPr>
              <a:t>RC </a:t>
            </a:r>
            <a:r>
              <a:rPr lang="en-US" sz="2400" dirty="0" err="1" smtClean="0">
                <a:solidFill>
                  <a:srgbClr val="FFFFFF"/>
                </a:solidFill>
                <a:latin typeface="Arial"/>
                <a:cs typeface="Arial"/>
              </a:rPr>
              <a:t>Daloa</a:t>
            </a:r>
            <a:r>
              <a:rPr lang="en-US" sz="2400" dirty="0" smtClean="0">
                <a:solidFill>
                  <a:srgbClr val="FFFFFF"/>
                </a:solidFill>
                <a:latin typeface="Arial"/>
                <a:cs typeface="Arial"/>
              </a:rPr>
              <a:t> Centre-</a:t>
            </a:r>
            <a:r>
              <a:rPr lang="en-US" sz="2400" dirty="0" err="1" smtClean="0">
                <a:solidFill>
                  <a:srgbClr val="FFFFFF"/>
                </a:solidFill>
                <a:latin typeface="Arial"/>
                <a:cs typeface="Arial"/>
              </a:rPr>
              <a:t>Ouest</a:t>
            </a:r>
            <a:endParaRPr lang="en-US" sz="2400" dirty="0">
              <a:solidFill>
                <a:srgbClr val="FFFFFF"/>
              </a:solidFill>
              <a:latin typeface="Arial"/>
              <a:cs typeface="Arial"/>
            </a:endParaRPr>
          </a:p>
        </p:txBody>
      </p:sp>
      <p:sp>
        <p:nvSpPr>
          <p:cNvPr id="6" name="Title 1">
            <a:extLst>
              <a:ext uri="{FF2B5EF4-FFF2-40B4-BE49-F238E27FC236}">
                <a16:creationId xmlns="" xmlns:a16="http://schemas.microsoft.com/office/drawing/2014/main" id="{4414F815-3DA5-4B4E-8661-C84CA7C7B3E8}"/>
              </a:ext>
            </a:extLst>
          </p:cNvPr>
          <p:cNvSpPr txBox="1">
            <a:spLocks/>
          </p:cNvSpPr>
          <p:nvPr/>
        </p:nvSpPr>
        <p:spPr bwMode="auto">
          <a:xfrm>
            <a:off x="0" y="1942875"/>
            <a:ext cx="12192000" cy="533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lgn="ctr" eaLnBrk="1" hangingPunct="1">
              <a:lnSpc>
                <a:spcPct val="90000"/>
              </a:lnSpc>
            </a:pPr>
            <a:r>
              <a:rPr lang="fr-FR" sz="3200" dirty="0">
                <a:solidFill>
                  <a:srgbClr val="FFFFFF"/>
                </a:solidFill>
                <a:latin typeface="Arial" pitchFamily="34" charset="0"/>
              </a:rPr>
              <a:t>Atelier de discussion 1</a:t>
            </a:r>
          </a:p>
          <a:p>
            <a:pPr lvl="0" algn="ctr" eaLnBrk="1" hangingPunct="1">
              <a:lnSpc>
                <a:spcPct val="90000"/>
              </a:lnSpc>
            </a:pPr>
            <a:r>
              <a:rPr lang="fr-FR" sz="3200" dirty="0">
                <a:solidFill>
                  <a:srgbClr val="FFFFFF"/>
                </a:solidFill>
                <a:latin typeface="Arial" pitchFamily="34" charset="0"/>
                <a:ea typeface="+mn-ea"/>
                <a:cs typeface="Arial" pitchFamily="34" charset="0"/>
              </a:rPr>
              <a:t>Secrétaire </a:t>
            </a:r>
            <a:r>
              <a:rPr lang="fr-FR" sz="3200" dirty="0" smtClean="0">
                <a:solidFill>
                  <a:srgbClr val="FFFFFF"/>
                </a:solidFill>
                <a:latin typeface="Arial" pitchFamily="34" charset="0"/>
                <a:ea typeface="+mn-ea"/>
                <a:cs typeface="Arial" pitchFamily="34" charset="0"/>
              </a:rPr>
              <a:t>Francophone 2 </a:t>
            </a:r>
            <a:endParaRPr lang="fr-FR" sz="3200" dirty="0">
              <a:solidFill>
                <a:srgbClr val="FFFFFF"/>
              </a:solidFill>
              <a:latin typeface="Arial" pitchFamily="34" charset="0"/>
              <a:ea typeface="+mn-ea"/>
              <a:cs typeface="Arial" pitchFamily="34" charset="0"/>
            </a:endParaRPr>
          </a:p>
          <a:p>
            <a:pPr lvl="0" algn="ctr" eaLnBrk="1" hangingPunct="1">
              <a:lnSpc>
                <a:spcPct val="90000"/>
              </a:lnSpc>
            </a:pPr>
            <a:r>
              <a:rPr lang="fr-FR" sz="3200" dirty="0">
                <a:solidFill>
                  <a:srgbClr val="FFFFFF"/>
                </a:solidFill>
                <a:latin typeface="Arial" pitchFamily="34" charset="0"/>
                <a:ea typeface="+mn-ea"/>
                <a:cs typeface="Arial" pitchFamily="34" charset="0"/>
              </a:rPr>
              <a:t>Groupe </a:t>
            </a:r>
            <a:r>
              <a:rPr lang="fr-FR" sz="3200" dirty="0" smtClean="0">
                <a:solidFill>
                  <a:srgbClr val="FFFFFF"/>
                </a:solidFill>
                <a:latin typeface="Arial" pitchFamily="34" charset="0"/>
                <a:ea typeface="+mn-ea"/>
                <a:cs typeface="Arial" pitchFamily="34" charset="0"/>
              </a:rPr>
              <a:t>6</a:t>
            </a:r>
            <a:endParaRPr lang="fr-FR" sz="3200" dirty="0">
              <a:solidFill>
                <a:srgbClr val="FFFFFF"/>
              </a:solidFill>
              <a:latin typeface="Arial" pitchFamily="34" charset="0"/>
              <a:ea typeface="+mn-ea"/>
              <a:cs typeface="Arial" pitchFamily="34" charset="0"/>
            </a:endParaRPr>
          </a:p>
        </p:txBody>
      </p:sp>
      <p:sp>
        <p:nvSpPr>
          <p:cNvPr id="7" name="Title 1">
            <a:extLst>
              <a:ext uri="{FF2B5EF4-FFF2-40B4-BE49-F238E27FC236}">
                <a16:creationId xmlns="" xmlns:a16="http://schemas.microsoft.com/office/drawing/2014/main" id="{1911682E-B1A2-4D8D-9D43-D37D429C58FE}"/>
              </a:ext>
            </a:extLst>
          </p:cNvPr>
          <p:cNvSpPr txBox="1">
            <a:spLocks/>
          </p:cNvSpPr>
          <p:nvPr/>
        </p:nvSpPr>
        <p:spPr bwMode="auto">
          <a:xfrm>
            <a:off x="0" y="3563544"/>
            <a:ext cx="12192000" cy="533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lgn="ctr" eaLnBrk="1" hangingPunct="1">
              <a:lnSpc>
                <a:spcPct val="90000"/>
              </a:lnSpc>
            </a:pPr>
            <a:r>
              <a:rPr lang="fr-FR" sz="3600" b="1" dirty="0">
                <a:solidFill>
                  <a:srgbClr val="FFFF00"/>
                </a:solidFill>
                <a:latin typeface="Arial" pitchFamily="34" charset="0"/>
              </a:rPr>
              <a:t>PREPARER VOTRE ANNEE</a:t>
            </a:r>
            <a:endParaRPr lang="fr-FR" sz="3600" b="1" dirty="0">
              <a:solidFill>
                <a:srgbClr val="FFFF00"/>
              </a:solidFill>
              <a:latin typeface="Arial" pitchFamily="34" charset="0"/>
              <a:ea typeface="+mn-ea"/>
              <a:cs typeface="Arial" pitchFamily="34" charset="0"/>
            </a:endParaRPr>
          </a:p>
        </p:txBody>
      </p:sp>
      <p:sp>
        <p:nvSpPr>
          <p:cNvPr id="8" name="Title 1">
            <a:extLst>
              <a:ext uri="{FF2B5EF4-FFF2-40B4-BE49-F238E27FC236}">
                <a16:creationId xmlns="" xmlns:a16="http://schemas.microsoft.com/office/drawing/2014/main" id="{E907E120-9C23-4F55-9320-4126E68854DF}"/>
              </a:ext>
            </a:extLst>
          </p:cNvPr>
          <p:cNvSpPr txBox="1">
            <a:spLocks/>
          </p:cNvSpPr>
          <p:nvPr/>
        </p:nvSpPr>
        <p:spPr bwMode="auto">
          <a:xfrm>
            <a:off x="7296648" y="5951453"/>
            <a:ext cx="4835307" cy="533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algn="ctr" eaLnBrk="1" hangingPunct="1">
              <a:lnSpc>
                <a:spcPct val="90000"/>
              </a:lnSpc>
            </a:pPr>
            <a:r>
              <a:rPr lang="fr-FR" sz="3000" dirty="0" smtClean="0">
                <a:solidFill>
                  <a:schemeClr val="accent1"/>
                </a:solidFill>
                <a:latin typeface="Arial" pitchFamily="34" charset="0"/>
              </a:rPr>
              <a:t>ACD BANJUL 2019</a:t>
            </a:r>
            <a:endParaRPr lang="fr-FR" sz="3000" dirty="0">
              <a:solidFill>
                <a:schemeClr val="accent1"/>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 xmlns:a16="http://schemas.microsoft.com/office/drawing/2014/main" id="{23B2C96C-DB49-4EE9-947E-E1B69FBD463C}"/>
              </a:ext>
            </a:extLst>
          </p:cNvPr>
          <p:cNvGraphicFramePr>
            <a:graphicFrameLocks noGrp="1"/>
          </p:cNvGraphicFramePr>
          <p:nvPr>
            <p:extLst>
              <p:ext uri="{D42A27DB-BD31-4B8C-83A1-F6EECF244321}">
                <p14:modId xmlns="" xmlns:p14="http://schemas.microsoft.com/office/powerpoint/2010/main" val="3290420320"/>
              </p:ext>
            </p:extLst>
          </p:nvPr>
        </p:nvGraphicFramePr>
        <p:xfrm>
          <a:off x="436546" y="1368807"/>
          <a:ext cx="11210811" cy="4924745"/>
        </p:xfrm>
        <a:graphic>
          <a:graphicData uri="http://schemas.openxmlformats.org/drawingml/2006/table">
            <a:tbl>
              <a:tblPr firstRow="1" bandRow="1">
                <a:tableStyleId>{5C22544A-7EE6-4342-B048-85BDC9FD1C3A}</a:tableStyleId>
              </a:tblPr>
              <a:tblGrid>
                <a:gridCol w="3736937">
                  <a:extLst>
                    <a:ext uri="{9D8B030D-6E8A-4147-A177-3AD203B41FA5}">
                      <a16:colId xmlns="" xmlns:a16="http://schemas.microsoft.com/office/drawing/2014/main" val="3517048691"/>
                    </a:ext>
                  </a:extLst>
                </a:gridCol>
                <a:gridCol w="3736937">
                  <a:extLst>
                    <a:ext uri="{9D8B030D-6E8A-4147-A177-3AD203B41FA5}">
                      <a16:colId xmlns="" xmlns:a16="http://schemas.microsoft.com/office/drawing/2014/main" val="1939078141"/>
                    </a:ext>
                  </a:extLst>
                </a:gridCol>
                <a:gridCol w="3736937">
                  <a:extLst>
                    <a:ext uri="{9D8B030D-6E8A-4147-A177-3AD203B41FA5}">
                      <a16:colId xmlns="" xmlns:a16="http://schemas.microsoft.com/office/drawing/2014/main" val="468822575"/>
                    </a:ext>
                  </a:extLst>
                </a:gridCol>
              </a:tblGrid>
              <a:tr h="627065">
                <a:tc>
                  <a:txBody>
                    <a:bodyPr/>
                    <a:lstStyle/>
                    <a:p>
                      <a:pPr algn="ctr"/>
                      <a:r>
                        <a:rPr lang="fr-FR" sz="2400" dirty="0"/>
                        <a:t>DOMAINES</a:t>
                      </a:r>
                    </a:p>
                  </a:txBody>
                  <a:tcPr/>
                </a:tc>
                <a:tc>
                  <a:txBody>
                    <a:bodyPr/>
                    <a:lstStyle/>
                    <a:p>
                      <a:pPr algn="ctr"/>
                      <a:r>
                        <a:rPr lang="fr-FR" sz="2400" dirty="0"/>
                        <a:t>ATOUTS</a:t>
                      </a:r>
                    </a:p>
                  </a:txBody>
                  <a:tcPr/>
                </a:tc>
                <a:tc>
                  <a:txBody>
                    <a:bodyPr/>
                    <a:lstStyle/>
                    <a:p>
                      <a:pPr algn="ctr"/>
                      <a:r>
                        <a:rPr lang="fr-FR" sz="2400" dirty="0"/>
                        <a:t>FAIBLESSES</a:t>
                      </a:r>
                    </a:p>
                  </a:txBody>
                  <a:tcPr/>
                </a:tc>
                <a:extLst>
                  <a:ext uri="{0D108BD9-81ED-4DB2-BD59-A6C34878D82A}">
                    <a16:rowId xmlns="" xmlns:a16="http://schemas.microsoft.com/office/drawing/2014/main" val="2571094836"/>
                  </a:ext>
                </a:extLst>
              </a:tr>
              <a:tr h="689547">
                <a:tc>
                  <a:txBody>
                    <a:bodyPr/>
                    <a:lstStyle/>
                    <a:p>
                      <a:r>
                        <a:rPr lang="fr-FR" sz="1800" b="1" dirty="0"/>
                        <a:t>Actions &amp; activités</a:t>
                      </a:r>
                    </a:p>
                  </a:txBody>
                  <a:tcPr anchor="ctr"/>
                </a:tc>
                <a:tc>
                  <a:txBody>
                    <a:bodyPr/>
                    <a:lstStyle/>
                    <a:p>
                      <a:pPr marL="285750" indent="-285750">
                        <a:buFontTx/>
                        <a:buChar char="-"/>
                      </a:pPr>
                      <a:r>
                        <a:rPr lang="fr-FR" sz="1800" dirty="0"/>
                        <a:t>Le club parraine un club Rotaract ou </a:t>
                      </a:r>
                      <a:r>
                        <a:rPr lang="fr-FR" sz="1800" dirty="0" err="1"/>
                        <a:t>Interact</a:t>
                      </a:r>
                      <a:r>
                        <a:rPr lang="fr-FR" sz="1800" dirty="0"/>
                        <a:t>.</a:t>
                      </a:r>
                    </a:p>
                    <a:p>
                      <a:pPr marL="285750" indent="-285750">
                        <a:buFontTx/>
                        <a:buChar char="-"/>
                      </a:pPr>
                      <a:r>
                        <a:rPr lang="fr-FR" sz="1800" dirty="0"/>
                        <a:t>Le club encourage les membres à inviter collègues, conjoints et parents aux réunions et activités de camaraderie.</a:t>
                      </a:r>
                    </a:p>
                    <a:p>
                      <a:pPr marL="0" indent="0">
                        <a:buFontTx/>
                        <a:buNone/>
                      </a:pPr>
                      <a:endParaRPr lang="fr-FR" sz="1800" dirty="0"/>
                    </a:p>
                  </a:txBody>
                  <a:tcPr anchor="ctr"/>
                </a:tc>
                <a:tc>
                  <a:txBody>
                    <a:bodyPr/>
                    <a:lstStyle/>
                    <a:p>
                      <a:pPr marL="285750" indent="-285750">
                        <a:buFontTx/>
                        <a:buChar char="-"/>
                      </a:pPr>
                      <a:r>
                        <a:rPr lang="fr-FR" sz="1800" dirty="0"/>
                        <a:t>Faiblesse utilisation de Rotary </a:t>
                      </a:r>
                      <a:r>
                        <a:rPr lang="fr-FR" sz="1800" dirty="0" err="1"/>
                        <a:t>Ideas</a:t>
                      </a:r>
                      <a:endParaRPr lang="fr-FR" sz="1800" dirty="0"/>
                    </a:p>
                    <a:p>
                      <a:pPr marL="285750" indent="-285750">
                        <a:buFontTx/>
                        <a:buChar char="-"/>
                      </a:pPr>
                      <a:r>
                        <a:rPr lang="fr-FR" sz="1800" dirty="0"/>
                        <a:t>Le club n’a pas d’action en cours financé par la Fondation.</a:t>
                      </a:r>
                    </a:p>
                  </a:txBody>
                  <a:tcPr anchor="ctr"/>
                </a:tc>
                <a:extLst>
                  <a:ext uri="{0D108BD9-81ED-4DB2-BD59-A6C34878D82A}">
                    <a16:rowId xmlns="" xmlns:a16="http://schemas.microsoft.com/office/drawing/2014/main" val="2702379581"/>
                  </a:ext>
                </a:extLst>
              </a:tr>
              <a:tr h="614597">
                <a:tc>
                  <a:txBody>
                    <a:bodyPr/>
                    <a:lstStyle/>
                    <a:p>
                      <a:r>
                        <a:rPr lang="fr-FR" sz="1800" b="1" dirty="0"/>
                        <a:t>Effectif du club</a:t>
                      </a:r>
                    </a:p>
                  </a:txBody>
                  <a:tcPr anchor="ctr"/>
                </a:tc>
                <a:tc>
                  <a:txBody>
                    <a:bodyPr/>
                    <a:lstStyle/>
                    <a:p>
                      <a:pPr marL="285750" indent="-285750">
                        <a:buFontTx/>
                        <a:buChar char="-"/>
                      </a:pPr>
                      <a:r>
                        <a:rPr lang="fr-FR" sz="1800" dirty="0"/>
                        <a:t>L’effectif affiche une augmentation nette</a:t>
                      </a:r>
                    </a:p>
                    <a:p>
                      <a:pPr marL="285750" indent="-285750">
                        <a:buFontTx/>
                        <a:buChar char="-"/>
                      </a:pPr>
                      <a:r>
                        <a:rPr lang="fr-FR" sz="1800" dirty="0"/>
                        <a:t>Le club demande toujours aux invités de se présenter et les réinvite régulièrement.</a:t>
                      </a:r>
                    </a:p>
                    <a:p>
                      <a:pPr marL="285750" indent="-285750">
                        <a:buFontTx/>
                        <a:buChar char="-"/>
                      </a:pPr>
                      <a:r>
                        <a:rPr lang="fr-FR" sz="1800" dirty="0"/>
                        <a:t>Les membres sont invités à parler de leur profession lors des réunions.</a:t>
                      </a:r>
                    </a:p>
                  </a:txBody>
                  <a:tcPr anchor="ctr"/>
                </a:tc>
                <a:tc>
                  <a:txBody>
                    <a:bodyPr/>
                    <a:lstStyle/>
                    <a:p>
                      <a:pPr marL="285750" indent="-285750">
                        <a:buFontTx/>
                        <a:buChar char="-"/>
                      </a:pPr>
                      <a:r>
                        <a:rPr lang="fr-FR" sz="1800" dirty="0"/>
                        <a:t>L’effectif féminin du club n’a pas augmenté.</a:t>
                      </a:r>
                    </a:p>
                    <a:p>
                      <a:pPr marL="285750" indent="-285750">
                        <a:buFontTx/>
                        <a:buChar char="-"/>
                      </a:pPr>
                      <a:r>
                        <a:rPr lang="fr-FR" sz="1800" dirty="0"/>
                        <a:t>Notre club ne recrute pas parmi les Anciens du Rotary</a:t>
                      </a:r>
                    </a:p>
                    <a:p>
                      <a:pPr marL="285750" indent="-285750">
                        <a:buFontTx/>
                        <a:buChar char="-"/>
                      </a:pPr>
                      <a:r>
                        <a:rPr lang="fr-FR" sz="1800" dirty="0"/>
                        <a:t>Les nouveaux membres ne sont pas bien orienter.</a:t>
                      </a:r>
                    </a:p>
                  </a:txBody>
                  <a:tcPr anchor="ctr"/>
                </a:tc>
                <a:extLst>
                  <a:ext uri="{0D108BD9-81ED-4DB2-BD59-A6C34878D82A}">
                    <a16:rowId xmlns="" xmlns:a16="http://schemas.microsoft.com/office/drawing/2014/main" val="3741378552"/>
                  </a:ext>
                </a:extLst>
              </a:tr>
            </a:tbl>
          </a:graphicData>
        </a:graphic>
      </p:graphicFrame>
      <p:sp>
        <p:nvSpPr>
          <p:cNvPr id="6" name="Title 1">
            <a:extLst>
              <a:ext uri="{FF2B5EF4-FFF2-40B4-BE49-F238E27FC236}">
                <a16:creationId xmlns="" xmlns:a16="http://schemas.microsoft.com/office/drawing/2014/main" id="{4938B08B-341F-43C8-BC56-9241D285C869}"/>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n°1 : FORCES &amp; FAIBLESSES DU CLUB (Exemple) </a:t>
            </a:r>
          </a:p>
        </p:txBody>
      </p:sp>
    </p:spTree>
    <p:extLst>
      <p:ext uri="{BB962C8B-B14F-4D97-AF65-F5344CB8AC3E}">
        <p14:creationId xmlns="" xmlns:p14="http://schemas.microsoft.com/office/powerpoint/2010/main" val="149681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 xmlns:a16="http://schemas.microsoft.com/office/drawing/2014/main" id="{23B2C96C-DB49-4EE9-947E-E1B69FBD463C}"/>
              </a:ext>
            </a:extLst>
          </p:cNvPr>
          <p:cNvGraphicFramePr>
            <a:graphicFrameLocks noGrp="1"/>
          </p:cNvGraphicFramePr>
          <p:nvPr>
            <p:extLst>
              <p:ext uri="{D42A27DB-BD31-4B8C-83A1-F6EECF244321}">
                <p14:modId xmlns="" xmlns:p14="http://schemas.microsoft.com/office/powerpoint/2010/main" val="2067729993"/>
              </p:ext>
            </p:extLst>
          </p:nvPr>
        </p:nvGraphicFramePr>
        <p:xfrm>
          <a:off x="436546" y="1821639"/>
          <a:ext cx="11210811" cy="2913065"/>
        </p:xfrm>
        <a:graphic>
          <a:graphicData uri="http://schemas.openxmlformats.org/drawingml/2006/table">
            <a:tbl>
              <a:tblPr firstRow="1" bandRow="1">
                <a:tableStyleId>{5C22544A-7EE6-4342-B048-85BDC9FD1C3A}</a:tableStyleId>
              </a:tblPr>
              <a:tblGrid>
                <a:gridCol w="3736937">
                  <a:extLst>
                    <a:ext uri="{9D8B030D-6E8A-4147-A177-3AD203B41FA5}">
                      <a16:colId xmlns="" xmlns:a16="http://schemas.microsoft.com/office/drawing/2014/main" val="3517048691"/>
                    </a:ext>
                  </a:extLst>
                </a:gridCol>
                <a:gridCol w="3736937">
                  <a:extLst>
                    <a:ext uri="{9D8B030D-6E8A-4147-A177-3AD203B41FA5}">
                      <a16:colId xmlns="" xmlns:a16="http://schemas.microsoft.com/office/drawing/2014/main" val="1939078141"/>
                    </a:ext>
                  </a:extLst>
                </a:gridCol>
                <a:gridCol w="3736937">
                  <a:extLst>
                    <a:ext uri="{9D8B030D-6E8A-4147-A177-3AD203B41FA5}">
                      <a16:colId xmlns="" xmlns:a16="http://schemas.microsoft.com/office/drawing/2014/main" val="468822575"/>
                    </a:ext>
                  </a:extLst>
                </a:gridCol>
              </a:tblGrid>
              <a:tr h="627065">
                <a:tc>
                  <a:txBody>
                    <a:bodyPr/>
                    <a:lstStyle/>
                    <a:p>
                      <a:pPr algn="ctr"/>
                      <a:r>
                        <a:rPr lang="fr-FR" sz="2400" dirty="0"/>
                        <a:t>DOMAINES</a:t>
                      </a:r>
                    </a:p>
                  </a:txBody>
                  <a:tcPr/>
                </a:tc>
                <a:tc>
                  <a:txBody>
                    <a:bodyPr/>
                    <a:lstStyle/>
                    <a:p>
                      <a:pPr algn="ctr"/>
                      <a:r>
                        <a:rPr lang="fr-FR" sz="2400" dirty="0"/>
                        <a:t>ATOUTS</a:t>
                      </a:r>
                    </a:p>
                  </a:txBody>
                  <a:tcPr/>
                </a:tc>
                <a:tc>
                  <a:txBody>
                    <a:bodyPr/>
                    <a:lstStyle/>
                    <a:p>
                      <a:pPr algn="ctr"/>
                      <a:r>
                        <a:rPr lang="fr-FR" sz="2400" dirty="0"/>
                        <a:t>FAIBLESSES</a:t>
                      </a:r>
                    </a:p>
                  </a:txBody>
                  <a:tcPr/>
                </a:tc>
                <a:extLst>
                  <a:ext uri="{0D108BD9-81ED-4DB2-BD59-A6C34878D82A}">
                    <a16:rowId xmlns="" xmlns:a16="http://schemas.microsoft.com/office/drawing/2014/main" val="2571094836"/>
                  </a:ext>
                </a:extLst>
              </a:tr>
              <a:tr h="564448">
                <a:tc>
                  <a:txBody>
                    <a:bodyPr/>
                    <a:lstStyle/>
                    <a:p>
                      <a:r>
                        <a:rPr lang="fr-FR" sz="1800" b="1" dirty="0"/>
                        <a:t>Image du club</a:t>
                      </a:r>
                    </a:p>
                  </a:txBody>
                  <a:tcPr anchor="ctr"/>
                </a:tc>
                <a:tc>
                  <a:txBody>
                    <a:bodyPr/>
                    <a:lstStyle/>
                    <a:p>
                      <a:pPr marL="285750" indent="-285750">
                        <a:buFontTx/>
                        <a:buChar char="-"/>
                      </a:pPr>
                      <a:r>
                        <a:rPr lang="fr-FR" sz="1800" dirty="0"/>
                        <a:t>Le club a une commission Image Publique</a:t>
                      </a:r>
                    </a:p>
                    <a:p>
                      <a:pPr marL="285750" indent="-285750">
                        <a:buFontTx/>
                        <a:buChar char="-"/>
                      </a:pPr>
                      <a:r>
                        <a:rPr lang="fr-FR" sz="1800" dirty="0"/>
                        <a:t>Le club dispose d’une page Facebook ou Twitter</a:t>
                      </a:r>
                    </a:p>
                    <a:p>
                      <a:pPr marL="285750" indent="-285750">
                        <a:buFontTx/>
                        <a:buChar char="-"/>
                      </a:pPr>
                      <a:r>
                        <a:rPr lang="fr-FR" sz="1800" dirty="0"/>
                        <a:t>Les actions du club font l’objet d’une couverture médiatique.</a:t>
                      </a:r>
                    </a:p>
                  </a:txBody>
                  <a:tcPr anchor="ctr"/>
                </a:tc>
                <a:tc>
                  <a:txBody>
                    <a:bodyPr/>
                    <a:lstStyle/>
                    <a:p>
                      <a:pPr marL="285750" indent="-285750">
                        <a:buFontTx/>
                        <a:buChar char="-"/>
                      </a:pPr>
                      <a:r>
                        <a:rPr lang="fr-FR" sz="1800" dirty="0"/>
                        <a:t>Notre site internet est peu animé</a:t>
                      </a:r>
                    </a:p>
                    <a:p>
                      <a:pPr marL="285750" indent="-285750">
                        <a:buFontTx/>
                        <a:buChar char="-"/>
                      </a:pPr>
                      <a:r>
                        <a:rPr lang="fr-FR" sz="1800" dirty="0"/>
                        <a:t>Notre page Facebook n’explique pas nos actions, les avantage de l’adhésion et le profil des membres.</a:t>
                      </a:r>
                    </a:p>
                    <a:p>
                      <a:pPr marL="285750" indent="-285750">
                        <a:buFontTx/>
                        <a:buChar char="-"/>
                      </a:pPr>
                      <a:r>
                        <a:rPr lang="fr-FR" sz="1800" dirty="0"/>
                        <a:t>Les supports médias du club ne respectent pas la charte graphique du Rotary</a:t>
                      </a:r>
                    </a:p>
                  </a:txBody>
                  <a:tcPr anchor="ctr"/>
                </a:tc>
                <a:extLst>
                  <a:ext uri="{0D108BD9-81ED-4DB2-BD59-A6C34878D82A}">
                    <a16:rowId xmlns="" xmlns:a16="http://schemas.microsoft.com/office/drawing/2014/main" val="1996926890"/>
                  </a:ext>
                </a:extLst>
              </a:tr>
            </a:tbl>
          </a:graphicData>
        </a:graphic>
      </p:graphicFrame>
      <p:sp>
        <p:nvSpPr>
          <p:cNvPr id="6" name="Title 1">
            <a:extLst>
              <a:ext uri="{FF2B5EF4-FFF2-40B4-BE49-F238E27FC236}">
                <a16:creationId xmlns="" xmlns:a16="http://schemas.microsoft.com/office/drawing/2014/main" id="{E7300BAB-D70E-437C-BC7C-21F87BC1EB3A}"/>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n°1 : FORCES &amp; FAIBLESSES DU CLUB (Exemple) </a:t>
            </a:r>
          </a:p>
        </p:txBody>
      </p:sp>
    </p:spTree>
    <p:extLst>
      <p:ext uri="{BB962C8B-B14F-4D97-AF65-F5344CB8AC3E}">
        <p14:creationId xmlns="" xmlns:p14="http://schemas.microsoft.com/office/powerpoint/2010/main" val="507875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420674"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n°2 : FORMULER DES OBJECTIFS</a:t>
            </a:r>
          </a:p>
        </p:txBody>
      </p:sp>
      <p:sp>
        <p:nvSpPr>
          <p:cNvPr id="3" name="Rectangle 2">
            <a:extLst>
              <a:ext uri="{FF2B5EF4-FFF2-40B4-BE49-F238E27FC236}">
                <a16:creationId xmlns="" xmlns:a16="http://schemas.microsoft.com/office/drawing/2014/main" id="{460848FF-76CC-4B81-80D7-7EE5857A62FC}"/>
              </a:ext>
            </a:extLst>
          </p:cNvPr>
          <p:cNvSpPr/>
          <p:nvPr/>
        </p:nvSpPr>
        <p:spPr>
          <a:xfrm>
            <a:off x="436545" y="1334517"/>
            <a:ext cx="10871200" cy="1200329"/>
          </a:xfrm>
          <a:prstGeom prst="rect">
            <a:avLst/>
          </a:prstGeom>
        </p:spPr>
        <p:txBody>
          <a:bodyPr wrap="square">
            <a:spAutoFit/>
          </a:bodyPr>
          <a:lstStyle/>
          <a:p>
            <a:r>
              <a:rPr lang="fr-FR" sz="2400" dirty="0"/>
              <a:t>En tenant compte du « </a:t>
            </a:r>
            <a:r>
              <a:rPr lang="fr-FR" sz="2400" b="1" dirty="0"/>
              <a:t>Bilan</a:t>
            </a:r>
            <a:r>
              <a:rPr lang="fr-FR" sz="2400" dirty="0"/>
              <a:t> » formuler vos objectifs. </a:t>
            </a:r>
          </a:p>
          <a:p>
            <a:r>
              <a:rPr lang="fr-FR" sz="2400" dirty="0"/>
              <a:t>Quelles autres sources pour la définition de vos objectifs ?</a:t>
            </a:r>
          </a:p>
          <a:p>
            <a:endParaRPr lang="fr-FR" sz="2400" dirty="0"/>
          </a:p>
        </p:txBody>
      </p:sp>
      <p:graphicFrame>
        <p:nvGraphicFramePr>
          <p:cNvPr id="4" name="Tableau 3">
            <a:extLst>
              <a:ext uri="{FF2B5EF4-FFF2-40B4-BE49-F238E27FC236}">
                <a16:creationId xmlns="" xmlns:a16="http://schemas.microsoft.com/office/drawing/2014/main" id="{DFFF1B31-1FED-479B-8709-1CE235AC1BC5}"/>
              </a:ext>
            </a:extLst>
          </p:cNvPr>
          <p:cNvGraphicFramePr>
            <a:graphicFrameLocks noGrp="1"/>
          </p:cNvGraphicFramePr>
          <p:nvPr>
            <p:extLst>
              <p:ext uri="{D42A27DB-BD31-4B8C-83A1-F6EECF244321}">
                <p14:modId xmlns="" xmlns:p14="http://schemas.microsoft.com/office/powerpoint/2010/main" val="270009569"/>
              </p:ext>
            </p:extLst>
          </p:nvPr>
        </p:nvGraphicFramePr>
        <p:xfrm>
          <a:off x="6596507" y="2279172"/>
          <a:ext cx="5260713" cy="3808689"/>
        </p:xfrm>
        <a:graphic>
          <a:graphicData uri="http://schemas.openxmlformats.org/drawingml/2006/table">
            <a:tbl>
              <a:tblPr firstRow="1" bandRow="1">
                <a:tableStyleId>{5C22544A-7EE6-4342-B048-85BDC9FD1C3A}</a:tableStyleId>
              </a:tblPr>
              <a:tblGrid>
                <a:gridCol w="5260713">
                  <a:extLst>
                    <a:ext uri="{9D8B030D-6E8A-4147-A177-3AD203B41FA5}">
                      <a16:colId xmlns="" xmlns:a16="http://schemas.microsoft.com/office/drawing/2014/main" val="1939078141"/>
                    </a:ext>
                  </a:extLst>
                </a:gridCol>
              </a:tblGrid>
              <a:tr h="479018">
                <a:tc>
                  <a:txBody>
                    <a:bodyPr/>
                    <a:lstStyle/>
                    <a:p>
                      <a:pPr algn="ctr"/>
                      <a:r>
                        <a:rPr lang="fr-FR" sz="2400" dirty="0"/>
                        <a:t>OBJECTIFS</a:t>
                      </a:r>
                    </a:p>
                  </a:txBody>
                  <a:tcPr/>
                </a:tc>
                <a:extLst>
                  <a:ext uri="{0D108BD9-81ED-4DB2-BD59-A6C34878D82A}">
                    <a16:rowId xmlns="" xmlns:a16="http://schemas.microsoft.com/office/drawing/2014/main" val="2571094836"/>
                  </a:ext>
                </a:extLst>
              </a:tr>
              <a:tr h="3329671">
                <a:tc>
                  <a:txBody>
                    <a:bodyPr/>
                    <a:lstStyle/>
                    <a:p>
                      <a:endParaRPr lang="fr-FR" dirty="0"/>
                    </a:p>
                  </a:txBody>
                  <a:tcPr anchor="ctr"/>
                </a:tc>
                <a:extLst>
                  <a:ext uri="{0D108BD9-81ED-4DB2-BD59-A6C34878D82A}">
                    <a16:rowId xmlns="" xmlns:a16="http://schemas.microsoft.com/office/drawing/2014/main" val="1801802372"/>
                  </a:ext>
                </a:extLst>
              </a:tr>
            </a:tbl>
          </a:graphicData>
        </a:graphic>
      </p:graphicFrame>
      <p:grpSp>
        <p:nvGrpSpPr>
          <p:cNvPr id="92" name="Groupe 91">
            <a:extLst>
              <a:ext uri="{FF2B5EF4-FFF2-40B4-BE49-F238E27FC236}">
                <a16:creationId xmlns="" xmlns:a16="http://schemas.microsoft.com/office/drawing/2014/main" id="{BDF178A1-E8E2-4856-B2F3-1CFB80D82C5B}"/>
              </a:ext>
            </a:extLst>
          </p:cNvPr>
          <p:cNvGrpSpPr/>
          <p:nvPr/>
        </p:nvGrpSpPr>
        <p:grpSpPr>
          <a:xfrm>
            <a:off x="249123" y="2330412"/>
            <a:ext cx="5418228" cy="914400"/>
            <a:chOff x="249123" y="2330412"/>
            <a:chExt cx="5418228" cy="914400"/>
          </a:xfrm>
        </p:grpSpPr>
        <p:sp>
          <p:nvSpPr>
            <p:cNvPr id="87" name="Round Same Side Corner Rectangle 13">
              <a:extLst>
                <a:ext uri="{FF2B5EF4-FFF2-40B4-BE49-F238E27FC236}">
                  <a16:creationId xmlns="" xmlns:a16="http://schemas.microsoft.com/office/drawing/2014/main" id="{E6B9A0D2-EF28-4028-BDCA-9B83C69E3545}"/>
                </a:ext>
              </a:extLst>
            </p:cNvPr>
            <p:cNvSpPr/>
            <p:nvPr/>
          </p:nvSpPr>
          <p:spPr>
            <a:xfrm rot="5400000" flipV="1">
              <a:off x="2501037" y="78498"/>
              <a:ext cx="914400" cy="5418228"/>
            </a:xfrm>
            <a:custGeom>
              <a:avLst/>
              <a:gdLst>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711992 w 711992"/>
                <a:gd name="connsiteY4" fmla="*/ 2409825 h 2409825"/>
                <a:gd name="connsiteX5" fmla="*/ 0 w 711992"/>
                <a:gd name="connsiteY5" fmla="*/ 2409825 h 2409825"/>
                <a:gd name="connsiteX6" fmla="*/ 0 w 711992"/>
                <a:gd name="connsiteY6" fmla="*/ 2409825 h 2409825"/>
                <a:gd name="connsiteX7" fmla="*/ 0 w 711992"/>
                <a:gd name="connsiteY7" fmla="*/ 232971 h 2409825"/>
                <a:gd name="connsiteX8" fmla="*/ 232971 w 711992"/>
                <a:gd name="connsiteY8" fmla="*/ 0 h 2409825"/>
                <a:gd name="connsiteX0" fmla="*/ 232971 w 711992"/>
                <a:gd name="connsiteY0" fmla="*/ 0 h 3036097"/>
                <a:gd name="connsiteX1" fmla="*/ 479021 w 711992"/>
                <a:gd name="connsiteY1" fmla="*/ 0 h 3036097"/>
                <a:gd name="connsiteX2" fmla="*/ 711992 w 711992"/>
                <a:gd name="connsiteY2" fmla="*/ 232971 h 3036097"/>
                <a:gd name="connsiteX3" fmla="*/ 711992 w 711992"/>
                <a:gd name="connsiteY3" fmla="*/ 2409825 h 3036097"/>
                <a:gd name="connsiteX4" fmla="*/ 640555 w 711992"/>
                <a:gd name="connsiteY4" fmla="*/ 3036097 h 3036097"/>
                <a:gd name="connsiteX5" fmla="*/ 0 w 711992"/>
                <a:gd name="connsiteY5" fmla="*/ 2409825 h 3036097"/>
                <a:gd name="connsiteX6" fmla="*/ 0 w 711992"/>
                <a:gd name="connsiteY6" fmla="*/ 2409825 h 3036097"/>
                <a:gd name="connsiteX7" fmla="*/ 0 w 711992"/>
                <a:gd name="connsiteY7" fmla="*/ 232971 h 3036097"/>
                <a:gd name="connsiteX8" fmla="*/ 232971 w 711992"/>
                <a:gd name="connsiteY8" fmla="*/ 0 h 3036097"/>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0 w 711992"/>
                <a:gd name="connsiteY4" fmla="*/ 2409825 h 2409825"/>
                <a:gd name="connsiteX5" fmla="*/ 0 w 711992"/>
                <a:gd name="connsiteY5" fmla="*/ 2409825 h 2409825"/>
                <a:gd name="connsiteX6" fmla="*/ 0 w 711992"/>
                <a:gd name="connsiteY6" fmla="*/ 232971 h 2409825"/>
                <a:gd name="connsiteX7" fmla="*/ 232971 w 711992"/>
                <a:gd name="connsiteY7" fmla="*/ 0 h 2409825"/>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409825 h 3050384"/>
                <a:gd name="connsiteX5" fmla="*/ 0 w 711992"/>
                <a:gd name="connsiteY5" fmla="*/ 2409825 h 3050384"/>
                <a:gd name="connsiteX6" fmla="*/ 0 w 711992"/>
                <a:gd name="connsiteY6" fmla="*/ 232971 h 3050384"/>
                <a:gd name="connsiteX7" fmla="*/ 232971 w 711992"/>
                <a:gd name="connsiteY7" fmla="*/ 0 h 3050384"/>
                <a:gd name="connsiteX0" fmla="*/ 242496 w 721517"/>
                <a:gd name="connsiteY0" fmla="*/ 0 h 3050384"/>
                <a:gd name="connsiteX1" fmla="*/ 488546 w 721517"/>
                <a:gd name="connsiteY1" fmla="*/ 0 h 3050384"/>
                <a:gd name="connsiteX2" fmla="*/ 721517 w 721517"/>
                <a:gd name="connsiteY2" fmla="*/ 232971 h 3050384"/>
                <a:gd name="connsiteX3" fmla="*/ 719136 w 721517"/>
                <a:gd name="connsiteY3" fmla="*/ 3050384 h 3050384"/>
                <a:gd name="connsiteX4" fmla="*/ 9525 w 721517"/>
                <a:gd name="connsiteY4" fmla="*/ 2409825 h 3050384"/>
                <a:gd name="connsiteX5" fmla="*/ 0 w 721517"/>
                <a:gd name="connsiteY5" fmla="*/ 2605087 h 3050384"/>
                <a:gd name="connsiteX6" fmla="*/ 9525 w 721517"/>
                <a:gd name="connsiteY6" fmla="*/ 232971 h 3050384"/>
                <a:gd name="connsiteX7" fmla="*/ 242496 w 721517"/>
                <a:gd name="connsiteY7" fmla="*/ 0 h 3050384"/>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409825 h 3050384"/>
                <a:gd name="connsiteX5" fmla="*/ 0 w 711992"/>
                <a:gd name="connsiteY5" fmla="*/ 232971 h 3050384"/>
                <a:gd name="connsiteX6" fmla="*/ 232971 w 711992"/>
                <a:gd name="connsiteY6" fmla="*/ 0 h 3050384"/>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607469 h 3050384"/>
                <a:gd name="connsiteX5" fmla="*/ 0 w 711992"/>
                <a:gd name="connsiteY5" fmla="*/ 232971 h 3050384"/>
                <a:gd name="connsiteX6" fmla="*/ 232971 w 711992"/>
                <a:gd name="connsiteY6" fmla="*/ 0 h 3050384"/>
                <a:gd name="connsiteX0" fmla="*/ 232971 w 711992"/>
                <a:gd name="connsiteY0" fmla="*/ 0 h 3055146"/>
                <a:gd name="connsiteX1" fmla="*/ 479021 w 711992"/>
                <a:gd name="connsiteY1" fmla="*/ 0 h 3055146"/>
                <a:gd name="connsiteX2" fmla="*/ 711992 w 711992"/>
                <a:gd name="connsiteY2" fmla="*/ 232971 h 3055146"/>
                <a:gd name="connsiteX3" fmla="*/ 709611 w 711992"/>
                <a:gd name="connsiteY3" fmla="*/ 3055146 h 3055146"/>
                <a:gd name="connsiteX4" fmla="*/ 0 w 711992"/>
                <a:gd name="connsiteY4" fmla="*/ 2607469 h 3055146"/>
                <a:gd name="connsiteX5" fmla="*/ 0 w 711992"/>
                <a:gd name="connsiteY5" fmla="*/ 232971 h 3055146"/>
                <a:gd name="connsiteX6" fmla="*/ 232971 w 711992"/>
                <a:gd name="connsiteY6" fmla="*/ 0 h 3055146"/>
                <a:gd name="connsiteX0" fmla="*/ 232971 w 714478"/>
                <a:gd name="connsiteY0" fmla="*/ 0 h 3059909"/>
                <a:gd name="connsiteX1" fmla="*/ 479021 w 714478"/>
                <a:gd name="connsiteY1" fmla="*/ 0 h 3059909"/>
                <a:gd name="connsiteX2" fmla="*/ 711992 w 714478"/>
                <a:gd name="connsiteY2" fmla="*/ 232971 h 3059909"/>
                <a:gd name="connsiteX3" fmla="*/ 714373 w 714478"/>
                <a:gd name="connsiteY3" fmla="*/ 3059909 h 3059909"/>
                <a:gd name="connsiteX4" fmla="*/ 0 w 714478"/>
                <a:gd name="connsiteY4" fmla="*/ 2607469 h 3059909"/>
                <a:gd name="connsiteX5" fmla="*/ 0 w 714478"/>
                <a:gd name="connsiteY5" fmla="*/ 232971 h 3059909"/>
                <a:gd name="connsiteX6" fmla="*/ 232971 w 714478"/>
                <a:gd name="connsiteY6" fmla="*/ 0 h 3059909"/>
                <a:gd name="connsiteX0" fmla="*/ 232971 w 714478"/>
                <a:gd name="connsiteY0" fmla="*/ 0 h 3325940"/>
                <a:gd name="connsiteX1" fmla="*/ 479021 w 714478"/>
                <a:gd name="connsiteY1" fmla="*/ 0 h 3325940"/>
                <a:gd name="connsiteX2" fmla="*/ 711992 w 714478"/>
                <a:gd name="connsiteY2" fmla="*/ 232971 h 3325940"/>
                <a:gd name="connsiteX3" fmla="*/ 714373 w 714478"/>
                <a:gd name="connsiteY3" fmla="*/ 3325940 h 3325940"/>
                <a:gd name="connsiteX4" fmla="*/ 0 w 714478"/>
                <a:gd name="connsiteY4" fmla="*/ 2607469 h 3325940"/>
                <a:gd name="connsiteX5" fmla="*/ 0 w 714478"/>
                <a:gd name="connsiteY5" fmla="*/ 232971 h 3325940"/>
                <a:gd name="connsiteX6" fmla="*/ 232971 w 714478"/>
                <a:gd name="connsiteY6" fmla="*/ 0 h 3325940"/>
                <a:gd name="connsiteX0" fmla="*/ 232971 w 714478"/>
                <a:gd name="connsiteY0" fmla="*/ 0 h 3325940"/>
                <a:gd name="connsiteX1" fmla="*/ 479021 w 714478"/>
                <a:gd name="connsiteY1" fmla="*/ 0 h 3325940"/>
                <a:gd name="connsiteX2" fmla="*/ 711992 w 714478"/>
                <a:gd name="connsiteY2" fmla="*/ 232971 h 3325940"/>
                <a:gd name="connsiteX3" fmla="*/ 714373 w 714478"/>
                <a:gd name="connsiteY3" fmla="*/ 3325940 h 3325940"/>
                <a:gd name="connsiteX4" fmla="*/ 0 w 714478"/>
                <a:gd name="connsiteY4" fmla="*/ 2911505 h 3325940"/>
                <a:gd name="connsiteX5" fmla="*/ 0 w 714478"/>
                <a:gd name="connsiteY5" fmla="*/ 232971 h 3325940"/>
                <a:gd name="connsiteX6" fmla="*/ 232971 w 714478"/>
                <a:gd name="connsiteY6" fmla="*/ 0 h 332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478" h="3325940">
                  <a:moveTo>
                    <a:pt x="232971" y="0"/>
                  </a:moveTo>
                  <a:lnTo>
                    <a:pt x="479021" y="0"/>
                  </a:lnTo>
                  <a:cubicBezTo>
                    <a:pt x="607687" y="0"/>
                    <a:pt x="711992" y="104305"/>
                    <a:pt x="711992" y="232971"/>
                  </a:cubicBezTo>
                  <a:cubicBezTo>
                    <a:pt x="711198" y="1172109"/>
                    <a:pt x="715167" y="2386802"/>
                    <a:pt x="714373" y="3325940"/>
                  </a:cubicBezTo>
                  <a:lnTo>
                    <a:pt x="0" y="2911505"/>
                  </a:lnTo>
                  <a:lnTo>
                    <a:pt x="0" y="232971"/>
                  </a:lnTo>
                  <a:cubicBezTo>
                    <a:pt x="0" y="104305"/>
                    <a:pt x="104305" y="0"/>
                    <a:pt x="232971" y="0"/>
                  </a:cubicBezTo>
                  <a:close/>
                </a:path>
              </a:pathLst>
            </a:custGeom>
            <a:solidFill>
              <a:srgbClr val="4371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8" name="TextBox 32">
              <a:extLst>
                <a:ext uri="{FF2B5EF4-FFF2-40B4-BE49-F238E27FC236}">
                  <a16:creationId xmlns="" xmlns:a16="http://schemas.microsoft.com/office/drawing/2014/main" id="{E3FE8DFA-0B8A-44AC-B3A8-28916BB84244}"/>
                </a:ext>
              </a:extLst>
            </p:cNvPr>
            <p:cNvSpPr txBox="1"/>
            <p:nvPr/>
          </p:nvSpPr>
          <p:spPr>
            <a:xfrm>
              <a:off x="471167" y="2534846"/>
              <a:ext cx="4150444" cy="307777"/>
            </a:xfrm>
            <a:prstGeom prst="rect">
              <a:avLst/>
            </a:prstGeom>
            <a:noFill/>
          </p:spPr>
          <p:txBody>
            <a:bodyPr wrap="square" rtlCol="0">
              <a:spAutoFit/>
            </a:bodyPr>
            <a:lstStyle>
              <a:defPPr>
                <a:defRPr lang="en-US"/>
              </a:defPPr>
              <a:lvl1pPr>
                <a:defRPr sz="2400">
                  <a:solidFill>
                    <a:schemeClr val="bg1"/>
                  </a:solidFill>
                  <a:latin typeface="Arial" panose="020B0604020202020204" pitchFamily="34" charset="0"/>
                  <a:cs typeface="Arial" panose="020B0604020202020204" pitchFamily="34" charset="0"/>
                </a:defRPr>
              </a:lvl1pPr>
            </a:lstStyle>
            <a:p>
              <a:r>
                <a:rPr lang="fr-FR" dirty="0"/>
                <a:t>Bilan de santé du Club</a:t>
              </a:r>
            </a:p>
          </p:txBody>
        </p:sp>
      </p:grpSp>
      <p:grpSp>
        <p:nvGrpSpPr>
          <p:cNvPr id="93" name="Groupe 92">
            <a:extLst>
              <a:ext uri="{FF2B5EF4-FFF2-40B4-BE49-F238E27FC236}">
                <a16:creationId xmlns="" xmlns:a16="http://schemas.microsoft.com/office/drawing/2014/main" id="{4D39DD2B-6B87-446D-A740-86B22710B6FC}"/>
              </a:ext>
            </a:extLst>
          </p:cNvPr>
          <p:cNvGrpSpPr/>
          <p:nvPr/>
        </p:nvGrpSpPr>
        <p:grpSpPr>
          <a:xfrm>
            <a:off x="249119" y="3294743"/>
            <a:ext cx="6125343" cy="914400"/>
            <a:chOff x="249119" y="3294743"/>
            <a:chExt cx="6125343" cy="914400"/>
          </a:xfrm>
        </p:grpSpPr>
        <p:sp>
          <p:nvSpPr>
            <p:cNvPr id="86" name="Round Same Side Corner Rectangle 12">
              <a:extLst>
                <a:ext uri="{FF2B5EF4-FFF2-40B4-BE49-F238E27FC236}">
                  <a16:creationId xmlns="" xmlns:a16="http://schemas.microsoft.com/office/drawing/2014/main" id="{6B93DA21-41C0-4E28-9470-C4FC0741A985}"/>
                </a:ext>
              </a:extLst>
            </p:cNvPr>
            <p:cNvSpPr/>
            <p:nvPr/>
          </p:nvSpPr>
          <p:spPr>
            <a:xfrm rot="5400000" flipV="1">
              <a:off x="2854591" y="689271"/>
              <a:ext cx="914400" cy="6125343"/>
            </a:xfrm>
            <a:custGeom>
              <a:avLst/>
              <a:gdLst>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711992 w 711992"/>
                <a:gd name="connsiteY4" fmla="*/ 2409825 h 2409825"/>
                <a:gd name="connsiteX5" fmla="*/ 0 w 711992"/>
                <a:gd name="connsiteY5" fmla="*/ 2409825 h 2409825"/>
                <a:gd name="connsiteX6" fmla="*/ 0 w 711992"/>
                <a:gd name="connsiteY6" fmla="*/ 2409825 h 2409825"/>
                <a:gd name="connsiteX7" fmla="*/ 0 w 711992"/>
                <a:gd name="connsiteY7" fmla="*/ 232971 h 2409825"/>
                <a:gd name="connsiteX8" fmla="*/ 232971 w 711992"/>
                <a:gd name="connsiteY8" fmla="*/ 0 h 2409825"/>
                <a:gd name="connsiteX0" fmla="*/ 232971 w 714373"/>
                <a:gd name="connsiteY0" fmla="*/ 0 h 3752853"/>
                <a:gd name="connsiteX1" fmla="*/ 479021 w 714373"/>
                <a:gd name="connsiteY1" fmla="*/ 0 h 3752853"/>
                <a:gd name="connsiteX2" fmla="*/ 711992 w 714373"/>
                <a:gd name="connsiteY2" fmla="*/ 232971 h 3752853"/>
                <a:gd name="connsiteX3" fmla="*/ 711992 w 714373"/>
                <a:gd name="connsiteY3" fmla="*/ 2409825 h 3752853"/>
                <a:gd name="connsiteX4" fmla="*/ 714373 w 714373"/>
                <a:gd name="connsiteY4" fmla="*/ 3752853 h 3752853"/>
                <a:gd name="connsiteX5" fmla="*/ 0 w 714373"/>
                <a:gd name="connsiteY5" fmla="*/ 2409825 h 3752853"/>
                <a:gd name="connsiteX6" fmla="*/ 0 w 714373"/>
                <a:gd name="connsiteY6" fmla="*/ 2409825 h 3752853"/>
                <a:gd name="connsiteX7" fmla="*/ 0 w 714373"/>
                <a:gd name="connsiteY7" fmla="*/ 232971 h 3752853"/>
                <a:gd name="connsiteX8" fmla="*/ 232971 w 714373"/>
                <a:gd name="connsiteY8" fmla="*/ 0 h 3752853"/>
                <a:gd name="connsiteX0" fmla="*/ 232971 w 712221"/>
                <a:gd name="connsiteY0" fmla="*/ 0 h 3759997"/>
                <a:gd name="connsiteX1" fmla="*/ 479021 w 712221"/>
                <a:gd name="connsiteY1" fmla="*/ 0 h 3759997"/>
                <a:gd name="connsiteX2" fmla="*/ 711992 w 712221"/>
                <a:gd name="connsiteY2" fmla="*/ 232971 h 3759997"/>
                <a:gd name="connsiteX3" fmla="*/ 711992 w 712221"/>
                <a:gd name="connsiteY3" fmla="*/ 2409825 h 3759997"/>
                <a:gd name="connsiteX4" fmla="*/ 711992 w 712221"/>
                <a:gd name="connsiteY4" fmla="*/ 3759997 h 3759997"/>
                <a:gd name="connsiteX5" fmla="*/ 0 w 712221"/>
                <a:gd name="connsiteY5" fmla="*/ 2409825 h 3759997"/>
                <a:gd name="connsiteX6" fmla="*/ 0 w 712221"/>
                <a:gd name="connsiteY6" fmla="*/ 2409825 h 3759997"/>
                <a:gd name="connsiteX7" fmla="*/ 0 w 712221"/>
                <a:gd name="connsiteY7" fmla="*/ 232971 h 3759997"/>
                <a:gd name="connsiteX8" fmla="*/ 232971 w 712221"/>
                <a:gd name="connsiteY8"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9525 w 721746"/>
                <a:gd name="connsiteY5" fmla="*/ 2409825 h 3759997"/>
                <a:gd name="connsiteX6" fmla="*/ 0 w 721746"/>
                <a:gd name="connsiteY6" fmla="*/ 3286125 h 3759997"/>
                <a:gd name="connsiteX7" fmla="*/ 9525 w 721746"/>
                <a:gd name="connsiteY7" fmla="*/ 232971 h 3759997"/>
                <a:gd name="connsiteX8" fmla="*/ 242496 w 721746"/>
                <a:gd name="connsiteY8"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0 w 721746"/>
                <a:gd name="connsiteY5" fmla="*/ 3286125 h 3759997"/>
                <a:gd name="connsiteX6" fmla="*/ 9525 w 721746"/>
                <a:gd name="connsiteY6" fmla="*/ 232971 h 3759997"/>
                <a:gd name="connsiteX7" fmla="*/ 242496 w 721746"/>
                <a:gd name="connsiteY7"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0 w 721746"/>
                <a:gd name="connsiteY5" fmla="*/ 3290890 h 3759997"/>
                <a:gd name="connsiteX6" fmla="*/ 9525 w 721746"/>
                <a:gd name="connsiteY6" fmla="*/ 232971 h 3759997"/>
                <a:gd name="connsiteX7" fmla="*/ 242496 w 721746"/>
                <a:gd name="connsiteY7" fmla="*/ 0 h 3759997"/>
                <a:gd name="connsiteX0" fmla="*/ 240115 w 719365"/>
                <a:gd name="connsiteY0" fmla="*/ 0 h 3759997"/>
                <a:gd name="connsiteX1" fmla="*/ 486165 w 719365"/>
                <a:gd name="connsiteY1" fmla="*/ 0 h 3759997"/>
                <a:gd name="connsiteX2" fmla="*/ 719136 w 719365"/>
                <a:gd name="connsiteY2" fmla="*/ 232971 h 3759997"/>
                <a:gd name="connsiteX3" fmla="*/ 719136 w 719365"/>
                <a:gd name="connsiteY3" fmla="*/ 2409825 h 3759997"/>
                <a:gd name="connsiteX4" fmla="*/ 719136 w 719365"/>
                <a:gd name="connsiteY4" fmla="*/ 3759997 h 3759997"/>
                <a:gd name="connsiteX5" fmla="*/ 0 w 719365"/>
                <a:gd name="connsiteY5" fmla="*/ 3290893 h 3759997"/>
                <a:gd name="connsiteX6" fmla="*/ 7144 w 719365"/>
                <a:gd name="connsiteY6" fmla="*/ 232971 h 3759997"/>
                <a:gd name="connsiteX7" fmla="*/ 240115 w 719365"/>
                <a:gd name="connsiteY7" fmla="*/ 0 h 3759997"/>
                <a:gd name="connsiteX0" fmla="*/ 237734 w 716984"/>
                <a:gd name="connsiteY0" fmla="*/ 0 h 3759997"/>
                <a:gd name="connsiteX1" fmla="*/ 483784 w 716984"/>
                <a:gd name="connsiteY1" fmla="*/ 0 h 3759997"/>
                <a:gd name="connsiteX2" fmla="*/ 716755 w 716984"/>
                <a:gd name="connsiteY2" fmla="*/ 232971 h 3759997"/>
                <a:gd name="connsiteX3" fmla="*/ 716755 w 716984"/>
                <a:gd name="connsiteY3" fmla="*/ 2409825 h 3759997"/>
                <a:gd name="connsiteX4" fmla="*/ 716755 w 716984"/>
                <a:gd name="connsiteY4" fmla="*/ 3759997 h 3759997"/>
                <a:gd name="connsiteX5" fmla="*/ 0 w 716984"/>
                <a:gd name="connsiteY5" fmla="*/ 3290893 h 3759997"/>
                <a:gd name="connsiteX6" fmla="*/ 4763 w 716984"/>
                <a:gd name="connsiteY6" fmla="*/ 232971 h 3759997"/>
                <a:gd name="connsiteX7" fmla="*/ 237734 w 716984"/>
                <a:gd name="connsiteY7" fmla="*/ 0 h 3759997"/>
                <a:gd name="connsiteX0" fmla="*/ 237734 w 716984"/>
                <a:gd name="connsiteY0" fmla="*/ 0 h 3759997"/>
                <a:gd name="connsiteX1" fmla="*/ 483784 w 716984"/>
                <a:gd name="connsiteY1" fmla="*/ 0 h 3759997"/>
                <a:gd name="connsiteX2" fmla="*/ 716755 w 716984"/>
                <a:gd name="connsiteY2" fmla="*/ 232971 h 3759997"/>
                <a:gd name="connsiteX3" fmla="*/ 716755 w 716984"/>
                <a:gd name="connsiteY3" fmla="*/ 2409825 h 3759997"/>
                <a:gd name="connsiteX4" fmla="*/ 716755 w 716984"/>
                <a:gd name="connsiteY4" fmla="*/ 3759997 h 3759997"/>
                <a:gd name="connsiteX5" fmla="*/ 0 w 716984"/>
                <a:gd name="connsiteY5" fmla="*/ 3349363 h 3759997"/>
                <a:gd name="connsiteX6" fmla="*/ 4763 w 716984"/>
                <a:gd name="connsiteY6" fmla="*/ 232971 h 3759997"/>
                <a:gd name="connsiteX7" fmla="*/ 237734 w 716984"/>
                <a:gd name="connsiteY7" fmla="*/ 0 h 3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84" h="3759997">
                  <a:moveTo>
                    <a:pt x="237734" y="0"/>
                  </a:moveTo>
                  <a:lnTo>
                    <a:pt x="483784" y="0"/>
                  </a:lnTo>
                  <a:cubicBezTo>
                    <a:pt x="612450" y="0"/>
                    <a:pt x="716755" y="104305"/>
                    <a:pt x="716755" y="232971"/>
                  </a:cubicBezTo>
                  <a:lnTo>
                    <a:pt x="716755" y="2409825"/>
                  </a:lnTo>
                  <a:cubicBezTo>
                    <a:pt x="717549" y="2857501"/>
                    <a:pt x="715961" y="3312321"/>
                    <a:pt x="716755" y="3759997"/>
                  </a:cubicBezTo>
                  <a:lnTo>
                    <a:pt x="0" y="3349363"/>
                  </a:lnTo>
                  <a:cubicBezTo>
                    <a:pt x="2381" y="2330056"/>
                    <a:pt x="2382" y="1252278"/>
                    <a:pt x="4763" y="232971"/>
                  </a:cubicBezTo>
                  <a:cubicBezTo>
                    <a:pt x="4763" y="104305"/>
                    <a:pt x="109068" y="0"/>
                    <a:pt x="237734" y="0"/>
                  </a:cubicBezTo>
                  <a:close/>
                </a:path>
              </a:pathLst>
            </a:custGeom>
            <a:solidFill>
              <a:srgbClr val="5A6E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TextBox 32">
              <a:extLst>
                <a:ext uri="{FF2B5EF4-FFF2-40B4-BE49-F238E27FC236}">
                  <a16:creationId xmlns="" xmlns:a16="http://schemas.microsoft.com/office/drawing/2014/main" id="{187ADAF3-B9FD-4A94-B1D7-8769C11E09C1}"/>
                </a:ext>
              </a:extLst>
            </p:cNvPr>
            <p:cNvSpPr txBox="1"/>
            <p:nvPr/>
          </p:nvSpPr>
          <p:spPr>
            <a:xfrm>
              <a:off x="471167" y="3523679"/>
              <a:ext cx="4150444"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Plan stratégique du Club</a:t>
              </a:r>
              <a:endParaRPr lang="fr-FR" sz="1400" dirty="0">
                <a:solidFill>
                  <a:schemeClr val="bg1"/>
                </a:solidFill>
                <a:latin typeface="Arial" panose="020B0604020202020204" pitchFamily="34" charset="0"/>
                <a:cs typeface="Arial" panose="020B0604020202020204" pitchFamily="34" charset="0"/>
              </a:endParaRPr>
            </a:p>
          </p:txBody>
        </p:sp>
      </p:grpSp>
      <p:grpSp>
        <p:nvGrpSpPr>
          <p:cNvPr id="94" name="Groupe 93">
            <a:extLst>
              <a:ext uri="{FF2B5EF4-FFF2-40B4-BE49-F238E27FC236}">
                <a16:creationId xmlns="" xmlns:a16="http://schemas.microsoft.com/office/drawing/2014/main" id="{77DE7719-724C-44F3-92D2-B38906D38F95}"/>
              </a:ext>
            </a:extLst>
          </p:cNvPr>
          <p:cNvGrpSpPr/>
          <p:nvPr/>
        </p:nvGrpSpPr>
        <p:grpSpPr>
          <a:xfrm>
            <a:off x="259299" y="4259074"/>
            <a:ext cx="6125343" cy="914400"/>
            <a:chOff x="259299" y="4259074"/>
            <a:chExt cx="6125343" cy="914400"/>
          </a:xfrm>
        </p:grpSpPr>
        <p:sp>
          <p:nvSpPr>
            <p:cNvPr id="84" name="Round Same Side Corner Rectangle 12">
              <a:extLst>
                <a:ext uri="{FF2B5EF4-FFF2-40B4-BE49-F238E27FC236}">
                  <a16:creationId xmlns="" xmlns:a16="http://schemas.microsoft.com/office/drawing/2014/main" id="{810F2141-7893-4ECA-AD58-3B2378393AC0}"/>
                </a:ext>
              </a:extLst>
            </p:cNvPr>
            <p:cNvSpPr/>
            <p:nvPr/>
          </p:nvSpPr>
          <p:spPr>
            <a:xfrm rot="16200000">
              <a:off x="2864771" y="1653602"/>
              <a:ext cx="914400" cy="6125343"/>
            </a:xfrm>
            <a:custGeom>
              <a:avLst/>
              <a:gdLst>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711992 w 711992"/>
                <a:gd name="connsiteY4" fmla="*/ 2409825 h 2409825"/>
                <a:gd name="connsiteX5" fmla="*/ 0 w 711992"/>
                <a:gd name="connsiteY5" fmla="*/ 2409825 h 2409825"/>
                <a:gd name="connsiteX6" fmla="*/ 0 w 711992"/>
                <a:gd name="connsiteY6" fmla="*/ 2409825 h 2409825"/>
                <a:gd name="connsiteX7" fmla="*/ 0 w 711992"/>
                <a:gd name="connsiteY7" fmla="*/ 232971 h 2409825"/>
                <a:gd name="connsiteX8" fmla="*/ 232971 w 711992"/>
                <a:gd name="connsiteY8" fmla="*/ 0 h 2409825"/>
                <a:gd name="connsiteX0" fmla="*/ 232971 w 714373"/>
                <a:gd name="connsiteY0" fmla="*/ 0 h 3752853"/>
                <a:gd name="connsiteX1" fmla="*/ 479021 w 714373"/>
                <a:gd name="connsiteY1" fmla="*/ 0 h 3752853"/>
                <a:gd name="connsiteX2" fmla="*/ 711992 w 714373"/>
                <a:gd name="connsiteY2" fmla="*/ 232971 h 3752853"/>
                <a:gd name="connsiteX3" fmla="*/ 711992 w 714373"/>
                <a:gd name="connsiteY3" fmla="*/ 2409825 h 3752853"/>
                <a:gd name="connsiteX4" fmla="*/ 714373 w 714373"/>
                <a:gd name="connsiteY4" fmla="*/ 3752853 h 3752853"/>
                <a:gd name="connsiteX5" fmla="*/ 0 w 714373"/>
                <a:gd name="connsiteY5" fmla="*/ 2409825 h 3752853"/>
                <a:gd name="connsiteX6" fmla="*/ 0 w 714373"/>
                <a:gd name="connsiteY6" fmla="*/ 2409825 h 3752853"/>
                <a:gd name="connsiteX7" fmla="*/ 0 w 714373"/>
                <a:gd name="connsiteY7" fmla="*/ 232971 h 3752853"/>
                <a:gd name="connsiteX8" fmla="*/ 232971 w 714373"/>
                <a:gd name="connsiteY8" fmla="*/ 0 h 3752853"/>
                <a:gd name="connsiteX0" fmla="*/ 232971 w 712221"/>
                <a:gd name="connsiteY0" fmla="*/ 0 h 3759997"/>
                <a:gd name="connsiteX1" fmla="*/ 479021 w 712221"/>
                <a:gd name="connsiteY1" fmla="*/ 0 h 3759997"/>
                <a:gd name="connsiteX2" fmla="*/ 711992 w 712221"/>
                <a:gd name="connsiteY2" fmla="*/ 232971 h 3759997"/>
                <a:gd name="connsiteX3" fmla="*/ 711992 w 712221"/>
                <a:gd name="connsiteY3" fmla="*/ 2409825 h 3759997"/>
                <a:gd name="connsiteX4" fmla="*/ 711992 w 712221"/>
                <a:gd name="connsiteY4" fmla="*/ 3759997 h 3759997"/>
                <a:gd name="connsiteX5" fmla="*/ 0 w 712221"/>
                <a:gd name="connsiteY5" fmla="*/ 2409825 h 3759997"/>
                <a:gd name="connsiteX6" fmla="*/ 0 w 712221"/>
                <a:gd name="connsiteY6" fmla="*/ 2409825 h 3759997"/>
                <a:gd name="connsiteX7" fmla="*/ 0 w 712221"/>
                <a:gd name="connsiteY7" fmla="*/ 232971 h 3759997"/>
                <a:gd name="connsiteX8" fmla="*/ 232971 w 712221"/>
                <a:gd name="connsiteY8"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9525 w 721746"/>
                <a:gd name="connsiteY5" fmla="*/ 2409825 h 3759997"/>
                <a:gd name="connsiteX6" fmla="*/ 0 w 721746"/>
                <a:gd name="connsiteY6" fmla="*/ 3286125 h 3759997"/>
                <a:gd name="connsiteX7" fmla="*/ 9525 w 721746"/>
                <a:gd name="connsiteY7" fmla="*/ 232971 h 3759997"/>
                <a:gd name="connsiteX8" fmla="*/ 242496 w 721746"/>
                <a:gd name="connsiteY8"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0 w 721746"/>
                <a:gd name="connsiteY5" fmla="*/ 3286125 h 3759997"/>
                <a:gd name="connsiteX6" fmla="*/ 9525 w 721746"/>
                <a:gd name="connsiteY6" fmla="*/ 232971 h 3759997"/>
                <a:gd name="connsiteX7" fmla="*/ 242496 w 721746"/>
                <a:gd name="connsiteY7" fmla="*/ 0 h 3759997"/>
                <a:gd name="connsiteX0" fmla="*/ 242496 w 721746"/>
                <a:gd name="connsiteY0" fmla="*/ 0 h 3759997"/>
                <a:gd name="connsiteX1" fmla="*/ 488546 w 721746"/>
                <a:gd name="connsiteY1" fmla="*/ 0 h 3759997"/>
                <a:gd name="connsiteX2" fmla="*/ 721517 w 721746"/>
                <a:gd name="connsiteY2" fmla="*/ 232971 h 3759997"/>
                <a:gd name="connsiteX3" fmla="*/ 721517 w 721746"/>
                <a:gd name="connsiteY3" fmla="*/ 2409825 h 3759997"/>
                <a:gd name="connsiteX4" fmla="*/ 721517 w 721746"/>
                <a:gd name="connsiteY4" fmla="*/ 3759997 h 3759997"/>
                <a:gd name="connsiteX5" fmla="*/ 0 w 721746"/>
                <a:gd name="connsiteY5" fmla="*/ 3290890 h 3759997"/>
                <a:gd name="connsiteX6" fmla="*/ 9525 w 721746"/>
                <a:gd name="connsiteY6" fmla="*/ 232971 h 3759997"/>
                <a:gd name="connsiteX7" fmla="*/ 242496 w 721746"/>
                <a:gd name="connsiteY7" fmla="*/ 0 h 3759997"/>
                <a:gd name="connsiteX0" fmla="*/ 240115 w 719365"/>
                <a:gd name="connsiteY0" fmla="*/ 0 h 3759997"/>
                <a:gd name="connsiteX1" fmla="*/ 486165 w 719365"/>
                <a:gd name="connsiteY1" fmla="*/ 0 h 3759997"/>
                <a:gd name="connsiteX2" fmla="*/ 719136 w 719365"/>
                <a:gd name="connsiteY2" fmla="*/ 232971 h 3759997"/>
                <a:gd name="connsiteX3" fmla="*/ 719136 w 719365"/>
                <a:gd name="connsiteY3" fmla="*/ 2409825 h 3759997"/>
                <a:gd name="connsiteX4" fmla="*/ 719136 w 719365"/>
                <a:gd name="connsiteY4" fmla="*/ 3759997 h 3759997"/>
                <a:gd name="connsiteX5" fmla="*/ 0 w 719365"/>
                <a:gd name="connsiteY5" fmla="*/ 3290893 h 3759997"/>
                <a:gd name="connsiteX6" fmla="*/ 7144 w 719365"/>
                <a:gd name="connsiteY6" fmla="*/ 232971 h 3759997"/>
                <a:gd name="connsiteX7" fmla="*/ 240115 w 719365"/>
                <a:gd name="connsiteY7" fmla="*/ 0 h 3759997"/>
                <a:gd name="connsiteX0" fmla="*/ 237734 w 716984"/>
                <a:gd name="connsiteY0" fmla="*/ 0 h 3759997"/>
                <a:gd name="connsiteX1" fmla="*/ 483784 w 716984"/>
                <a:gd name="connsiteY1" fmla="*/ 0 h 3759997"/>
                <a:gd name="connsiteX2" fmla="*/ 716755 w 716984"/>
                <a:gd name="connsiteY2" fmla="*/ 232971 h 3759997"/>
                <a:gd name="connsiteX3" fmla="*/ 716755 w 716984"/>
                <a:gd name="connsiteY3" fmla="*/ 2409825 h 3759997"/>
                <a:gd name="connsiteX4" fmla="*/ 716755 w 716984"/>
                <a:gd name="connsiteY4" fmla="*/ 3759997 h 3759997"/>
                <a:gd name="connsiteX5" fmla="*/ 0 w 716984"/>
                <a:gd name="connsiteY5" fmla="*/ 3290893 h 3759997"/>
                <a:gd name="connsiteX6" fmla="*/ 4763 w 716984"/>
                <a:gd name="connsiteY6" fmla="*/ 232971 h 3759997"/>
                <a:gd name="connsiteX7" fmla="*/ 237734 w 716984"/>
                <a:gd name="connsiteY7" fmla="*/ 0 h 3759997"/>
                <a:gd name="connsiteX0" fmla="*/ 237734 w 716984"/>
                <a:gd name="connsiteY0" fmla="*/ 0 h 3759997"/>
                <a:gd name="connsiteX1" fmla="*/ 483784 w 716984"/>
                <a:gd name="connsiteY1" fmla="*/ 0 h 3759997"/>
                <a:gd name="connsiteX2" fmla="*/ 716755 w 716984"/>
                <a:gd name="connsiteY2" fmla="*/ 232971 h 3759997"/>
                <a:gd name="connsiteX3" fmla="*/ 716755 w 716984"/>
                <a:gd name="connsiteY3" fmla="*/ 2409825 h 3759997"/>
                <a:gd name="connsiteX4" fmla="*/ 716755 w 716984"/>
                <a:gd name="connsiteY4" fmla="*/ 3759997 h 3759997"/>
                <a:gd name="connsiteX5" fmla="*/ 0 w 716984"/>
                <a:gd name="connsiteY5" fmla="*/ 3328899 h 3759997"/>
                <a:gd name="connsiteX6" fmla="*/ 4763 w 716984"/>
                <a:gd name="connsiteY6" fmla="*/ 232971 h 3759997"/>
                <a:gd name="connsiteX7" fmla="*/ 237734 w 716984"/>
                <a:gd name="connsiteY7" fmla="*/ 0 h 37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84" h="3759997">
                  <a:moveTo>
                    <a:pt x="237734" y="0"/>
                  </a:moveTo>
                  <a:lnTo>
                    <a:pt x="483784" y="0"/>
                  </a:lnTo>
                  <a:cubicBezTo>
                    <a:pt x="612450" y="0"/>
                    <a:pt x="716755" y="104305"/>
                    <a:pt x="716755" y="232971"/>
                  </a:cubicBezTo>
                  <a:lnTo>
                    <a:pt x="716755" y="2409825"/>
                  </a:lnTo>
                  <a:cubicBezTo>
                    <a:pt x="717549" y="2857501"/>
                    <a:pt x="715961" y="3312321"/>
                    <a:pt x="716755" y="3759997"/>
                  </a:cubicBezTo>
                  <a:lnTo>
                    <a:pt x="0" y="3328899"/>
                  </a:lnTo>
                  <a:cubicBezTo>
                    <a:pt x="2381" y="2309592"/>
                    <a:pt x="2382" y="1252278"/>
                    <a:pt x="4763" y="232971"/>
                  </a:cubicBezTo>
                  <a:cubicBezTo>
                    <a:pt x="4763" y="104305"/>
                    <a:pt x="109068" y="0"/>
                    <a:pt x="237734" y="0"/>
                  </a:cubicBezTo>
                  <a:close/>
                </a:path>
              </a:pathLst>
            </a:custGeom>
            <a:solidFill>
              <a:srgbClr val="EC73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TextBox 32">
              <a:extLst>
                <a:ext uri="{FF2B5EF4-FFF2-40B4-BE49-F238E27FC236}">
                  <a16:creationId xmlns="" xmlns:a16="http://schemas.microsoft.com/office/drawing/2014/main" id="{45FAE2EC-0384-425C-B9C5-C2EB4BBF7D70}"/>
                </a:ext>
              </a:extLst>
            </p:cNvPr>
            <p:cNvSpPr txBox="1"/>
            <p:nvPr/>
          </p:nvSpPr>
          <p:spPr>
            <a:xfrm>
              <a:off x="471167" y="4507374"/>
              <a:ext cx="4150444"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Objectifs du district</a:t>
              </a:r>
              <a:endParaRPr lang="fr-FR" sz="1400" dirty="0">
                <a:solidFill>
                  <a:schemeClr val="bg1"/>
                </a:solidFill>
                <a:latin typeface="Arial" panose="020B0604020202020204" pitchFamily="34" charset="0"/>
                <a:cs typeface="Arial" panose="020B0604020202020204" pitchFamily="34" charset="0"/>
              </a:endParaRPr>
            </a:p>
          </p:txBody>
        </p:sp>
      </p:grpSp>
      <p:grpSp>
        <p:nvGrpSpPr>
          <p:cNvPr id="95" name="Groupe 94">
            <a:extLst>
              <a:ext uri="{FF2B5EF4-FFF2-40B4-BE49-F238E27FC236}">
                <a16:creationId xmlns="" xmlns:a16="http://schemas.microsoft.com/office/drawing/2014/main" id="{37A0BBBC-6AB9-45FD-836B-10DD893C8206}"/>
              </a:ext>
            </a:extLst>
          </p:cNvPr>
          <p:cNvGrpSpPr/>
          <p:nvPr/>
        </p:nvGrpSpPr>
        <p:grpSpPr>
          <a:xfrm>
            <a:off x="259303" y="5226587"/>
            <a:ext cx="5403941" cy="915980"/>
            <a:chOff x="259303" y="5226587"/>
            <a:chExt cx="5403941" cy="915980"/>
          </a:xfrm>
        </p:grpSpPr>
        <p:sp>
          <p:nvSpPr>
            <p:cNvPr id="85" name="Round Same Side Corner Rectangle 13">
              <a:extLst>
                <a:ext uri="{FF2B5EF4-FFF2-40B4-BE49-F238E27FC236}">
                  <a16:creationId xmlns="" xmlns:a16="http://schemas.microsoft.com/office/drawing/2014/main" id="{B62B45F4-9785-4589-9003-CE2E009C6FA6}"/>
                </a:ext>
              </a:extLst>
            </p:cNvPr>
            <p:cNvSpPr/>
            <p:nvPr/>
          </p:nvSpPr>
          <p:spPr>
            <a:xfrm rot="16200000">
              <a:off x="2503284" y="2982606"/>
              <a:ext cx="915980" cy="5403941"/>
            </a:xfrm>
            <a:custGeom>
              <a:avLst/>
              <a:gdLst>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711992 w 711992"/>
                <a:gd name="connsiteY4" fmla="*/ 2409825 h 2409825"/>
                <a:gd name="connsiteX5" fmla="*/ 0 w 711992"/>
                <a:gd name="connsiteY5" fmla="*/ 2409825 h 2409825"/>
                <a:gd name="connsiteX6" fmla="*/ 0 w 711992"/>
                <a:gd name="connsiteY6" fmla="*/ 2409825 h 2409825"/>
                <a:gd name="connsiteX7" fmla="*/ 0 w 711992"/>
                <a:gd name="connsiteY7" fmla="*/ 232971 h 2409825"/>
                <a:gd name="connsiteX8" fmla="*/ 232971 w 711992"/>
                <a:gd name="connsiteY8" fmla="*/ 0 h 2409825"/>
                <a:gd name="connsiteX0" fmla="*/ 232971 w 711992"/>
                <a:gd name="connsiteY0" fmla="*/ 0 h 3036097"/>
                <a:gd name="connsiteX1" fmla="*/ 479021 w 711992"/>
                <a:gd name="connsiteY1" fmla="*/ 0 h 3036097"/>
                <a:gd name="connsiteX2" fmla="*/ 711992 w 711992"/>
                <a:gd name="connsiteY2" fmla="*/ 232971 h 3036097"/>
                <a:gd name="connsiteX3" fmla="*/ 711992 w 711992"/>
                <a:gd name="connsiteY3" fmla="*/ 2409825 h 3036097"/>
                <a:gd name="connsiteX4" fmla="*/ 640555 w 711992"/>
                <a:gd name="connsiteY4" fmla="*/ 3036097 h 3036097"/>
                <a:gd name="connsiteX5" fmla="*/ 0 w 711992"/>
                <a:gd name="connsiteY5" fmla="*/ 2409825 h 3036097"/>
                <a:gd name="connsiteX6" fmla="*/ 0 w 711992"/>
                <a:gd name="connsiteY6" fmla="*/ 2409825 h 3036097"/>
                <a:gd name="connsiteX7" fmla="*/ 0 w 711992"/>
                <a:gd name="connsiteY7" fmla="*/ 232971 h 3036097"/>
                <a:gd name="connsiteX8" fmla="*/ 232971 w 711992"/>
                <a:gd name="connsiteY8" fmla="*/ 0 h 3036097"/>
                <a:gd name="connsiteX0" fmla="*/ 232971 w 711992"/>
                <a:gd name="connsiteY0" fmla="*/ 0 h 2409825"/>
                <a:gd name="connsiteX1" fmla="*/ 479021 w 711992"/>
                <a:gd name="connsiteY1" fmla="*/ 0 h 2409825"/>
                <a:gd name="connsiteX2" fmla="*/ 711992 w 711992"/>
                <a:gd name="connsiteY2" fmla="*/ 232971 h 2409825"/>
                <a:gd name="connsiteX3" fmla="*/ 711992 w 711992"/>
                <a:gd name="connsiteY3" fmla="*/ 2409825 h 2409825"/>
                <a:gd name="connsiteX4" fmla="*/ 0 w 711992"/>
                <a:gd name="connsiteY4" fmla="*/ 2409825 h 2409825"/>
                <a:gd name="connsiteX5" fmla="*/ 0 w 711992"/>
                <a:gd name="connsiteY5" fmla="*/ 2409825 h 2409825"/>
                <a:gd name="connsiteX6" fmla="*/ 0 w 711992"/>
                <a:gd name="connsiteY6" fmla="*/ 232971 h 2409825"/>
                <a:gd name="connsiteX7" fmla="*/ 232971 w 711992"/>
                <a:gd name="connsiteY7" fmla="*/ 0 h 2409825"/>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409825 h 3050384"/>
                <a:gd name="connsiteX5" fmla="*/ 0 w 711992"/>
                <a:gd name="connsiteY5" fmla="*/ 2409825 h 3050384"/>
                <a:gd name="connsiteX6" fmla="*/ 0 w 711992"/>
                <a:gd name="connsiteY6" fmla="*/ 232971 h 3050384"/>
                <a:gd name="connsiteX7" fmla="*/ 232971 w 711992"/>
                <a:gd name="connsiteY7" fmla="*/ 0 h 3050384"/>
                <a:gd name="connsiteX0" fmla="*/ 242496 w 721517"/>
                <a:gd name="connsiteY0" fmla="*/ 0 h 3050384"/>
                <a:gd name="connsiteX1" fmla="*/ 488546 w 721517"/>
                <a:gd name="connsiteY1" fmla="*/ 0 h 3050384"/>
                <a:gd name="connsiteX2" fmla="*/ 721517 w 721517"/>
                <a:gd name="connsiteY2" fmla="*/ 232971 h 3050384"/>
                <a:gd name="connsiteX3" fmla="*/ 719136 w 721517"/>
                <a:gd name="connsiteY3" fmla="*/ 3050384 h 3050384"/>
                <a:gd name="connsiteX4" fmla="*/ 9525 w 721517"/>
                <a:gd name="connsiteY4" fmla="*/ 2409825 h 3050384"/>
                <a:gd name="connsiteX5" fmla="*/ 0 w 721517"/>
                <a:gd name="connsiteY5" fmla="*/ 2605087 h 3050384"/>
                <a:gd name="connsiteX6" fmla="*/ 9525 w 721517"/>
                <a:gd name="connsiteY6" fmla="*/ 232971 h 3050384"/>
                <a:gd name="connsiteX7" fmla="*/ 242496 w 721517"/>
                <a:gd name="connsiteY7" fmla="*/ 0 h 3050384"/>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409825 h 3050384"/>
                <a:gd name="connsiteX5" fmla="*/ 0 w 711992"/>
                <a:gd name="connsiteY5" fmla="*/ 232971 h 3050384"/>
                <a:gd name="connsiteX6" fmla="*/ 232971 w 711992"/>
                <a:gd name="connsiteY6" fmla="*/ 0 h 3050384"/>
                <a:gd name="connsiteX0" fmla="*/ 232971 w 711992"/>
                <a:gd name="connsiteY0" fmla="*/ 0 h 3050384"/>
                <a:gd name="connsiteX1" fmla="*/ 479021 w 711992"/>
                <a:gd name="connsiteY1" fmla="*/ 0 h 3050384"/>
                <a:gd name="connsiteX2" fmla="*/ 711992 w 711992"/>
                <a:gd name="connsiteY2" fmla="*/ 232971 h 3050384"/>
                <a:gd name="connsiteX3" fmla="*/ 709611 w 711992"/>
                <a:gd name="connsiteY3" fmla="*/ 3050384 h 3050384"/>
                <a:gd name="connsiteX4" fmla="*/ 0 w 711992"/>
                <a:gd name="connsiteY4" fmla="*/ 2607469 h 3050384"/>
                <a:gd name="connsiteX5" fmla="*/ 0 w 711992"/>
                <a:gd name="connsiteY5" fmla="*/ 232971 h 3050384"/>
                <a:gd name="connsiteX6" fmla="*/ 232971 w 711992"/>
                <a:gd name="connsiteY6" fmla="*/ 0 h 3050384"/>
                <a:gd name="connsiteX0" fmla="*/ 232971 w 711992"/>
                <a:gd name="connsiteY0" fmla="*/ 0 h 3055146"/>
                <a:gd name="connsiteX1" fmla="*/ 479021 w 711992"/>
                <a:gd name="connsiteY1" fmla="*/ 0 h 3055146"/>
                <a:gd name="connsiteX2" fmla="*/ 711992 w 711992"/>
                <a:gd name="connsiteY2" fmla="*/ 232971 h 3055146"/>
                <a:gd name="connsiteX3" fmla="*/ 709611 w 711992"/>
                <a:gd name="connsiteY3" fmla="*/ 3055146 h 3055146"/>
                <a:gd name="connsiteX4" fmla="*/ 0 w 711992"/>
                <a:gd name="connsiteY4" fmla="*/ 2607469 h 3055146"/>
                <a:gd name="connsiteX5" fmla="*/ 0 w 711992"/>
                <a:gd name="connsiteY5" fmla="*/ 232971 h 3055146"/>
                <a:gd name="connsiteX6" fmla="*/ 232971 w 711992"/>
                <a:gd name="connsiteY6" fmla="*/ 0 h 3055146"/>
                <a:gd name="connsiteX0" fmla="*/ 232971 w 714478"/>
                <a:gd name="connsiteY0" fmla="*/ 0 h 3059909"/>
                <a:gd name="connsiteX1" fmla="*/ 479021 w 714478"/>
                <a:gd name="connsiteY1" fmla="*/ 0 h 3059909"/>
                <a:gd name="connsiteX2" fmla="*/ 711992 w 714478"/>
                <a:gd name="connsiteY2" fmla="*/ 232971 h 3059909"/>
                <a:gd name="connsiteX3" fmla="*/ 714373 w 714478"/>
                <a:gd name="connsiteY3" fmla="*/ 3059909 h 3059909"/>
                <a:gd name="connsiteX4" fmla="*/ 0 w 714478"/>
                <a:gd name="connsiteY4" fmla="*/ 2607469 h 3059909"/>
                <a:gd name="connsiteX5" fmla="*/ 0 w 714478"/>
                <a:gd name="connsiteY5" fmla="*/ 232971 h 3059909"/>
                <a:gd name="connsiteX6" fmla="*/ 232971 w 714478"/>
                <a:gd name="connsiteY6" fmla="*/ 0 h 3059909"/>
                <a:gd name="connsiteX0" fmla="*/ 232971 w 711992"/>
                <a:gd name="connsiteY0" fmla="*/ 0 h 3317170"/>
                <a:gd name="connsiteX1" fmla="*/ 479021 w 711992"/>
                <a:gd name="connsiteY1" fmla="*/ 0 h 3317170"/>
                <a:gd name="connsiteX2" fmla="*/ 711992 w 711992"/>
                <a:gd name="connsiteY2" fmla="*/ 232971 h 3317170"/>
                <a:gd name="connsiteX3" fmla="*/ 710652 w 711992"/>
                <a:gd name="connsiteY3" fmla="*/ 3317170 h 3317170"/>
                <a:gd name="connsiteX4" fmla="*/ 0 w 711992"/>
                <a:gd name="connsiteY4" fmla="*/ 2607469 h 3317170"/>
                <a:gd name="connsiteX5" fmla="*/ 0 w 711992"/>
                <a:gd name="connsiteY5" fmla="*/ 232971 h 3317170"/>
                <a:gd name="connsiteX6" fmla="*/ 232971 w 711992"/>
                <a:gd name="connsiteY6" fmla="*/ 0 h 3317170"/>
                <a:gd name="connsiteX0" fmla="*/ 236692 w 715713"/>
                <a:gd name="connsiteY0" fmla="*/ 0 h 3317170"/>
                <a:gd name="connsiteX1" fmla="*/ 482742 w 715713"/>
                <a:gd name="connsiteY1" fmla="*/ 0 h 3317170"/>
                <a:gd name="connsiteX2" fmla="*/ 715713 w 715713"/>
                <a:gd name="connsiteY2" fmla="*/ 232971 h 3317170"/>
                <a:gd name="connsiteX3" fmla="*/ 714373 w 715713"/>
                <a:gd name="connsiteY3" fmla="*/ 3317170 h 3317170"/>
                <a:gd name="connsiteX4" fmla="*/ 0 w 715713"/>
                <a:gd name="connsiteY4" fmla="*/ 2896889 h 3317170"/>
                <a:gd name="connsiteX5" fmla="*/ 3721 w 715713"/>
                <a:gd name="connsiteY5" fmla="*/ 232971 h 3317170"/>
                <a:gd name="connsiteX6" fmla="*/ 236692 w 715713"/>
                <a:gd name="connsiteY6" fmla="*/ 0 h 33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713" h="3317170">
                  <a:moveTo>
                    <a:pt x="236692" y="0"/>
                  </a:moveTo>
                  <a:lnTo>
                    <a:pt x="482742" y="0"/>
                  </a:lnTo>
                  <a:cubicBezTo>
                    <a:pt x="611408" y="0"/>
                    <a:pt x="715713" y="104305"/>
                    <a:pt x="715713" y="232971"/>
                  </a:cubicBezTo>
                  <a:cubicBezTo>
                    <a:pt x="714919" y="1172109"/>
                    <a:pt x="715167" y="2378032"/>
                    <a:pt x="714373" y="3317170"/>
                  </a:cubicBezTo>
                  <a:lnTo>
                    <a:pt x="0" y="2896889"/>
                  </a:lnTo>
                  <a:cubicBezTo>
                    <a:pt x="1240" y="2008916"/>
                    <a:pt x="2481" y="1120944"/>
                    <a:pt x="3721" y="232971"/>
                  </a:cubicBezTo>
                  <a:cubicBezTo>
                    <a:pt x="3721" y="104305"/>
                    <a:pt x="108026" y="0"/>
                    <a:pt x="236692" y="0"/>
                  </a:cubicBezTo>
                  <a:close/>
                </a:path>
              </a:pathLst>
            </a:custGeom>
            <a:solidFill>
              <a:srgbClr val="4E96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TextBox 32">
              <a:extLst>
                <a:ext uri="{FF2B5EF4-FFF2-40B4-BE49-F238E27FC236}">
                  <a16:creationId xmlns="" xmlns:a16="http://schemas.microsoft.com/office/drawing/2014/main" id="{69794890-3821-458B-94A2-445386486EFA}"/>
                </a:ext>
              </a:extLst>
            </p:cNvPr>
            <p:cNvSpPr txBox="1"/>
            <p:nvPr/>
          </p:nvSpPr>
          <p:spPr>
            <a:xfrm>
              <a:off x="471167" y="5478738"/>
              <a:ext cx="4520558"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La Citation Présidentielle du RI</a:t>
              </a:r>
              <a:endParaRPr lang="fr-FR"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 xmlns:p14="http://schemas.microsoft.com/office/powerpoint/2010/main" val="37298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nover_combien-ça-coute">
            <a:extLst>
              <a:ext uri="{FF2B5EF4-FFF2-40B4-BE49-F238E27FC236}">
                <a16:creationId xmlns="" xmlns:a16="http://schemas.microsoft.com/office/drawing/2014/main" id="{CF7770FD-C18F-4800-B54F-939F570DDC3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0052" y="834190"/>
            <a:ext cx="4764505" cy="47645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651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n°2 : FORMULER DES OBJECTIFS (Exemple)</a:t>
            </a:r>
          </a:p>
        </p:txBody>
      </p:sp>
      <p:graphicFrame>
        <p:nvGraphicFramePr>
          <p:cNvPr id="5" name="Tableau 4">
            <a:extLst>
              <a:ext uri="{FF2B5EF4-FFF2-40B4-BE49-F238E27FC236}">
                <a16:creationId xmlns="" xmlns:a16="http://schemas.microsoft.com/office/drawing/2014/main" id="{B9C6AE91-1B35-410E-803D-385D14D37BE7}"/>
              </a:ext>
            </a:extLst>
          </p:cNvPr>
          <p:cNvGraphicFramePr>
            <a:graphicFrameLocks noGrp="1"/>
          </p:cNvGraphicFramePr>
          <p:nvPr>
            <p:extLst>
              <p:ext uri="{D42A27DB-BD31-4B8C-83A1-F6EECF244321}">
                <p14:modId xmlns="" xmlns:p14="http://schemas.microsoft.com/office/powerpoint/2010/main" val="3452894886"/>
              </p:ext>
            </p:extLst>
          </p:nvPr>
        </p:nvGraphicFramePr>
        <p:xfrm>
          <a:off x="516756" y="1556084"/>
          <a:ext cx="11214747" cy="4084810"/>
        </p:xfrm>
        <a:graphic>
          <a:graphicData uri="http://schemas.openxmlformats.org/drawingml/2006/table">
            <a:tbl>
              <a:tblPr firstRow="1" bandRow="1">
                <a:tableStyleId>{5C22544A-7EE6-4342-B048-85BDC9FD1C3A}</a:tableStyleId>
              </a:tblPr>
              <a:tblGrid>
                <a:gridCol w="11214747">
                  <a:extLst>
                    <a:ext uri="{9D8B030D-6E8A-4147-A177-3AD203B41FA5}">
                      <a16:colId xmlns="" xmlns:a16="http://schemas.microsoft.com/office/drawing/2014/main" val="1939078141"/>
                    </a:ext>
                  </a:extLst>
                </a:gridCol>
              </a:tblGrid>
              <a:tr h="513746">
                <a:tc>
                  <a:txBody>
                    <a:bodyPr/>
                    <a:lstStyle/>
                    <a:p>
                      <a:pPr algn="ctr"/>
                      <a:r>
                        <a:rPr lang="fr-FR" sz="2400" dirty="0"/>
                        <a:t>OBJECTIFS</a:t>
                      </a:r>
                    </a:p>
                  </a:txBody>
                  <a:tcPr/>
                </a:tc>
                <a:extLst>
                  <a:ext uri="{0D108BD9-81ED-4DB2-BD59-A6C34878D82A}">
                    <a16:rowId xmlns="" xmlns:a16="http://schemas.microsoft.com/office/drawing/2014/main" val="2571094836"/>
                  </a:ext>
                </a:extLst>
              </a:tr>
              <a:tr h="3571064">
                <a:tc>
                  <a:txBody>
                    <a:bodyPr/>
                    <a:lstStyle/>
                    <a:p>
                      <a:endParaRPr lang="fr-FR" dirty="0"/>
                    </a:p>
                    <a:p>
                      <a:pPr marL="285750" indent="-285750">
                        <a:buFontTx/>
                        <a:buChar char="-"/>
                      </a:pPr>
                      <a:r>
                        <a:rPr lang="fr-FR" sz="1800" dirty="0"/>
                        <a:t>Verser au moins 100 $ par membre au Fonds annuel</a:t>
                      </a:r>
                    </a:p>
                    <a:p>
                      <a:pPr marL="285750" indent="-285750">
                        <a:buFontTx/>
                        <a:buChar char="-"/>
                      </a:pPr>
                      <a:r>
                        <a:rPr lang="fr-FR" sz="1800" dirty="0"/>
                        <a:t>Augmenter son effectif de 5 membres.</a:t>
                      </a:r>
                    </a:p>
                    <a:p>
                      <a:pPr marL="285750" indent="-285750">
                        <a:buFontTx/>
                        <a:buChar char="-"/>
                      </a:pPr>
                      <a:r>
                        <a:rPr lang="fr-FR" sz="1800" dirty="0"/>
                        <a:t>Maintenir un taux de fidélisation de 90%</a:t>
                      </a:r>
                    </a:p>
                    <a:p>
                      <a:pPr marL="285750" indent="-285750">
                        <a:buFontTx/>
                        <a:buChar char="-"/>
                      </a:pPr>
                      <a:r>
                        <a:rPr lang="fr-FR" sz="1800" dirty="0"/>
                        <a:t>Organiser une conférence de presse</a:t>
                      </a:r>
                    </a:p>
                    <a:p>
                      <a:pPr marL="285750" indent="-285750">
                        <a:buFontTx/>
                        <a:buChar char="-"/>
                      </a:pPr>
                      <a:r>
                        <a:rPr lang="fr-FR" sz="1800" dirty="0"/>
                        <a:t>Passer à la phase deux de la création de l’Ecole ROTARY</a:t>
                      </a:r>
                    </a:p>
                    <a:p>
                      <a:pPr marL="285750" indent="-285750">
                        <a:buFontTx/>
                        <a:buChar char="-"/>
                      </a:pPr>
                      <a:r>
                        <a:rPr lang="fr-FR" sz="1800" dirty="0"/>
                        <a:t>Tenir un registre des Anciens du Rotary dans ma localité et les inviter au club</a:t>
                      </a:r>
                    </a:p>
                    <a:p>
                      <a:pPr marL="285750" indent="-285750">
                        <a:buFontTx/>
                        <a:buChar char="-"/>
                      </a:pPr>
                      <a:r>
                        <a:rPr lang="fr-FR" sz="1800" dirty="0"/>
                        <a:t>Actualiser le règlement intérieur du Club</a:t>
                      </a:r>
                    </a:p>
                    <a:p>
                      <a:pPr marL="285750" indent="-285750">
                        <a:buFontTx/>
                        <a:buChar char="-"/>
                      </a:pPr>
                      <a:r>
                        <a:rPr lang="fr-FR" sz="1800" dirty="0"/>
                        <a:t>Organiser deux formations pour les nouveaux membres.</a:t>
                      </a:r>
                    </a:p>
                    <a:p>
                      <a:pPr marL="285750" indent="-285750">
                        <a:buFontTx/>
                        <a:buChar char="-"/>
                      </a:pPr>
                      <a:r>
                        <a:rPr lang="fr-FR" sz="1800" dirty="0"/>
                        <a:t>Financer une campagne de communication sur les actions du Club.</a:t>
                      </a:r>
                    </a:p>
                  </a:txBody>
                  <a:tcPr/>
                </a:tc>
                <a:extLst>
                  <a:ext uri="{0D108BD9-81ED-4DB2-BD59-A6C34878D82A}">
                    <a16:rowId xmlns="" xmlns:a16="http://schemas.microsoft.com/office/drawing/2014/main" val="1801802372"/>
                  </a:ext>
                </a:extLst>
              </a:tr>
            </a:tbl>
          </a:graphicData>
        </a:graphic>
      </p:graphicFrame>
    </p:spTree>
    <p:extLst>
      <p:ext uri="{BB962C8B-B14F-4D97-AF65-F5344CB8AC3E}">
        <p14:creationId xmlns="" xmlns:p14="http://schemas.microsoft.com/office/powerpoint/2010/main" val="391479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n°3 : Votre plan d’actions</a:t>
            </a:r>
          </a:p>
        </p:txBody>
      </p:sp>
      <p:graphicFrame>
        <p:nvGraphicFramePr>
          <p:cNvPr id="3" name="Tableau 2">
            <a:extLst>
              <a:ext uri="{FF2B5EF4-FFF2-40B4-BE49-F238E27FC236}">
                <a16:creationId xmlns="" xmlns:a16="http://schemas.microsoft.com/office/drawing/2014/main" id="{D95F4B11-4AC7-4320-AA27-DC9656915E31}"/>
              </a:ext>
            </a:extLst>
          </p:cNvPr>
          <p:cNvGraphicFramePr>
            <a:graphicFrameLocks noGrp="1"/>
          </p:cNvGraphicFramePr>
          <p:nvPr>
            <p:extLst>
              <p:ext uri="{D42A27DB-BD31-4B8C-83A1-F6EECF244321}">
                <p14:modId xmlns="" xmlns:p14="http://schemas.microsoft.com/office/powerpoint/2010/main" val="3534247106"/>
              </p:ext>
            </p:extLst>
          </p:nvPr>
        </p:nvGraphicFramePr>
        <p:xfrm>
          <a:off x="436545" y="1780134"/>
          <a:ext cx="11300751" cy="4466931"/>
        </p:xfrm>
        <a:graphic>
          <a:graphicData uri="http://schemas.openxmlformats.org/drawingml/2006/table">
            <a:tbl>
              <a:tblPr firstRow="1" bandRow="1">
                <a:tableStyleId>{5C22544A-7EE6-4342-B048-85BDC9FD1C3A}</a:tableStyleId>
              </a:tblPr>
              <a:tblGrid>
                <a:gridCol w="2310866">
                  <a:extLst>
                    <a:ext uri="{9D8B030D-6E8A-4147-A177-3AD203B41FA5}">
                      <a16:colId xmlns="" xmlns:a16="http://schemas.microsoft.com/office/drawing/2014/main" val="3966352416"/>
                    </a:ext>
                  </a:extLst>
                </a:gridCol>
                <a:gridCol w="2209435">
                  <a:extLst>
                    <a:ext uri="{9D8B030D-6E8A-4147-A177-3AD203B41FA5}">
                      <a16:colId xmlns="" xmlns:a16="http://schemas.microsoft.com/office/drawing/2014/main" val="206706545"/>
                    </a:ext>
                  </a:extLst>
                </a:gridCol>
                <a:gridCol w="2260150">
                  <a:extLst>
                    <a:ext uri="{9D8B030D-6E8A-4147-A177-3AD203B41FA5}">
                      <a16:colId xmlns="" xmlns:a16="http://schemas.microsoft.com/office/drawing/2014/main" val="3895051102"/>
                    </a:ext>
                  </a:extLst>
                </a:gridCol>
                <a:gridCol w="2260150">
                  <a:extLst>
                    <a:ext uri="{9D8B030D-6E8A-4147-A177-3AD203B41FA5}">
                      <a16:colId xmlns="" xmlns:a16="http://schemas.microsoft.com/office/drawing/2014/main" val="1544548522"/>
                    </a:ext>
                  </a:extLst>
                </a:gridCol>
                <a:gridCol w="2260150">
                  <a:extLst>
                    <a:ext uri="{9D8B030D-6E8A-4147-A177-3AD203B41FA5}">
                      <a16:colId xmlns="" xmlns:a16="http://schemas.microsoft.com/office/drawing/2014/main" val="2095981696"/>
                    </a:ext>
                  </a:extLst>
                </a:gridCol>
              </a:tblGrid>
              <a:tr h="370840">
                <a:tc>
                  <a:txBody>
                    <a:bodyPr/>
                    <a:lstStyle/>
                    <a:p>
                      <a:pPr algn="ctr"/>
                      <a:r>
                        <a:rPr lang="fr-FR" sz="1600" dirty="0"/>
                        <a:t>Activité</a:t>
                      </a:r>
                    </a:p>
                  </a:txBody>
                  <a:tcPr anchor="ctr"/>
                </a:tc>
                <a:tc>
                  <a:txBody>
                    <a:bodyPr/>
                    <a:lstStyle/>
                    <a:p>
                      <a:pPr algn="ctr"/>
                      <a:r>
                        <a:rPr lang="fr-FR" sz="1600" dirty="0"/>
                        <a:t>Échéance</a:t>
                      </a:r>
                    </a:p>
                  </a:txBody>
                  <a:tcPr anchor="ctr"/>
                </a:tc>
                <a:tc>
                  <a:txBody>
                    <a:bodyPr/>
                    <a:lstStyle/>
                    <a:p>
                      <a:pPr algn="ctr"/>
                      <a:r>
                        <a:rPr lang="fr-FR" sz="1600" dirty="0"/>
                        <a:t>Responsable</a:t>
                      </a:r>
                    </a:p>
                  </a:txBody>
                  <a:tcPr anchor="ctr"/>
                </a:tc>
                <a:tc>
                  <a:txBody>
                    <a:bodyPr/>
                    <a:lstStyle/>
                    <a:p>
                      <a:pPr algn="ctr"/>
                      <a:r>
                        <a:rPr lang="fr-FR" sz="1600" dirty="0"/>
                        <a:t>Ressources</a:t>
                      </a:r>
                    </a:p>
                  </a:txBody>
                  <a:tcPr anchor="ctr"/>
                </a:tc>
                <a:tc>
                  <a:txBody>
                    <a:bodyPr/>
                    <a:lstStyle/>
                    <a:p>
                      <a:pPr algn="ctr"/>
                      <a:r>
                        <a:rPr lang="fr-FR" sz="1600" dirty="0"/>
                        <a:t>Evaluation</a:t>
                      </a:r>
                    </a:p>
                  </a:txBody>
                  <a:tcPr anchor="ctr"/>
                </a:tc>
                <a:extLst>
                  <a:ext uri="{0D108BD9-81ED-4DB2-BD59-A6C34878D82A}">
                    <a16:rowId xmlns="" xmlns:a16="http://schemas.microsoft.com/office/drawing/2014/main" val="2279298802"/>
                  </a:ext>
                </a:extLst>
              </a:tr>
              <a:tr h="798255">
                <a:tc>
                  <a:txBody>
                    <a:bodyPr/>
                    <a:lstStyle/>
                    <a:p>
                      <a:pPr algn="l"/>
                      <a:endParaRPr lang="fr-FR" dirty="0"/>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extLst>
                  <a:ext uri="{0D108BD9-81ED-4DB2-BD59-A6C34878D82A}">
                    <a16:rowId xmlns="" xmlns:a16="http://schemas.microsoft.com/office/drawing/2014/main" val="3596908905"/>
                  </a:ext>
                </a:extLst>
              </a:tr>
              <a:tr h="839449">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extLst>
                  <a:ext uri="{0D108BD9-81ED-4DB2-BD59-A6C34878D82A}">
                    <a16:rowId xmlns="" xmlns:a16="http://schemas.microsoft.com/office/drawing/2014/main" val="840715447"/>
                  </a:ext>
                </a:extLst>
              </a:tr>
              <a:tr h="824459">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extLst>
                  <a:ext uri="{0D108BD9-81ED-4DB2-BD59-A6C34878D82A}">
                    <a16:rowId xmlns="" xmlns:a16="http://schemas.microsoft.com/office/drawing/2014/main" val="110836121"/>
                  </a:ext>
                </a:extLst>
              </a:tr>
              <a:tr h="854439">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extLst>
                  <a:ext uri="{0D108BD9-81ED-4DB2-BD59-A6C34878D82A}">
                    <a16:rowId xmlns="" xmlns:a16="http://schemas.microsoft.com/office/drawing/2014/main" val="1860099885"/>
                  </a:ext>
                </a:extLst>
              </a:tr>
              <a:tr h="779489">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a:p>
                  </a:txBody>
                  <a:tcPr anchor="ctr"/>
                </a:tc>
                <a:tc>
                  <a:txBody>
                    <a:bodyPr/>
                    <a:lstStyle/>
                    <a:p>
                      <a:pPr algn="l"/>
                      <a:endParaRPr lang="fr-FR" dirty="0"/>
                    </a:p>
                  </a:txBody>
                  <a:tcPr anchor="ctr"/>
                </a:tc>
                <a:extLst>
                  <a:ext uri="{0D108BD9-81ED-4DB2-BD59-A6C34878D82A}">
                    <a16:rowId xmlns="" xmlns:a16="http://schemas.microsoft.com/office/drawing/2014/main" val="1848222646"/>
                  </a:ext>
                </a:extLst>
              </a:tr>
            </a:tbl>
          </a:graphicData>
        </a:graphic>
      </p:graphicFrame>
      <p:sp>
        <p:nvSpPr>
          <p:cNvPr id="6" name="Rectangle 5">
            <a:extLst>
              <a:ext uri="{FF2B5EF4-FFF2-40B4-BE49-F238E27FC236}">
                <a16:creationId xmlns="" xmlns:a16="http://schemas.microsoft.com/office/drawing/2014/main" id="{15D0A4D3-34E6-4C36-93B6-FF1065392BE5}"/>
              </a:ext>
            </a:extLst>
          </p:cNvPr>
          <p:cNvSpPr/>
          <p:nvPr/>
        </p:nvSpPr>
        <p:spPr>
          <a:xfrm>
            <a:off x="436545" y="1334517"/>
            <a:ext cx="10871200" cy="830997"/>
          </a:xfrm>
          <a:prstGeom prst="rect">
            <a:avLst/>
          </a:prstGeom>
        </p:spPr>
        <p:txBody>
          <a:bodyPr wrap="square">
            <a:spAutoFit/>
          </a:bodyPr>
          <a:lstStyle/>
          <a:p>
            <a:r>
              <a:rPr lang="fr-FR" sz="2400" dirty="0"/>
              <a:t>Votre club doit tenir à jour un registre exhaustif des actions et activités sur 18 mois.</a:t>
            </a:r>
          </a:p>
          <a:p>
            <a:endParaRPr lang="fr-FR" sz="2400" dirty="0"/>
          </a:p>
        </p:txBody>
      </p:sp>
    </p:spTree>
    <p:extLst>
      <p:ext uri="{BB962C8B-B14F-4D97-AF65-F5344CB8AC3E}">
        <p14:creationId xmlns="" xmlns:p14="http://schemas.microsoft.com/office/powerpoint/2010/main" val="290255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a:t>
            </a:r>
          </a:p>
        </p:txBody>
      </p:sp>
      <p:sp>
        <p:nvSpPr>
          <p:cNvPr id="7" name="Rectangle 6">
            <a:extLst>
              <a:ext uri="{FF2B5EF4-FFF2-40B4-BE49-F238E27FC236}">
                <a16:creationId xmlns="" xmlns:a16="http://schemas.microsoft.com/office/drawing/2014/main" id="{DE09F0C4-3241-4BCE-8B04-E62FF9AB45CF}"/>
              </a:ext>
            </a:extLst>
          </p:cNvPr>
          <p:cNvSpPr/>
          <p:nvPr/>
        </p:nvSpPr>
        <p:spPr>
          <a:xfrm>
            <a:off x="436545" y="1334517"/>
            <a:ext cx="10871200" cy="1200329"/>
          </a:xfrm>
          <a:prstGeom prst="rect">
            <a:avLst/>
          </a:prstGeom>
        </p:spPr>
        <p:txBody>
          <a:bodyPr wrap="square">
            <a:spAutoFit/>
          </a:bodyPr>
          <a:lstStyle/>
          <a:p>
            <a:r>
              <a:rPr lang="fr-FR" sz="2400" dirty="0"/>
              <a:t>L’accès à Rotary Club Central nécessite obligatoirement un compte sur Mon Rotary.</a:t>
            </a:r>
          </a:p>
          <a:p>
            <a:endParaRPr lang="fr-FR" sz="2400" dirty="0"/>
          </a:p>
          <a:p>
            <a:endParaRPr lang="fr-FR" sz="2400" dirty="0"/>
          </a:p>
        </p:txBody>
      </p:sp>
      <p:sp>
        <p:nvSpPr>
          <p:cNvPr id="8" name="Content Placeholder 2">
            <a:extLst>
              <a:ext uri="{FF2B5EF4-FFF2-40B4-BE49-F238E27FC236}">
                <a16:creationId xmlns="" xmlns:a16="http://schemas.microsoft.com/office/drawing/2014/main" id="{2337AA8A-73A3-4D21-BB68-79AC68A1E71C}"/>
              </a:ext>
            </a:extLst>
          </p:cNvPr>
          <p:cNvSpPr txBox="1">
            <a:spLocks/>
          </p:cNvSpPr>
          <p:nvPr/>
        </p:nvSpPr>
        <p:spPr bwMode="auto">
          <a:xfrm>
            <a:off x="3459163" y="2028903"/>
            <a:ext cx="8023303" cy="4290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lvl="0" indent="-457200" eaLnBrk="1" hangingPunct="1">
              <a:spcBef>
                <a:spcPts val="0"/>
              </a:spcBef>
              <a:spcAft>
                <a:spcPts val="1200"/>
              </a:spcAft>
              <a:buFont typeface="Arial" panose="020B0604020202020204" pitchFamily="34" charset="0"/>
              <a:buChar char="•"/>
            </a:pPr>
            <a:r>
              <a:rPr lang="fr-FR" sz="2400" dirty="0">
                <a:solidFill>
                  <a:srgbClr val="585858"/>
                </a:solidFill>
                <a:latin typeface="Georgia" pitchFamily="18" charset="0"/>
              </a:rPr>
              <a:t>Espace ‘Membre’ du site internet du Rotary.</a:t>
            </a:r>
          </a:p>
          <a:p>
            <a:pPr marL="457200" lvl="0" indent="-457200" eaLnBrk="1" hangingPunct="1">
              <a:spcBef>
                <a:spcPts val="0"/>
              </a:spcBef>
              <a:spcAft>
                <a:spcPts val="1200"/>
              </a:spcAft>
              <a:buFont typeface="Arial" panose="020B0604020202020204" pitchFamily="34" charset="0"/>
              <a:buChar char="•"/>
            </a:pPr>
            <a:r>
              <a:rPr lang="fr-FR" sz="2400" dirty="0">
                <a:solidFill>
                  <a:srgbClr val="585858"/>
                </a:solidFill>
                <a:latin typeface="Georgia" pitchFamily="18" charset="0"/>
              </a:rPr>
              <a:t>Lien : </a:t>
            </a:r>
            <a:r>
              <a:rPr lang="fr-FR" sz="2400" dirty="0">
                <a:solidFill>
                  <a:srgbClr val="585858"/>
                </a:solidFill>
                <a:latin typeface="Georgia" pitchFamily="18" charset="0"/>
                <a:hlinkClick r:id="rId2"/>
              </a:rPr>
              <a:t>https://my.rotary.org/fr</a:t>
            </a:r>
            <a:r>
              <a:rPr lang="fr-FR" sz="2400" dirty="0">
                <a:solidFill>
                  <a:srgbClr val="585858"/>
                </a:solidFill>
                <a:latin typeface="Georgia" pitchFamily="18" charset="0"/>
              </a:rPr>
              <a:t> </a:t>
            </a:r>
          </a:p>
          <a:p>
            <a:pPr marL="457200" lvl="0" indent="-457200" eaLnBrk="1" hangingPunct="1">
              <a:spcBef>
                <a:spcPts val="0"/>
              </a:spcBef>
              <a:spcAft>
                <a:spcPts val="1200"/>
              </a:spcAft>
              <a:buFont typeface="Arial" panose="020B0604020202020204" pitchFamily="34" charset="0"/>
              <a:buChar char="•"/>
            </a:pPr>
            <a:r>
              <a:rPr lang="fr-FR" sz="2400" dirty="0">
                <a:solidFill>
                  <a:srgbClr val="585858"/>
                </a:solidFill>
                <a:latin typeface="Georgia" pitchFamily="18" charset="0"/>
              </a:rPr>
              <a:t>Gérer son profil</a:t>
            </a:r>
          </a:p>
          <a:p>
            <a:pPr marL="457200" lvl="0" indent="-457200" eaLnBrk="1" hangingPunct="1">
              <a:spcBef>
                <a:spcPts val="0"/>
              </a:spcBef>
              <a:spcAft>
                <a:spcPts val="1200"/>
              </a:spcAft>
              <a:buFont typeface="Arial" panose="020B0604020202020204" pitchFamily="34" charset="0"/>
              <a:buChar char="•"/>
            </a:pPr>
            <a:r>
              <a:rPr lang="fr-FR" sz="2400" dirty="0">
                <a:solidFill>
                  <a:srgbClr val="585858"/>
                </a:solidFill>
                <a:latin typeface="Georgia" pitchFamily="18" charset="0"/>
              </a:rPr>
              <a:t>Accéder aux ressources et formation</a:t>
            </a:r>
          </a:p>
          <a:p>
            <a:pPr marL="342900" lvl="0" indent="-342900" eaLnBrk="1" hangingPunct="1">
              <a:spcBef>
                <a:spcPts val="0"/>
              </a:spcBef>
              <a:spcAft>
                <a:spcPts val="1200"/>
              </a:spcAft>
              <a:buFont typeface="Arial" pitchFamily="34" charset="0"/>
              <a:buChar char="•"/>
            </a:pPr>
            <a:r>
              <a:rPr lang="fr-FR" sz="2400" dirty="0">
                <a:solidFill>
                  <a:srgbClr val="585858"/>
                </a:solidFill>
                <a:latin typeface="Georgia" pitchFamily="18" charset="0"/>
              </a:rPr>
              <a:t>Inscription :</a:t>
            </a:r>
          </a:p>
          <a:p>
            <a:pPr marL="1085850" lvl="1" indent="-342900" eaLnBrk="1" hangingPunct="1">
              <a:spcBef>
                <a:spcPts val="0"/>
              </a:spcBef>
              <a:spcAft>
                <a:spcPts val="1200"/>
              </a:spcAft>
              <a:buFont typeface="Arial" pitchFamily="34" charset="0"/>
              <a:buChar char="•"/>
            </a:pPr>
            <a:r>
              <a:rPr lang="fr-FR" sz="2400" dirty="0">
                <a:solidFill>
                  <a:srgbClr val="585858"/>
                </a:solidFill>
                <a:latin typeface="Georgia" pitchFamily="18" charset="0"/>
              </a:rPr>
              <a:t>Nom du Club.</a:t>
            </a:r>
          </a:p>
          <a:p>
            <a:pPr marL="1085850" lvl="1" indent="-342900" eaLnBrk="1" hangingPunct="1">
              <a:spcBef>
                <a:spcPts val="0"/>
              </a:spcBef>
              <a:spcAft>
                <a:spcPts val="1200"/>
              </a:spcAft>
              <a:buFont typeface="Arial" pitchFamily="34" charset="0"/>
              <a:buChar char="•"/>
            </a:pPr>
            <a:r>
              <a:rPr lang="fr-FR" sz="2400" dirty="0" err="1">
                <a:solidFill>
                  <a:srgbClr val="585858"/>
                </a:solidFill>
                <a:latin typeface="Georgia" pitchFamily="18" charset="0"/>
              </a:rPr>
              <a:t>N°de</a:t>
            </a:r>
            <a:r>
              <a:rPr lang="fr-FR" sz="2400" dirty="0">
                <a:solidFill>
                  <a:srgbClr val="585858"/>
                </a:solidFill>
                <a:latin typeface="Georgia" pitchFamily="18" charset="0"/>
              </a:rPr>
              <a:t> membre.</a:t>
            </a:r>
          </a:p>
          <a:p>
            <a:pPr marL="1085850" lvl="1" indent="-342900" eaLnBrk="1" hangingPunct="1">
              <a:spcBef>
                <a:spcPts val="0"/>
              </a:spcBef>
              <a:spcAft>
                <a:spcPts val="1200"/>
              </a:spcAft>
              <a:buFont typeface="Arial" pitchFamily="34" charset="0"/>
              <a:buChar char="•"/>
            </a:pPr>
            <a:r>
              <a:rPr lang="fr-FR" sz="2400" dirty="0">
                <a:solidFill>
                  <a:srgbClr val="585858"/>
                </a:solidFill>
                <a:latin typeface="Georgia" pitchFamily="18" charset="0"/>
              </a:rPr>
              <a:t>Email associé au numéro de membre.</a:t>
            </a:r>
          </a:p>
          <a:p>
            <a:pPr lvl="0" eaLnBrk="1" hangingPunct="1">
              <a:spcBef>
                <a:spcPts val="0"/>
              </a:spcBef>
              <a:spcAft>
                <a:spcPts val="1200"/>
              </a:spcAft>
            </a:pPr>
            <a:endParaRPr lang="fr-FR" sz="2400" dirty="0">
              <a:solidFill>
                <a:srgbClr val="585858"/>
              </a:solidFill>
              <a:latin typeface="Georgia" pitchFamily="18" charset="0"/>
            </a:endParaRPr>
          </a:p>
          <a:p>
            <a:pPr lvl="0" eaLnBrk="1" hangingPunct="1">
              <a:spcBef>
                <a:spcPts val="0"/>
              </a:spcBef>
              <a:spcAft>
                <a:spcPts val="1200"/>
              </a:spcAft>
            </a:pPr>
            <a:endParaRPr lang="fr-FR" sz="2400" dirty="0">
              <a:solidFill>
                <a:srgbClr val="585858"/>
              </a:solidFill>
              <a:latin typeface="Georgia" pitchFamily="18" charset="0"/>
            </a:endParaRPr>
          </a:p>
          <a:p>
            <a:pPr lvl="0" eaLnBrk="1" hangingPunct="1">
              <a:spcBef>
                <a:spcPts val="0"/>
              </a:spcBef>
              <a:spcAft>
                <a:spcPts val="1200"/>
              </a:spcAft>
            </a:pPr>
            <a:endParaRPr lang="fr-FR" sz="2400" dirty="0">
              <a:solidFill>
                <a:srgbClr val="585858"/>
              </a:solidFill>
              <a:latin typeface="Georgia" pitchFamily="18" charset="0"/>
            </a:endParaRPr>
          </a:p>
        </p:txBody>
      </p:sp>
      <p:grpSp>
        <p:nvGrpSpPr>
          <p:cNvPr id="5" name="Groupe 4">
            <a:extLst>
              <a:ext uri="{FF2B5EF4-FFF2-40B4-BE49-F238E27FC236}">
                <a16:creationId xmlns="" xmlns:a16="http://schemas.microsoft.com/office/drawing/2014/main" id="{443B1184-747A-489B-A056-AE27B5355120}"/>
              </a:ext>
            </a:extLst>
          </p:cNvPr>
          <p:cNvGrpSpPr/>
          <p:nvPr/>
        </p:nvGrpSpPr>
        <p:grpSpPr>
          <a:xfrm>
            <a:off x="436546" y="2598108"/>
            <a:ext cx="2431207" cy="2439784"/>
            <a:chOff x="600269" y="1251857"/>
            <a:chExt cx="2431207" cy="2439784"/>
          </a:xfrm>
          <a:solidFill>
            <a:schemeClr val="tx2">
              <a:lumMod val="60000"/>
              <a:lumOff val="40000"/>
            </a:schemeClr>
          </a:solidFill>
        </p:grpSpPr>
        <p:sp>
          <p:nvSpPr>
            <p:cNvPr id="6" name="Freeform 50">
              <a:extLst>
                <a:ext uri="{FF2B5EF4-FFF2-40B4-BE49-F238E27FC236}">
                  <a16:creationId xmlns="" xmlns:a16="http://schemas.microsoft.com/office/drawing/2014/main" id="{32482B4C-FEEE-4395-B8CC-B15F3637E3B1}"/>
                </a:ext>
              </a:extLst>
            </p:cNvPr>
            <p:cNvSpPr/>
            <p:nvPr/>
          </p:nvSpPr>
          <p:spPr>
            <a:xfrm>
              <a:off x="600269" y="1251857"/>
              <a:ext cx="2431207" cy="2439784"/>
            </a:xfrm>
            <a:custGeom>
              <a:avLst/>
              <a:gdLst>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795082 w 2042980"/>
                <a:gd name="connsiteY31" fmla="*/ 224083 h 2057038"/>
                <a:gd name="connsiteX32" fmla="*/ 1019110 w 2042980"/>
                <a:gd name="connsiteY32"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1019110 w 2042980"/>
                <a:gd name="connsiteY31"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1019110 w 2042980"/>
                <a:gd name="connsiteY30" fmla="*/ 0 h 2057038"/>
                <a:gd name="connsiteX0" fmla="*/ 1019110 w 2042980"/>
                <a:gd name="connsiteY0" fmla="*/ 28 h 2057066"/>
                <a:gd name="connsiteX1" fmla="*/ 1238587 w 2042980"/>
                <a:gd name="connsiteY1" fmla="*/ 269272 h 2057066"/>
                <a:gd name="connsiteX2" fmla="*/ 1233101 w 2042980"/>
                <a:gd name="connsiteY2" fmla="*/ 286947 h 2057066"/>
                <a:gd name="connsiteX3" fmla="*/ 1759157 w 2042980"/>
                <a:gd name="connsiteY3" fmla="*/ 286947 h 2057066"/>
                <a:gd name="connsiteX4" fmla="*/ 1759157 w 2042980"/>
                <a:gd name="connsiteY4" fmla="*/ 812012 h 2057066"/>
                <a:gd name="connsiteX5" fmla="*/ 1773803 w 2042980"/>
                <a:gd name="connsiteY5" fmla="*/ 807465 h 2057066"/>
                <a:gd name="connsiteX6" fmla="*/ 1818952 w 2042980"/>
                <a:gd name="connsiteY6" fmla="*/ 802912 h 2057066"/>
                <a:gd name="connsiteX7" fmla="*/ 2042980 w 2042980"/>
                <a:gd name="connsiteY7" fmla="*/ 1026995 h 2057066"/>
                <a:gd name="connsiteX8" fmla="*/ 1818952 w 2042980"/>
                <a:gd name="connsiteY8" fmla="*/ 1251078 h 2057066"/>
                <a:gd name="connsiteX9" fmla="*/ 1773803 w 2042980"/>
                <a:gd name="connsiteY9" fmla="*/ 1246526 h 2057066"/>
                <a:gd name="connsiteX10" fmla="*/ 1759157 w 2042980"/>
                <a:gd name="connsiteY10" fmla="*/ 1241978 h 2057066"/>
                <a:gd name="connsiteX11" fmla="*/ 1759157 w 2042980"/>
                <a:gd name="connsiteY11" fmla="*/ 1767043 h 2057066"/>
                <a:gd name="connsiteX12" fmla="*/ 1232138 w 2042980"/>
                <a:gd name="connsiteY12" fmla="*/ 1767043 h 2057066"/>
                <a:gd name="connsiteX13" fmla="*/ 1238587 w 2042980"/>
                <a:gd name="connsiteY13" fmla="*/ 1787822 h 2057066"/>
                <a:gd name="connsiteX14" fmla="*/ 1243138 w 2042980"/>
                <a:gd name="connsiteY14" fmla="*/ 1832983 h 2057066"/>
                <a:gd name="connsiteX15" fmla="*/ 1019110 w 2042980"/>
                <a:gd name="connsiteY15" fmla="*/ 2057066 h 2057066"/>
                <a:gd name="connsiteX16" fmla="*/ 795082 w 2042980"/>
                <a:gd name="connsiteY16" fmla="*/ 1832983 h 2057066"/>
                <a:gd name="connsiteX17" fmla="*/ 799634 w 2042980"/>
                <a:gd name="connsiteY17" fmla="*/ 1787822 h 2057066"/>
                <a:gd name="connsiteX18" fmla="*/ 806082 w 2042980"/>
                <a:gd name="connsiteY18" fmla="*/ 1767043 h 2057066"/>
                <a:gd name="connsiteX19" fmla="*/ 279063 w 2042980"/>
                <a:gd name="connsiteY19" fmla="*/ 1767043 h 2057066"/>
                <a:gd name="connsiteX20" fmla="*/ 279063 w 2042980"/>
                <a:gd name="connsiteY20" fmla="*/ 1243456 h 2057066"/>
                <a:gd name="connsiteX21" fmla="*/ 269177 w 2042980"/>
                <a:gd name="connsiteY21" fmla="*/ 1246526 h 2057066"/>
                <a:gd name="connsiteX22" fmla="*/ 224028 w 2042980"/>
                <a:gd name="connsiteY22" fmla="*/ 1251078 h 2057066"/>
                <a:gd name="connsiteX23" fmla="*/ 0 w 2042980"/>
                <a:gd name="connsiteY23" fmla="*/ 1026995 h 2057066"/>
                <a:gd name="connsiteX24" fmla="*/ 224028 w 2042980"/>
                <a:gd name="connsiteY24" fmla="*/ 802912 h 2057066"/>
                <a:gd name="connsiteX25" fmla="*/ 269177 w 2042980"/>
                <a:gd name="connsiteY25" fmla="*/ 807465 h 2057066"/>
                <a:gd name="connsiteX26" fmla="*/ 279063 w 2042980"/>
                <a:gd name="connsiteY26" fmla="*/ 810534 h 2057066"/>
                <a:gd name="connsiteX27" fmla="*/ 279063 w 2042980"/>
                <a:gd name="connsiteY27" fmla="*/ 286947 h 2057066"/>
                <a:gd name="connsiteX28" fmla="*/ 805119 w 2042980"/>
                <a:gd name="connsiteY28" fmla="*/ 286947 h 2057066"/>
                <a:gd name="connsiteX29" fmla="*/ 1019110 w 2042980"/>
                <a:gd name="connsiteY29" fmla="*/ 28 h 2057066"/>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1433 h 2058471"/>
                <a:gd name="connsiteX1" fmla="*/ 1233101 w 2042980"/>
                <a:gd name="connsiteY1" fmla="*/ 288352 h 2058471"/>
                <a:gd name="connsiteX2" fmla="*/ 1759157 w 2042980"/>
                <a:gd name="connsiteY2" fmla="*/ 288352 h 2058471"/>
                <a:gd name="connsiteX3" fmla="*/ 1759157 w 2042980"/>
                <a:gd name="connsiteY3" fmla="*/ 813417 h 2058471"/>
                <a:gd name="connsiteX4" fmla="*/ 1773803 w 2042980"/>
                <a:gd name="connsiteY4" fmla="*/ 808870 h 2058471"/>
                <a:gd name="connsiteX5" fmla="*/ 1818952 w 2042980"/>
                <a:gd name="connsiteY5" fmla="*/ 804317 h 2058471"/>
                <a:gd name="connsiteX6" fmla="*/ 2042980 w 2042980"/>
                <a:gd name="connsiteY6" fmla="*/ 1028400 h 2058471"/>
                <a:gd name="connsiteX7" fmla="*/ 1818952 w 2042980"/>
                <a:gd name="connsiteY7" fmla="*/ 1252483 h 2058471"/>
                <a:gd name="connsiteX8" fmla="*/ 1773803 w 2042980"/>
                <a:gd name="connsiteY8" fmla="*/ 1247931 h 2058471"/>
                <a:gd name="connsiteX9" fmla="*/ 1759157 w 2042980"/>
                <a:gd name="connsiteY9" fmla="*/ 1243383 h 2058471"/>
                <a:gd name="connsiteX10" fmla="*/ 1759157 w 2042980"/>
                <a:gd name="connsiteY10" fmla="*/ 1768448 h 2058471"/>
                <a:gd name="connsiteX11" fmla="*/ 1232138 w 2042980"/>
                <a:gd name="connsiteY11" fmla="*/ 1768448 h 2058471"/>
                <a:gd name="connsiteX12" fmla="*/ 1238587 w 2042980"/>
                <a:gd name="connsiteY12" fmla="*/ 1789227 h 2058471"/>
                <a:gd name="connsiteX13" fmla="*/ 1243138 w 2042980"/>
                <a:gd name="connsiteY13" fmla="*/ 1834388 h 2058471"/>
                <a:gd name="connsiteX14" fmla="*/ 1019110 w 2042980"/>
                <a:gd name="connsiteY14" fmla="*/ 2058471 h 2058471"/>
                <a:gd name="connsiteX15" fmla="*/ 795082 w 2042980"/>
                <a:gd name="connsiteY15" fmla="*/ 1834388 h 2058471"/>
                <a:gd name="connsiteX16" fmla="*/ 799634 w 2042980"/>
                <a:gd name="connsiteY16" fmla="*/ 1789227 h 2058471"/>
                <a:gd name="connsiteX17" fmla="*/ 806082 w 2042980"/>
                <a:gd name="connsiteY17" fmla="*/ 1768448 h 2058471"/>
                <a:gd name="connsiteX18" fmla="*/ 279063 w 2042980"/>
                <a:gd name="connsiteY18" fmla="*/ 1768448 h 2058471"/>
                <a:gd name="connsiteX19" fmla="*/ 279063 w 2042980"/>
                <a:gd name="connsiteY19" fmla="*/ 1244861 h 2058471"/>
                <a:gd name="connsiteX20" fmla="*/ 269177 w 2042980"/>
                <a:gd name="connsiteY20" fmla="*/ 1247931 h 2058471"/>
                <a:gd name="connsiteX21" fmla="*/ 224028 w 2042980"/>
                <a:gd name="connsiteY21" fmla="*/ 1252483 h 2058471"/>
                <a:gd name="connsiteX22" fmla="*/ 0 w 2042980"/>
                <a:gd name="connsiteY22" fmla="*/ 1028400 h 2058471"/>
                <a:gd name="connsiteX23" fmla="*/ 224028 w 2042980"/>
                <a:gd name="connsiteY23" fmla="*/ 804317 h 2058471"/>
                <a:gd name="connsiteX24" fmla="*/ 269177 w 2042980"/>
                <a:gd name="connsiteY24" fmla="*/ 808870 h 2058471"/>
                <a:gd name="connsiteX25" fmla="*/ 279063 w 2042980"/>
                <a:gd name="connsiteY25" fmla="*/ 811939 h 2058471"/>
                <a:gd name="connsiteX26" fmla="*/ 279063 w 2042980"/>
                <a:gd name="connsiteY26" fmla="*/ 288352 h 2058471"/>
                <a:gd name="connsiteX27" fmla="*/ 805119 w 2042980"/>
                <a:gd name="connsiteY27" fmla="*/ 288352 h 2058471"/>
                <a:gd name="connsiteX28" fmla="*/ 1019110 w 2042980"/>
                <a:gd name="connsiteY28" fmla="*/ 1433 h 2058471"/>
                <a:gd name="connsiteX0" fmla="*/ 1019110 w 2042980"/>
                <a:gd name="connsiteY0" fmla="*/ 137 h 2057175"/>
                <a:gd name="connsiteX1" fmla="*/ 1233101 w 2042980"/>
                <a:gd name="connsiteY1" fmla="*/ 287056 h 2057175"/>
                <a:gd name="connsiteX2" fmla="*/ 1759157 w 2042980"/>
                <a:gd name="connsiteY2" fmla="*/ 287056 h 2057175"/>
                <a:gd name="connsiteX3" fmla="*/ 1759157 w 2042980"/>
                <a:gd name="connsiteY3" fmla="*/ 812121 h 2057175"/>
                <a:gd name="connsiteX4" fmla="*/ 1773803 w 2042980"/>
                <a:gd name="connsiteY4" fmla="*/ 807574 h 2057175"/>
                <a:gd name="connsiteX5" fmla="*/ 1818952 w 2042980"/>
                <a:gd name="connsiteY5" fmla="*/ 803021 h 2057175"/>
                <a:gd name="connsiteX6" fmla="*/ 2042980 w 2042980"/>
                <a:gd name="connsiteY6" fmla="*/ 1027104 h 2057175"/>
                <a:gd name="connsiteX7" fmla="*/ 1818952 w 2042980"/>
                <a:gd name="connsiteY7" fmla="*/ 1251187 h 2057175"/>
                <a:gd name="connsiteX8" fmla="*/ 1773803 w 2042980"/>
                <a:gd name="connsiteY8" fmla="*/ 1246635 h 2057175"/>
                <a:gd name="connsiteX9" fmla="*/ 1759157 w 2042980"/>
                <a:gd name="connsiteY9" fmla="*/ 1242087 h 2057175"/>
                <a:gd name="connsiteX10" fmla="*/ 1759157 w 2042980"/>
                <a:gd name="connsiteY10" fmla="*/ 1767152 h 2057175"/>
                <a:gd name="connsiteX11" fmla="*/ 1232138 w 2042980"/>
                <a:gd name="connsiteY11" fmla="*/ 1767152 h 2057175"/>
                <a:gd name="connsiteX12" fmla="*/ 1238587 w 2042980"/>
                <a:gd name="connsiteY12" fmla="*/ 1787931 h 2057175"/>
                <a:gd name="connsiteX13" fmla="*/ 1243138 w 2042980"/>
                <a:gd name="connsiteY13" fmla="*/ 1833092 h 2057175"/>
                <a:gd name="connsiteX14" fmla="*/ 1019110 w 2042980"/>
                <a:gd name="connsiteY14" fmla="*/ 2057175 h 2057175"/>
                <a:gd name="connsiteX15" fmla="*/ 795082 w 2042980"/>
                <a:gd name="connsiteY15" fmla="*/ 1833092 h 2057175"/>
                <a:gd name="connsiteX16" fmla="*/ 799634 w 2042980"/>
                <a:gd name="connsiteY16" fmla="*/ 1787931 h 2057175"/>
                <a:gd name="connsiteX17" fmla="*/ 806082 w 2042980"/>
                <a:gd name="connsiteY17" fmla="*/ 1767152 h 2057175"/>
                <a:gd name="connsiteX18" fmla="*/ 279063 w 2042980"/>
                <a:gd name="connsiteY18" fmla="*/ 1767152 h 2057175"/>
                <a:gd name="connsiteX19" fmla="*/ 279063 w 2042980"/>
                <a:gd name="connsiteY19" fmla="*/ 1243565 h 2057175"/>
                <a:gd name="connsiteX20" fmla="*/ 269177 w 2042980"/>
                <a:gd name="connsiteY20" fmla="*/ 1246635 h 2057175"/>
                <a:gd name="connsiteX21" fmla="*/ 224028 w 2042980"/>
                <a:gd name="connsiteY21" fmla="*/ 1251187 h 2057175"/>
                <a:gd name="connsiteX22" fmla="*/ 0 w 2042980"/>
                <a:gd name="connsiteY22" fmla="*/ 1027104 h 2057175"/>
                <a:gd name="connsiteX23" fmla="*/ 224028 w 2042980"/>
                <a:gd name="connsiteY23" fmla="*/ 803021 h 2057175"/>
                <a:gd name="connsiteX24" fmla="*/ 269177 w 2042980"/>
                <a:gd name="connsiteY24" fmla="*/ 807574 h 2057175"/>
                <a:gd name="connsiteX25" fmla="*/ 279063 w 2042980"/>
                <a:gd name="connsiteY25" fmla="*/ 810643 h 2057175"/>
                <a:gd name="connsiteX26" fmla="*/ 279063 w 2042980"/>
                <a:gd name="connsiteY26" fmla="*/ 287056 h 2057175"/>
                <a:gd name="connsiteX27" fmla="*/ 805119 w 2042980"/>
                <a:gd name="connsiteY27" fmla="*/ 287056 h 2057175"/>
                <a:gd name="connsiteX28" fmla="*/ 1019110 w 2042980"/>
                <a:gd name="connsiteY28" fmla="*/ 137 h 2057175"/>
                <a:gd name="connsiteX0" fmla="*/ 1019110 w 2042980"/>
                <a:gd name="connsiteY0" fmla="*/ 14 h 2057052"/>
                <a:gd name="connsiteX1" fmla="*/ 1233101 w 2042980"/>
                <a:gd name="connsiteY1" fmla="*/ 286933 h 2057052"/>
                <a:gd name="connsiteX2" fmla="*/ 1759157 w 2042980"/>
                <a:gd name="connsiteY2" fmla="*/ 286933 h 2057052"/>
                <a:gd name="connsiteX3" fmla="*/ 1759157 w 2042980"/>
                <a:gd name="connsiteY3" fmla="*/ 811998 h 2057052"/>
                <a:gd name="connsiteX4" fmla="*/ 1773803 w 2042980"/>
                <a:gd name="connsiteY4" fmla="*/ 807451 h 2057052"/>
                <a:gd name="connsiteX5" fmla="*/ 1818952 w 2042980"/>
                <a:gd name="connsiteY5" fmla="*/ 802898 h 2057052"/>
                <a:gd name="connsiteX6" fmla="*/ 2042980 w 2042980"/>
                <a:gd name="connsiteY6" fmla="*/ 1026981 h 2057052"/>
                <a:gd name="connsiteX7" fmla="*/ 1818952 w 2042980"/>
                <a:gd name="connsiteY7" fmla="*/ 1251064 h 2057052"/>
                <a:gd name="connsiteX8" fmla="*/ 1773803 w 2042980"/>
                <a:gd name="connsiteY8" fmla="*/ 1246512 h 2057052"/>
                <a:gd name="connsiteX9" fmla="*/ 1759157 w 2042980"/>
                <a:gd name="connsiteY9" fmla="*/ 1241964 h 2057052"/>
                <a:gd name="connsiteX10" fmla="*/ 1759157 w 2042980"/>
                <a:gd name="connsiteY10" fmla="*/ 1767029 h 2057052"/>
                <a:gd name="connsiteX11" fmla="*/ 1232138 w 2042980"/>
                <a:gd name="connsiteY11" fmla="*/ 1767029 h 2057052"/>
                <a:gd name="connsiteX12" fmla="*/ 1238587 w 2042980"/>
                <a:gd name="connsiteY12" fmla="*/ 1787808 h 2057052"/>
                <a:gd name="connsiteX13" fmla="*/ 1243138 w 2042980"/>
                <a:gd name="connsiteY13" fmla="*/ 1832969 h 2057052"/>
                <a:gd name="connsiteX14" fmla="*/ 1019110 w 2042980"/>
                <a:gd name="connsiteY14" fmla="*/ 2057052 h 2057052"/>
                <a:gd name="connsiteX15" fmla="*/ 795082 w 2042980"/>
                <a:gd name="connsiteY15" fmla="*/ 1832969 h 2057052"/>
                <a:gd name="connsiteX16" fmla="*/ 799634 w 2042980"/>
                <a:gd name="connsiteY16" fmla="*/ 1787808 h 2057052"/>
                <a:gd name="connsiteX17" fmla="*/ 806082 w 2042980"/>
                <a:gd name="connsiteY17" fmla="*/ 1767029 h 2057052"/>
                <a:gd name="connsiteX18" fmla="*/ 279063 w 2042980"/>
                <a:gd name="connsiteY18" fmla="*/ 1767029 h 2057052"/>
                <a:gd name="connsiteX19" fmla="*/ 279063 w 2042980"/>
                <a:gd name="connsiteY19" fmla="*/ 1243442 h 2057052"/>
                <a:gd name="connsiteX20" fmla="*/ 269177 w 2042980"/>
                <a:gd name="connsiteY20" fmla="*/ 1246512 h 2057052"/>
                <a:gd name="connsiteX21" fmla="*/ 224028 w 2042980"/>
                <a:gd name="connsiteY21" fmla="*/ 1251064 h 2057052"/>
                <a:gd name="connsiteX22" fmla="*/ 0 w 2042980"/>
                <a:gd name="connsiteY22" fmla="*/ 1026981 h 2057052"/>
                <a:gd name="connsiteX23" fmla="*/ 224028 w 2042980"/>
                <a:gd name="connsiteY23" fmla="*/ 802898 h 2057052"/>
                <a:gd name="connsiteX24" fmla="*/ 269177 w 2042980"/>
                <a:gd name="connsiteY24" fmla="*/ 807451 h 2057052"/>
                <a:gd name="connsiteX25" fmla="*/ 279063 w 2042980"/>
                <a:gd name="connsiteY25" fmla="*/ 810520 h 2057052"/>
                <a:gd name="connsiteX26" fmla="*/ 279063 w 2042980"/>
                <a:gd name="connsiteY26" fmla="*/ 286933 h 2057052"/>
                <a:gd name="connsiteX27" fmla="*/ 805119 w 2042980"/>
                <a:gd name="connsiteY27" fmla="*/ 286933 h 2057052"/>
                <a:gd name="connsiteX28" fmla="*/ 1019110 w 2042980"/>
                <a:gd name="connsiteY28" fmla="*/ 14 h 20570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159 h 2057197"/>
                <a:gd name="connsiteX1" fmla="*/ 1233101 w 2042980"/>
                <a:gd name="connsiteY1" fmla="*/ 287078 h 2057197"/>
                <a:gd name="connsiteX2" fmla="*/ 1759157 w 2042980"/>
                <a:gd name="connsiteY2" fmla="*/ 287078 h 2057197"/>
                <a:gd name="connsiteX3" fmla="*/ 1759157 w 2042980"/>
                <a:gd name="connsiteY3" fmla="*/ 812143 h 2057197"/>
                <a:gd name="connsiteX4" fmla="*/ 1773803 w 2042980"/>
                <a:gd name="connsiteY4" fmla="*/ 807596 h 2057197"/>
                <a:gd name="connsiteX5" fmla="*/ 1818952 w 2042980"/>
                <a:gd name="connsiteY5" fmla="*/ 803043 h 2057197"/>
                <a:gd name="connsiteX6" fmla="*/ 2042980 w 2042980"/>
                <a:gd name="connsiteY6" fmla="*/ 1027126 h 2057197"/>
                <a:gd name="connsiteX7" fmla="*/ 1818952 w 2042980"/>
                <a:gd name="connsiteY7" fmla="*/ 1251209 h 2057197"/>
                <a:gd name="connsiteX8" fmla="*/ 1773803 w 2042980"/>
                <a:gd name="connsiteY8" fmla="*/ 1246657 h 2057197"/>
                <a:gd name="connsiteX9" fmla="*/ 1759157 w 2042980"/>
                <a:gd name="connsiteY9" fmla="*/ 1242109 h 2057197"/>
                <a:gd name="connsiteX10" fmla="*/ 1759157 w 2042980"/>
                <a:gd name="connsiteY10" fmla="*/ 1767174 h 2057197"/>
                <a:gd name="connsiteX11" fmla="*/ 1232138 w 2042980"/>
                <a:gd name="connsiteY11" fmla="*/ 1767174 h 2057197"/>
                <a:gd name="connsiteX12" fmla="*/ 1238587 w 2042980"/>
                <a:gd name="connsiteY12" fmla="*/ 1787953 h 2057197"/>
                <a:gd name="connsiteX13" fmla="*/ 1243138 w 2042980"/>
                <a:gd name="connsiteY13" fmla="*/ 1833114 h 2057197"/>
                <a:gd name="connsiteX14" fmla="*/ 1019110 w 2042980"/>
                <a:gd name="connsiteY14" fmla="*/ 2057197 h 2057197"/>
                <a:gd name="connsiteX15" fmla="*/ 795082 w 2042980"/>
                <a:gd name="connsiteY15" fmla="*/ 1833114 h 2057197"/>
                <a:gd name="connsiteX16" fmla="*/ 799634 w 2042980"/>
                <a:gd name="connsiteY16" fmla="*/ 1787953 h 2057197"/>
                <a:gd name="connsiteX17" fmla="*/ 806082 w 2042980"/>
                <a:gd name="connsiteY17" fmla="*/ 1767174 h 2057197"/>
                <a:gd name="connsiteX18" fmla="*/ 279063 w 2042980"/>
                <a:gd name="connsiteY18" fmla="*/ 1767174 h 2057197"/>
                <a:gd name="connsiteX19" fmla="*/ 279063 w 2042980"/>
                <a:gd name="connsiteY19" fmla="*/ 1243587 h 2057197"/>
                <a:gd name="connsiteX20" fmla="*/ 269177 w 2042980"/>
                <a:gd name="connsiteY20" fmla="*/ 1246657 h 2057197"/>
                <a:gd name="connsiteX21" fmla="*/ 224028 w 2042980"/>
                <a:gd name="connsiteY21" fmla="*/ 1251209 h 2057197"/>
                <a:gd name="connsiteX22" fmla="*/ 0 w 2042980"/>
                <a:gd name="connsiteY22" fmla="*/ 1027126 h 2057197"/>
                <a:gd name="connsiteX23" fmla="*/ 224028 w 2042980"/>
                <a:gd name="connsiteY23" fmla="*/ 803043 h 2057197"/>
                <a:gd name="connsiteX24" fmla="*/ 269177 w 2042980"/>
                <a:gd name="connsiteY24" fmla="*/ 807596 h 2057197"/>
                <a:gd name="connsiteX25" fmla="*/ 279063 w 2042980"/>
                <a:gd name="connsiteY25" fmla="*/ 810665 h 2057197"/>
                <a:gd name="connsiteX26" fmla="*/ 279063 w 2042980"/>
                <a:gd name="connsiteY26" fmla="*/ 287078 h 2057197"/>
                <a:gd name="connsiteX27" fmla="*/ 805119 w 2042980"/>
                <a:gd name="connsiteY27" fmla="*/ 287078 h 2057197"/>
                <a:gd name="connsiteX28" fmla="*/ 1019110 w 2042980"/>
                <a:gd name="connsiteY28" fmla="*/ 159 h 2057197"/>
                <a:gd name="connsiteX0" fmla="*/ 1019110 w 2042980"/>
                <a:gd name="connsiteY0" fmla="*/ 183 h 2057221"/>
                <a:gd name="connsiteX1" fmla="*/ 1233101 w 2042980"/>
                <a:gd name="connsiteY1" fmla="*/ 287102 h 2057221"/>
                <a:gd name="connsiteX2" fmla="*/ 1759157 w 2042980"/>
                <a:gd name="connsiteY2" fmla="*/ 287102 h 2057221"/>
                <a:gd name="connsiteX3" fmla="*/ 1759157 w 2042980"/>
                <a:gd name="connsiteY3" fmla="*/ 812167 h 2057221"/>
                <a:gd name="connsiteX4" fmla="*/ 1773803 w 2042980"/>
                <a:gd name="connsiteY4" fmla="*/ 807620 h 2057221"/>
                <a:gd name="connsiteX5" fmla="*/ 1818952 w 2042980"/>
                <a:gd name="connsiteY5" fmla="*/ 803067 h 2057221"/>
                <a:gd name="connsiteX6" fmla="*/ 2042980 w 2042980"/>
                <a:gd name="connsiteY6" fmla="*/ 1027150 h 2057221"/>
                <a:gd name="connsiteX7" fmla="*/ 1818952 w 2042980"/>
                <a:gd name="connsiteY7" fmla="*/ 1251233 h 2057221"/>
                <a:gd name="connsiteX8" fmla="*/ 1773803 w 2042980"/>
                <a:gd name="connsiteY8" fmla="*/ 1246681 h 2057221"/>
                <a:gd name="connsiteX9" fmla="*/ 1759157 w 2042980"/>
                <a:gd name="connsiteY9" fmla="*/ 1242133 h 2057221"/>
                <a:gd name="connsiteX10" fmla="*/ 1759157 w 2042980"/>
                <a:gd name="connsiteY10" fmla="*/ 1767198 h 2057221"/>
                <a:gd name="connsiteX11" fmla="*/ 1232138 w 2042980"/>
                <a:gd name="connsiteY11" fmla="*/ 1767198 h 2057221"/>
                <a:gd name="connsiteX12" fmla="*/ 1238587 w 2042980"/>
                <a:gd name="connsiteY12" fmla="*/ 1787977 h 2057221"/>
                <a:gd name="connsiteX13" fmla="*/ 1243138 w 2042980"/>
                <a:gd name="connsiteY13" fmla="*/ 1833138 h 2057221"/>
                <a:gd name="connsiteX14" fmla="*/ 1019110 w 2042980"/>
                <a:gd name="connsiteY14" fmla="*/ 2057221 h 2057221"/>
                <a:gd name="connsiteX15" fmla="*/ 795082 w 2042980"/>
                <a:gd name="connsiteY15" fmla="*/ 1833138 h 2057221"/>
                <a:gd name="connsiteX16" fmla="*/ 799634 w 2042980"/>
                <a:gd name="connsiteY16" fmla="*/ 1787977 h 2057221"/>
                <a:gd name="connsiteX17" fmla="*/ 806082 w 2042980"/>
                <a:gd name="connsiteY17" fmla="*/ 1767198 h 2057221"/>
                <a:gd name="connsiteX18" fmla="*/ 279063 w 2042980"/>
                <a:gd name="connsiteY18" fmla="*/ 1767198 h 2057221"/>
                <a:gd name="connsiteX19" fmla="*/ 279063 w 2042980"/>
                <a:gd name="connsiteY19" fmla="*/ 1243611 h 2057221"/>
                <a:gd name="connsiteX20" fmla="*/ 269177 w 2042980"/>
                <a:gd name="connsiteY20" fmla="*/ 1246681 h 2057221"/>
                <a:gd name="connsiteX21" fmla="*/ 224028 w 2042980"/>
                <a:gd name="connsiteY21" fmla="*/ 1251233 h 2057221"/>
                <a:gd name="connsiteX22" fmla="*/ 0 w 2042980"/>
                <a:gd name="connsiteY22" fmla="*/ 1027150 h 2057221"/>
                <a:gd name="connsiteX23" fmla="*/ 224028 w 2042980"/>
                <a:gd name="connsiteY23" fmla="*/ 803067 h 2057221"/>
                <a:gd name="connsiteX24" fmla="*/ 269177 w 2042980"/>
                <a:gd name="connsiteY24" fmla="*/ 807620 h 2057221"/>
                <a:gd name="connsiteX25" fmla="*/ 279063 w 2042980"/>
                <a:gd name="connsiteY25" fmla="*/ 810689 h 2057221"/>
                <a:gd name="connsiteX26" fmla="*/ 279063 w 2042980"/>
                <a:gd name="connsiteY26" fmla="*/ 287102 h 2057221"/>
                <a:gd name="connsiteX27" fmla="*/ 805119 w 2042980"/>
                <a:gd name="connsiteY27" fmla="*/ 287102 h 2057221"/>
                <a:gd name="connsiteX28" fmla="*/ 1019110 w 2042980"/>
                <a:gd name="connsiteY28" fmla="*/ 183 h 2057221"/>
                <a:gd name="connsiteX0" fmla="*/ 1019110 w 2042980"/>
                <a:gd name="connsiteY0" fmla="*/ 186 h 2057224"/>
                <a:gd name="connsiteX1" fmla="*/ 1233101 w 2042980"/>
                <a:gd name="connsiteY1" fmla="*/ 287105 h 2057224"/>
                <a:gd name="connsiteX2" fmla="*/ 1759157 w 2042980"/>
                <a:gd name="connsiteY2" fmla="*/ 287105 h 2057224"/>
                <a:gd name="connsiteX3" fmla="*/ 1759157 w 2042980"/>
                <a:gd name="connsiteY3" fmla="*/ 812170 h 2057224"/>
                <a:gd name="connsiteX4" fmla="*/ 1773803 w 2042980"/>
                <a:gd name="connsiteY4" fmla="*/ 807623 h 2057224"/>
                <a:gd name="connsiteX5" fmla="*/ 1818952 w 2042980"/>
                <a:gd name="connsiteY5" fmla="*/ 803070 h 2057224"/>
                <a:gd name="connsiteX6" fmla="*/ 2042980 w 2042980"/>
                <a:gd name="connsiteY6" fmla="*/ 1027153 h 2057224"/>
                <a:gd name="connsiteX7" fmla="*/ 1818952 w 2042980"/>
                <a:gd name="connsiteY7" fmla="*/ 1251236 h 2057224"/>
                <a:gd name="connsiteX8" fmla="*/ 1773803 w 2042980"/>
                <a:gd name="connsiteY8" fmla="*/ 1246684 h 2057224"/>
                <a:gd name="connsiteX9" fmla="*/ 1759157 w 2042980"/>
                <a:gd name="connsiteY9" fmla="*/ 1242136 h 2057224"/>
                <a:gd name="connsiteX10" fmla="*/ 1759157 w 2042980"/>
                <a:gd name="connsiteY10" fmla="*/ 1767201 h 2057224"/>
                <a:gd name="connsiteX11" fmla="*/ 1232138 w 2042980"/>
                <a:gd name="connsiteY11" fmla="*/ 1767201 h 2057224"/>
                <a:gd name="connsiteX12" fmla="*/ 1238587 w 2042980"/>
                <a:gd name="connsiteY12" fmla="*/ 1787980 h 2057224"/>
                <a:gd name="connsiteX13" fmla="*/ 1243138 w 2042980"/>
                <a:gd name="connsiteY13" fmla="*/ 1833141 h 2057224"/>
                <a:gd name="connsiteX14" fmla="*/ 1019110 w 2042980"/>
                <a:gd name="connsiteY14" fmla="*/ 2057224 h 2057224"/>
                <a:gd name="connsiteX15" fmla="*/ 795082 w 2042980"/>
                <a:gd name="connsiteY15" fmla="*/ 1833141 h 2057224"/>
                <a:gd name="connsiteX16" fmla="*/ 799634 w 2042980"/>
                <a:gd name="connsiteY16" fmla="*/ 1787980 h 2057224"/>
                <a:gd name="connsiteX17" fmla="*/ 806082 w 2042980"/>
                <a:gd name="connsiteY17" fmla="*/ 1767201 h 2057224"/>
                <a:gd name="connsiteX18" fmla="*/ 279063 w 2042980"/>
                <a:gd name="connsiteY18" fmla="*/ 1767201 h 2057224"/>
                <a:gd name="connsiteX19" fmla="*/ 279063 w 2042980"/>
                <a:gd name="connsiteY19" fmla="*/ 1243614 h 2057224"/>
                <a:gd name="connsiteX20" fmla="*/ 269177 w 2042980"/>
                <a:gd name="connsiteY20" fmla="*/ 1246684 h 2057224"/>
                <a:gd name="connsiteX21" fmla="*/ 224028 w 2042980"/>
                <a:gd name="connsiteY21" fmla="*/ 1251236 h 2057224"/>
                <a:gd name="connsiteX22" fmla="*/ 0 w 2042980"/>
                <a:gd name="connsiteY22" fmla="*/ 1027153 h 2057224"/>
                <a:gd name="connsiteX23" fmla="*/ 224028 w 2042980"/>
                <a:gd name="connsiteY23" fmla="*/ 803070 h 2057224"/>
                <a:gd name="connsiteX24" fmla="*/ 269177 w 2042980"/>
                <a:gd name="connsiteY24" fmla="*/ 807623 h 2057224"/>
                <a:gd name="connsiteX25" fmla="*/ 279063 w 2042980"/>
                <a:gd name="connsiteY25" fmla="*/ 810692 h 2057224"/>
                <a:gd name="connsiteX26" fmla="*/ 279063 w 2042980"/>
                <a:gd name="connsiteY26" fmla="*/ 287105 h 2057224"/>
                <a:gd name="connsiteX27" fmla="*/ 805119 w 2042980"/>
                <a:gd name="connsiteY27" fmla="*/ 287105 h 2057224"/>
                <a:gd name="connsiteX28" fmla="*/ 1019110 w 2042980"/>
                <a:gd name="connsiteY28" fmla="*/ 186 h 2057224"/>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3 h 2057111"/>
                <a:gd name="connsiteX1" fmla="*/ 1233101 w 2042980"/>
                <a:gd name="connsiteY1" fmla="*/ 286992 h 2057111"/>
                <a:gd name="connsiteX2" fmla="*/ 1759157 w 2042980"/>
                <a:gd name="connsiteY2" fmla="*/ 286992 h 2057111"/>
                <a:gd name="connsiteX3" fmla="*/ 1759157 w 2042980"/>
                <a:gd name="connsiteY3" fmla="*/ 812057 h 2057111"/>
                <a:gd name="connsiteX4" fmla="*/ 1773803 w 2042980"/>
                <a:gd name="connsiteY4" fmla="*/ 807510 h 2057111"/>
                <a:gd name="connsiteX5" fmla="*/ 1818952 w 2042980"/>
                <a:gd name="connsiteY5" fmla="*/ 802957 h 2057111"/>
                <a:gd name="connsiteX6" fmla="*/ 2042980 w 2042980"/>
                <a:gd name="connsiteY6" fmla="*/ 1027040 h 2057111"/>
                <a:gd name="connsiteX7" fmla="*/ 1818952 w 2042980"/>
                <a:gd name="connsiteY7" fmla="*/ 1251123 h 2057111"/>
                <a:gd name="connsiteX8" fmla="*/ 1773803 w 2042980"/>
                <a:gd name="connsiteY8" fmla="*/ 1246571 h 2057111"/>
                <a:gd name="connsiteX9" fmla="*/ 1759157 w 2042980"/>
                <a:gd name="connsiteY9" fmla="*/ 1242023 h 2057111"/>
                <a:gd name="connsiteX10" fmla="*/ 1759157 w 2042980"/>
                <a:gd name="connsiteY10" fmla="*/ 1767088 h 2057111"/>
                <a:gd name="connsiteX11" fmla="*/ 1232138 w 2042980"/>
                <a:gd name="connsiteY11" fmla="*/ 1767088 h 2057111"/>
                <a:gd name="connsiteX12" fmla="*/ 1238587 w 2042980"/>
                <a:gd name="connsiteY12" fmla="*/ 1787867 h 2057111"/>
                <a:gd name="connsiteX13" fmla="*/ 1243138 w 2042980"/>
                <a:gd name="connsiteY13" fmla="*/ 1833028 h 2057111"/>
                <a:gd name="connsiteX14" fmla="*/ 1019110 w 2042980"/>
                <a:gd name="connsiteY14" fmla="*/ 2057111 h 2057111"/>
                <a:gd name="connsiteX15" fmla="*/ 795082 w 2042980"/>
                <a:gd name="connsiteY15" fmla="*/ 1833028 h 2057111"/>
                <a:gd name="connsiteX16" fmla="*/ 799634 w 2042980"/>
                <a:gd name="connsiteY16" fmla="*/ 1787867 h 2057111"/>
                <a:gd name="connsiteX17" fmla="*/ 806082 w 2042980"/>
                <a:gd name="connsiteY17" fmla="*/ 1767088 h 2057111"/>
                <a:gd name="connsiteX18" fmla="*/ 279063 w 2042980"/>
                <a:gd name="connsiteY18" fmla="*/ 1767088 h 2057111"/>
                <a:gd name="connsiteX19" fmla="*/ 279063 w 2042980"/>
                <a:gd name="connsiteY19" fmla="*/ 1243501 h 2057111"/>
                <a:gd name="connsiteX20" fmla="*/ 269177 w 2042980"/>
                <a:gd name="connsiteY20" fmla="*/ 1246571 h 2057111"/>
                <a:gd name="connsiteX21" fmla="*/ 224028 w 2042980"/>
                <a:gd name="connsiteY21" fmla="*/ 1251123 h 2057111"/>
                <a:gd name="connsiteX22" fmla="*/ 0 w 2042980"/>
                <a:gd name="connsiteY22" fmla="*/ 1027040 h 2057111"/>
                <a:gd name="connsiteX23" fmla="*/ 224028 w 2042980"/>
                <a:gd name="connsiteY23" fmla="*/ 802957 h 2057111"/>
                <a:gd name="connsiteX24" fmla="*/ 269177 w 2042980"/>
                <a:gd name="connsiteY24" fmla="*/ 807510 h 2057111"/>
                <a:gd name="connsiteX25" fmla="*/ 279063 w 2042980"/>
                <a:gd name="connsiteY25" fmla="*/ 810579 h 2057111"/>
                <a:gd name="connsiteX26" fmla="*/ 279063 w 2042980"/>
                <a:gd name="connsiteY26" fmla="*/ 286992 h 2057111"/>
                <a:gd name="connsiteX27" fmla="*/ 805119 w 2042980"/>
                <a:gd name="connsiteY27" fmla="*/ 286992 h 2057111"/>
                <a:gd name="connsiteX28" fmla="*/ 1019110 w 2042980"/>
                <a:gd name="connsiteY28" fmla="*/ 73 h 2057111"/>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2042980 w 2042980"/>
                <a:gd name="connsiteY5" fmla="*/ 1026973 h 2057044"/>
                <a:gd name="connsiteX6" fmla="*/ 1818952 w 2042980"/>
                <a:gd name="connsiteY6" fmla="*/ 1251056 h 2057044"/>
                <a:gd name="connsiteX7" fmla="*/ 1773803 w 2042980"/>
                <a:gd name="connsiteY7" fmla="*/ 1246504 h 2057044"/>
                <a:gd name="connsiteX8" fmla="*/ 1759157 w 2042980"/>
                <a:gd name="connsiteY8" fmla="*/ 1241956 h 2057044"/>
                <a:gd name="connsiteX9" fmla="*/ 1759157 w 2042980"/>
                <a:gd name="connsiteY9" fmla="*/ 1767021 h 2057044"/>
                <a:gd name="connsiteX10" fmla="*/ 1232138 w 2042980"/>
                <a:gd name="connsiteY10" fmla="*/ 1767021 h 2057044"/>
                <a:gd name="connsiteX11" fmla="*/ 1238587 w 2042980"/>
                <a:gd name="connsiteY11" fmla="*/ 1787800 h 2057044"/>
                <a:gd name="connsiteX12" fmla="*/ 1243138 w 2042980"/>
                <a:gd name="connsiteY12" fmla="*/ 1832961 h 2057044"/>
                <a:gd name="connsiteX13" fmla="*/ 1019110 w 2042980"/>
                <a:gd name="connsiteY13" fmla="*/ 2057044 h 2057044"/>
                <a:gd name="connsiteX14" fmla="*/ 795082 w 2042980"/>
                <a:gd name="connsiteY14" fmla="*/ 1832961 h 2057044"/>
                <a:gd name="connsiteX15" fmla="*/ 799634 w 2042980"/>
                <a:gd name="connsiteY15" fmla="*/ 1787800 h 2057044"/>
                <a:gd name="connsiteX16" fmla="*/ 806082 w 2042980"/>
                <a:gd name="connsiteY16" fmla="*/ 1767021 h 2057044"/>
                <a:gd name="connsiteX17" fmla="*/ 279063 w 2042980"/>
                <a:gd name="connsiteY17" fmla="*/ 1767021 h 2057044"/>
                <a:gd name="connsiteX18" fmla="*/ 279063 w 2042980"/>
                <a:gd name="connsiteY18" fmla="*/ 1243434 h 2057044"/>
                <a:gd name="connsiteX19" fmla="*/ 269177 w 2042980"/>
                <a:gd name="connsiteY19" fmla="*/ 1246504 h 2057044"/>
                <a:gd name="connsiteX20" fmla="*/ 224028 w 2042980"/>
                <a:gd name="connsiteY20" fmla="*/ 1251056 h 2057044"/>
                <a:gd name="connsiteX21" fmla="*/ 0 w 2042980"/>
                <a:gd name="connsiteY21" fmla="*/ 1026973 h 2057044"/>
                <a:gd name="connsiteX22" fmla="*/ 224028 w 2042980"/>
                <a:gd name="connsiteY22" fmla="*/ 802890 h 2057044"/>
                <a:gd name="connsiteX23" fmla="*/ 269177 w 2042980"/>
                <a:gd name="connsiteY23" fmla="*/ 807443 h 2057044"/>
                <a:gd name="connsiteX24" fmla="*/ 279063 w 2042980"/>
                <a:gd name="connsiteY24" fmla="*/ 810512 h 2057044"/>
                <a:gd name="connsiteX25" fmla="*/ 279063 w 2042980"/>
                <a:gd name="connsiteY25" fmla="*/ 286925 h 2057044"/>
                <a:gd name="connsiteX26" fmla="*/ 805119 w 2042980"/>
                <a:gd name="connsiteY26" fmla="*/ 286925 h 2057044"/>
                <a:gd name="connsiteX27" fmla="*/ 1019110 w 2042980"/>
                <a:gd name="connsiteY27"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73803 w 2042980"/>
                <a:gd name="connsiteY6" fmla="*/ 1246504 h 2057044"/>
                <a:gd name="connsiteX7" fmla="*/ 1759157 w 2042980"/>
                <a:gd name="connsiteY7" fmla="*/ 1241956 h 2057044"/>
                <a:gd name="connsiteX8" fmla="*/ 1759157 w 2042980"/>
                <a:gd name="connsiteY8" fmla="*/ 1767021 h 2057044"/>
                <a:gd name="connsiteX9" fmla="*/ 1232138 w 2042980"/>
                <a:gd name="connsiteY9" fmla="*/ 1767021 h 2057044"/>
                <a:gd name="connsiteX10" fmla="*/ 1238587 w 2042980"/>
                <a:gd name="connsiteY10" fmla="*/ 1787800 h 2057044"/>
                <a:gd name="connsiteX11" fmla="*/ 1243138 w 2042980"/>
                <a:gd name="connsiteY11" fmla="*/ 1832961 h 2057044"/>
                <a:gd name="connsiteX12" fmla="*/ 1019110 w 2042980"/>
                <a:gd name="connsiteY12" fmla="*/ 2057044 h 2057044"/>
                <a:gd name="connsiteX13" fmla="*/ 795082 w 2042980"/>
                <a:gd name="connsiteY13" fmla="*/ 1832961 h 2057044"/>
                <a:gd name="connsiteX14" fmla="*/ 799634 w 2042980"/>
                <a:gd name="connsiteY14" fmla="*/ 1787800 h 2057044"/>
                <a:gd name="connsiteX15" fmla="*/ 806082 w 2042980"/>
                <a:gd name="connsiteY15" fmla="*/ 1767021 h 2057044"/>
                <a:gd name="connsiteX16" fmla="*/ 279063 w 2042980"/>
                <a:gd name="connsiteY16" fmla="*/ 1767021 h 2057044"/>
                <a:gd name="connsiteX17" fmla="*/ 279063 w 2042980"/>
                <a:gd name="connsiteY17" fmla="*/ 1243434 h 2057044"/>
                <a:gd name="connsiteX18" fmla="*/ 269177 w 2042980"/>
                <a:gd name="connsiteY18" fmla="*/ 1246504 h 2057044"/>
                <a:gd name="connsiteX19" fmla="*/ 224028 w 2042980"/>
                <a:gd name="connsiteY19" fmla="*/ 1251056 h 2057044"/>
                <a:gd name="connsiteX20" fmla="*/ 0 w 2042980"/>
                <a:gd name="connsiteY20" fmla="*/ 1026973 h 2057044"/>
                <a:gd name="connsiteX21" fmla="*/ 224028 w 2042980"/>
                <a:gd name="connsiteY21" fmla="*/ 802890 h 2057044"/>
                <a:gd name="connsiteX22" fmla="*/ 269177 w 2042980"/>
                <a:gd name="connsiteY22" fmla="*/ 807443 h 2057044"/>
                <a:gd name="connsiteX23" fmla="*/ 279063 w 2042980"/>
                <a:gd name="connsiteY23" fmla="*/ 810512 h 2057044"/>
                <a:gd name="connsiteX24" fmla="*/ 279063 w 2042980"/>
                <a:gd name="connsiteY24" fmla="*/ 286925 h 2057044"/>
                <a:gd name="connsiteX25" fmla="*/ 805119 w 2042980"/>
                <a:gd name="connsiteY25" fmla="*/ 286925 h 2057044"/>
                <a:gd name="connsiteX26" fmla="*/ 1019110 w 2042980"/>
                <a:gd name="connsiteY26"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59157 w 2042980"/>
                <a:gd name="connsiteY6" fmla="*/ 1241956 h 2057044"/>
                <a:gd name="connsiteX7" fmla="*/ 1759157 w 2042980"/>
                <a:gd name="connsiteY7" fmla="*/ 1767021 h 2057044"/>
                <a:gd name="connsiteX8" fmla="*/ 1232138 w 2042980"/>
                <a:gd name="connsiteY8" fmla="*/ 1767021 h 2057044"/>
                <a:gd name="connsiteX9" fmla="*/ 1238587 w 2042980"/>
                <a:gd name="connsiteY9" fmla="*/ 1787800 h 2057044"/>
                <a:gd name="connsiteX10" fmla="*/ 1243138 w 2042980"/>
                <a:gd name="connsiteY10" fmla="*/ 1832961 h 2057044"/>
                <a:gd name="connsiteX11" fmla="*/ 1019110 w 2042980"/>
                <a:gd name="connsiteY11" fmla="*/ 2057044 h 2057044"/>
                <a:gd name="connsiteX12" fmla="*/ 795082 w 2042980"/>
                <a:gd name="connsiteY12" fmla="*/ 1832961 h 2057044"/>
                <a:gd name="connsiteX13" fmla="*/ 799634 w 2042980"/>
                <a:gd name="connsiteY13" fmla="*/ 1787800 h 2057044"/>
                <a:gd name="connsiteX14" fmla="*/ 806082 w 2042980"/>
                <a:gd name="connsiteY14" fmla="*/ 1767021 h 2057044"/>
                <a:gd name="connsiteX15" fmla="*/ 279063 w 2042980"/>
                <a:gd name="connsiteY15" fmla="*/ 1767021 h 2057044"/>
                <a:gd name="connsiteX16" fmla="*/ 279063 w 2042980"/>
                <a:gd name="connsiteY16" fmla="*/ 1243434 h 2057044"/>
                <a:gd name="connsiteX17" fmla="*/ 269177 w 2042980"/>
                <a:gd name="connsiteY17" fmla="*/ 1246504 h 2057044"/>
                <a:gd name="connsiteX18" fmla="*/ 224028 w 2042980"/>
                <a:gd name="connsiteY18" fmla="*/ 1251056 h 2057044"/>
                <a:gd name="connsiteX19" fmla="*/ 0 w 2042980"/>
                <a:gd name="connsiteY19" fmla="*/ 1026973 h 2057044"/>
                <a:gd name="connsiteX20" fmla="*/ 224028 w 2042980"/>
                <a:gd name="connsiteY20" fmla="*/ 802890 h 2057044"/>
                <a:gd name="connsiteX21" fmla="*/ 269177 w 2042980"/>
                <a:gd name="connsiteY21" fmla="*/ 807443 h 2057044"/>
                <a:gd name="connsiteX22" fmla="*/ 279063 w 2042980"/>
                <a:gd name="connsiteY22" fmla="*/ 810512 h 2057044"/>
                <a:gd name="connsiteX23" fmla="*/ 279063 w 2042980"/>
                <a:gd name="connsiteY23" fmla="*/ 286925 h 2057044"/>
                <a:gd name="connsiteX24" fmla="*/ 805119 w 2042980"/>
                <a:gd name="connsiteY24" fmla="*/ 286925 h 2057044"/>
                <a:gd name="connsiteX25" fmla="*/ 1019110 w 2042980"/>
                <a:gd name="connsiteY25"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759157 w 2042980"/>
                <a:gd name="connsiteY5" fmla="*/ 1241956 h 2057044"/>
                <a:gd name="connsiteX6" fmla="*/ 1759157 w 2042980"/>
                <a:gd name="connsiteY6" fmla="*/ 1767021 h 2057044"/>
                <a:gd name="connsiteX7" fmla="*/ 1232138 w 2042980"/>
                <a:gd name="connsiteY7" fmla="*/ 1767021 h 2057044"/>
                <a:gd name="connsiteX8" fmla="*/ 1238587 w 2042980"/>
                <a:gd name="connsiteY8" fmla="*/ 1787800 h 2057044"/>
                <a:gd name="connsiteX9" fmla="*/ 1243138 w 2042980"/>
                <a:gd name="connsiteY9" fmla="*/ 1832961 h 2057044"/>
                <a:gd name="connsiteX10" fmla="*/ 1019110 w 2042980"/>
                <a:gd name="connsiteY10" fmla="*/ 2057044 h 2057044"/>
                <a:gd name="connsiteX11" fmla="*/ 795082 w 2042980"/>
                <a:gd name="connsiteY11" fmla="*/ 1832961 h 2057044"/>
                <a:gd name="connsiteX12" fmla="*/ 799634 w 2042980"/>
                <a:gd name="connsiteY12" fmla="*/ 1787800 h 2057044"/>
                <a:gd name="connsiteX13" fmla="*/ 806082 w 2042980"/>
                <a:gd name="connsiteY13" fmla="*/ 1767021 h 2057044"/>
                <a:gd name="connsiteX14" fmla="*/ 279063 w 2042980"/>
                <a:gd name="connsiteY14" fmla="*/ 1767021 h 2057044"/>
                <a:gd name="connsiteX15" fmla="*/ 279063 w 2042980"/>
                <a:gd name="connsiteY15" fmla="*/ 1243434 h 2057044"/>
                <a:gd name="connsiteX16" fmla="*/ 269177 w 2042980"/>
                <a:gd name="connsiteY16" fmla="*/ 1246504 h 2057044"/>
                <a:gd name="connsiteX17" fmla="*/ 224028 w 2042980"/>
                <a:gd name="connsiteY17" fmla="*/ 1251056 h 2057044"/>
                <a:gd name="connsiteX18" fmla="*/ 0 w 2042980"/>
                <a:gd name="connsiteY18" fmla="*/ 1026973 h 2057044"/>
                <a:gd name="connsiteX19" fmla="*/ 224028 w 2042980"/>
                <a:gd name="connsiteY19" fmla="*/ 802890 h 2057044"/>
                <a:gd name="connsiteX20" fmla="*/ 269177 w 2042980"/>
                <a:gd name="connsiteY20" fmla="*/ 807443 h 2057044"/>
                <a:gd name="connsiteX21" fmla="*/ 279063 w 2042980"/>
                <a:gd name="connsiteY21" fmla="*/ 810512 h 2057044"/>
                <a:gd name="connsiteX22" fmla="*/ 279063 w 2042980"/>
                <a:gd name="connsiteY22" fmla="*/ 286925 h 2057044"/>
                <a:gd name="connsiteX23" fmla="*/ 805119 w 2042980"/>
                <a:gd name="connsiteY23" fmla="*/ 286925 h 2057044"/>
                <a:gd name="connsiteX24" fmla="*/ 1019110 w 2042980"/>
                <a:gd name="connsiteY24" fmla="*/ 6 h 2057044"/>
                <a:gd name="connsiteX0" fmla="*/ 1019110 w 2043012"/>
                <a:gd name="connsiteY0" fmla="*/ 6 h 2057044"/>
                <a:gd name="connsiteX1" fmla="*/ 1233101 w 2043012"/>
                <a:gd name="connsiteY1" fmla="*/ 286925 h 2057044"/>
                <a:gd name="connsiteX2" fmla="*/ 1759157 w 2043012"/>
                <a:gd name="connsiteY2" fmla="*/ 286925 h 2057044"/>
                <a:gd name="connsiteX3" fmla="*/ 1759157 w 2043012"/>
                <a:gd name="connsiteY3" fmla="*/ 811990 h 2057044"/>
                <a:gd name="connsiteX4" fmla="*/ 2042980 w 2043012"/>
                <a:gd name="connsiteY4" fmla="*/ 1026973 h 2057044"/>
                <a:gd name="connsiteX5" fmla="*/ 1759157 w 2043012"/>
                <a:gd name="connsiteY5" fmla="*/ 1241956 h 2057044"/>
                <a:gd name="connsiteX6" fmla="*/ 1759157 w 2043012"/>
                <a:gd name="connsiteY6" fmla="*/ 1767021 h 2057044"/>
                <a:gd name="connsiteX7" fmla="*/ 1232138 w 2043012"/>
                <a:gd name="connsiteY7" fmla="*/ 1767021 h 2057044"/>
                <a:gd name="connsiteX8" fmla="*/ 1238587 w 2043012"/>
                <a:gd name="connsiteY8" fmla="*/ 1787800 h 2057044"/>
                <a:gd name="connsiteX9" fmla="*/ 1243138 w 2043012"/>
                <a:gd name="connsiteY9" fmla="*/ 1832961 h 2057044"/>
                <a:gd name="connsiteX10" fmla="*/ 1019110 w 2043012"/>
                <a:gd name="connsiteY10" fmla="*/ 2057044 h 2057044"/>
                <a:gd name="connsiteX11" fmla="*/ 795082 w 2043012"/>
                <a:gd name="connsiteY11" fmla="*/ 1832961 h 2057044"/>
                <a:gd name="connsiteX12" fmla="*/ 799634 w 2043012"/>
                <a:gd name="connsiteY12" fmla="*/ 1787800 h 2057044"/>
                <a:gd name="connsiteX13" fmla="*/ 806082 w 2043012"/>
                <a:gd name="connsiteY13" fmla="*/ 1767021 h 2057044"/>
                <a:gd name="connsiteX14" fmla="*/ 279063 w 2043012"/>
                <a:gd name="connsiteY14" fmla="*/ 1767021 h 2057044"/>
                <a:gd name="connsiteX15" fmla="*/ 279063 w 2043012"/>
                <a:gd name="connsiteY15" fmla="*/ 1243434 h 2057044"/>
                <a:gd name="connsiteX16" fmla="*/ 269177 w 2043012"/>
                <a:gd name="connsiteY16" fmla="*/ 1246504 h 2057044"/>
                <a:gd name="connsiteX17" fmla="*/ 224028 w 2043012"/>
                <a:gd name="connsiteY17" fmla="*/ 1251056 h 2057044"/>
                <a:gd name="connsiteX18" fmla="*/ 0 w 2043012"/>
                <a:gd name="connsiteY18" fmla="*/ 1026973 h 2057044"/>
                <a:gd name="connsiteX19" fmla="*/ 224028 w 2043012"/>
                <a:gd name="connsiteY19" fmla="*/ 802890 h 2057044"/>
                <a:gd name="connsiteX20" fmla="*/ 269177 w 2043012"/>
                <a:gd name="connsiteY20" fmla="*/ 807443 h 2057044"/>
                <a:gd name="connsiteX21" fmla="*/ 279063 w 2043012"/>
                <a:gd name="connsiteY21" fmla="*/ 810512 h 2057044"/>
                <a:gd name="connsiteX22" fmla="*/ 279063 w 2043012"/>
                <a:gd name="connsiteY22" fmla="*/ 286925 h 2057044"/>
                <a:gd name="connsiteX23" fmla="*/ 805119 w 2043012"/>
                <a:gd name="connsiteY23" fmla="*/ 286925 h 2057044"/>
                <a:gd name="connsiteX24" fmla="*/ 1019110 w 2043012"/>
                <a:gd name="connsiteY24" fmla="*/ 6 h 2057044"/>
                <a:gd name="connsiteX0" fmla="*/ 1019110 w 2043069"/>
                <a:gd name="connsiteY0" fmla="*/ 6 h 2057044"/>
                <a:gd name="connsiteX1" fmla="*/ 1233101 w 2043069"/>
                <a:gd name="connsiteY1" fmla="*/ 286925 h 2057044"/>
                <a:gd name="connsiteX2" fmla="*/ 1759157 w 2043069"/>
                <a:gd name="connsiteY2" fmla="*/ 286925 h 2057044"/>
                <a:gd name="connsiteX3" fmla="*/ 1759157 w 2043069"/>
                <a:gd name="connsiteY3" fmla="*/ 811990 h 2057044"/>
                <a:gd name="connsiteX4" fmla="*/ 2042980 w 2043069"/>
                <a:gd name="connsiteY4" fmla="*/ 1026973 h 2057044"/>
                <a:gd name="connsiteX5" fmla="*/ 1759157 w 2043069"/>
                <a:gd name="connsiteY5" fmla="*/ 1241956 h 2057044"/>
                <a:gd name="connsiteX6" fmla="*/ 1759157 w 2043069"/>
                <a:gd name="connsiteY6" fmla="*/ 1767021 h 2057044"/>
                <a:gd name="connsiteX7" fmla="*/ 1232138 w 2043069"/>
                <a:gd name="connsiteY7" fmla="*/ 1767021 h 2057044"/>
                <a:gd name="connsiteX8" fmla="*/ 1238587 w 2043069"/>
                <a:gd name="connsiteY8" fmla="*/ 1787800 h 2057044"/>
                <a:gd name="connsiteX9" fmla="*/ 1243138 w 2043069"/>
                <a:gd name="connsiteY9" fmla="*/ 1832961 h 2057044"/>
                <a:gd name="connsiteX10" fmla="*/ 1019110 w 2043069"/>
                <a:gd name="connsiteY10" fmla="*/ 2057044 h 2057044"/>
                <a:gd name="connsiteX11" fmla="*/ 795082 w 2043069"/>
                <a:gd name="connsiteY11" fmla="*/ 1832961 h 2057044"/>
                <a:gd name="connsiteX12" fmla="*/ 799634 w 2043069"/>
                <a:gd name="connsiteY12" fmla="*/ 1787800 h 2057044"/>
                <a:gd name="connsiteX13" fmla="*/ 806082 w 2043069"/>
                <a:gd name="connsiteY13" fmla="*/ 1767021 h 2057044"/>
                <a:gd name="connsiteX14" fmla="*/ 279063 w 2043069"/>
                <a:gd name="connsiteY14" fmla="*/ 1767021 h 2057044"/>
                <a:gd name="connsiteX15" fmla="*/ 279063 w 2043069"/>
                <a:gd name="connsiteY15" fmla="*/ 1243434 h 2057044"/>
                <a:gd name="connsiteX16" fmla="*/ 269177 w 2043069"/>
                <a:gd name="connsiteY16" fmla="*/ 1246504 h 2057044"/>
                <a:gd name="connsiteX17" fmla="*/ 224028 w 2043069"/>
                <a:gd name="connsiteY17" fmla="*/ 1251056 h 2057044"/>
                <a:gd name="connsiteX18" fmla="*/ 0 w 2043069"/>
                <a:gd name="connsiteY18" fmla="*/ 1026973 h 2057044"/>
                <a:gd name="connsiteX19" fmla="*/ 224028 w 2043069"/>
                <a:gd name="connsiteY19" fmla="*/ 802890 h 2057044"/>
                <a:gd name="connsiteX20" fmla="*/ 269177 w 2043069"/>
                <a:gd name="connsiteY20" fmla="*/ 807443 h 2057044"/>
                <a:gd name="connsiteX21" fmla="*/ 279063 w 2043069"/>
                <a:gd name="connsiteY21" fmla="*/ 810512 h 2057044"/>
                <a:gd name="connsiteX22" fmla="*/ 279063 w 2043069"/>
                <a:gd name="connsiteY22" fmla="*/ 286925 h 2057044"/>
                <a:gd name="connsiteX23" fmla="*/ 805119 w 2043069"/>
                <a:gd name="connsiteY23" fmla="*/ 286925 h 2057044"/>
                <a:gd name="connsiteX24" fmla="*/ 1019110 w 2043069"/>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063"/>
                <a:gd name="connsiteY0" fmla="*/ 6 h 2057044"/>
                <a:gd name="connsiteX1" fmla="*/ 1233101 w 2043063"/>
                <a:gd name="connsiteY1" fmla="*/ 286925 h 2057044"/>
                <a:gd name="connsiteX2" fmla="*/ 1759157 w 2043063"/>
                <a:gd name="connsiteY2" fmla="*/ 286925 h 2057044"/>
                <a:gd name="connsiteX3" fmla="*/ 1759157 w 2043063"/>
                <a:gd name="connsiteY3" fmla="*/ 811990 h 2057044"/>
                <a:gd name="connsiteX4" fmla="*/ 2042980 w 2043063"/>
                <a:gd name="connsiteY4" fmla="*/ 1026973 h 2057044"/>
                <a:gd name="connsiteX5" fmla="*/ 1759157 w 2043063"/>
                <a:gd name="connsiteY5" fmla="*/ 1241956 h 2057044"/>
                <a:gd name="connsiteX6" fmla="*/ 1759157 w 2043063"/>
                <a:gd name="connsiteY6" fmla="*/ 1767021 h 2057044"/>
                <a:gd name="connsiteX7" fmla="*/ 1232138 w 2043063"/>
                <a:gd name="connsiteY7" fmla="*/ 1767021 h 2057044"/>
                <a:gd name="connsiteX8" fmla="*/ 1238587 w 2043063"/>
                <a:gd name="connsiteY8" fmla="*/ 1787800 h 2057044"/>
                <a:gd name="connsiteX9" fmla="*/ 1243138 w 2043063"/>
                <a:gd name="connsiteY9" fmla="*/ 1832961 h 2057044"/>
                <a:gd name="connsiteX10" fmla="*/ 1019110 w 2043063"/>
                <a:gd name="connsiteY10" fmla="*/ 2057044 h 2057044"/>
                <a:gd name="connsiteX11" fmla="*/ 795082 w 2043063"/>
                <a:gd name="connsiteY11" fmla="*/ 1832961 h 2057044"/>
                <a:gd name="connsiteX12" fmla="*/ 799634 w 2043063"/>
                <a:gd name="connsiteY12" fmla="*/ 1787800 h 2057044"/>
                <a:gd name="connsiteX13" fmla="*/ 806082 w 2043063"/>
                <a:gd name="connsiteY13" fmla="*/ 1767021 h 2057044"/>
                <a:gd name="connsiteX14" fmla="*/ 279063 w 2043063"/>
                <a:gd name="connsiteY14" fmla="*/ 1767021 h 2057044"/>
                <a:gd name="connsiteX15" fmla="*/ 279063 w 2043063"/>
                <a:gd name="connsiteY15" fmla="*/ 1243434 h 2057044"/>
                <a:gd name="connsiteX16" fmla="*/ 269177 w 2043063"/>
                <a:gd name="connsiteY16" fmla="*/ 1246504 h 2057044"/>
                <a:gd name="connsiteX17" fmla="*/ 224028 w 2043063"/>
                <a:gd name="connsiteY17" fmla="*/ 1251056 h 2057044"/>
                <a:gd name="connsiteX18" fmla="*/ 0 w 2043063"/>
                <a:gd name="connsiteY18" fmla="*/ 1026973 h 2057044"/>
                <a:gd name="connsiteX19" fmla="*/ 224028 w 2043063"/>
                <a:gd name="connsiteY19" fmla="*/ 802890 h 2057044"/>
                <a:gd name="connsiteX20" fmla="*/ 269177 w 2043063"/>
                <a:gd name="connsiteY20" fmla="*/ 807443 h 2057044"/>
                <a:gd name="connsiteX21" fmla="*/ 279063 w 2043063"/>
                <a:gd name="connsiteY21" fmla="*/ 810512 h 2057044"/>
                <a:gd name="connsiteX22" fmla="*/ 279063 w 2043063"/>
                <a:gd name="connsiteY22" fmla="*/ 286925 h 2057044"/>
                <a:gd name="connsiteX23" fmla="*/ 805119 w 2043063"/>
                <a:gd name="connsiteY23" fmla="*/ 286925 h 2057044"/>
                <a:gd name="connsiteX24" fmla="*/ 1019110 w 2043063"/>
                <a:gd name="connsiteY24" fmla="*/ 6 h 2057044"/>
                <a:gd name="connsiteX0" fmla="*/ 1019110 w 2043280"/>
                <a:gd name="connsiteY0" fmla="*/ 6 h 2057044"/>
                <a:gd name="connsiteX1" fmla="*/ 1233101 w 2043280"/>
                <a:gd name="connsiteY1" fmla="*/ 286925 h 2057044"/>
                <a:gd name="connsiteX2" fmla="*/ 1759157 w 2043280"/>
                <a:gd name="connsiteY2" fmla="*/ 286925 h 2057044"/>
                <a:gd name="connsiteX3" fmla="*/ 1759157 w 2043280"/>
                <a:gd name="connsiteY3" fmla="*/ 811990 h 2057044"/>
                <a:gd name="connsiteX4" fmla="*/ 2042980 w 2043280"/>
                <a:gd name="connsiteY4" fmla="*/ 1026973 h 2057044"/>
                <a:gd name="connsiteX5" fmla="*/ 1759157 w 2043280"/>
                <a:gd name="connsiteY5" fmla="*/ 1241956 h 2057044"/>
                <a:gd name="connsiteX6" fmla="*/ 1759157 w 2043280"/>
                <a:gd name="connsiteY6" fmla="*/ 1767021 h 2057044"/>
                <a:gd name="connsiteX7" fmla="*/ 1232138 w 2043280"/>
                <a:gd name="connsiteY7" fmla="*/ 1767021 h 2057044"/>
                <a:gd name="connsiteX8" fmla="*/ 1238587 w 2043280"/>
                <a:gd name="connsiteY8" fmla="*/ 1787800 h 2057044"/>
                <a:gd name="connsiteX9" fmla="*/ 1243138 w 2043280"/>
                <a:gd name="connsiteY9" fmla="*/ 1832961 h 2057044"/>
                <a:gd name="connsiteX10" fmla="*/ 1019110 w 2043280"/>
                <a:gd name="connsiteY10" fmla="*/ 2057044 h 2057044"/>
                <a:gd name="connsiteX11" fmla="*/ 795082 w 2043280"/>
                <a:gd name="connsiteY11" fmla="*/ 1832961 h 2057044"/>
                <a:gd name="connsiteX12" fmla="*/ 799634 w 2043280"/>
                <a:gd name="connsiteY12" fmla="*/ 1787800 h 2057044"/>
                <a:gd name="connsiteX13" fmla="*/ 806082 w 2043280"/>
                <a:gd name="connsiteY13" fmla="*/ 1767021 h 2057044"/>
                <a:gd name="connsiteX14" fmla="*/ 279063 w 2043280"/>
                <a:gd name="connsiteY14" fmla="*/ 1767021 h 2057044"/>
                <a:gd name="connsiteX15" fmla="*/ 279063 w 2043280"/>
                <a:gd name="connsiteY15" fmla="*/ 1243434 h 2057044"/>
                <a:gd name="connsiteX16" fmla="*/ 269177 w 2043280"/>
                <a:gd name="connsiteY16" fmla="*/ 1246504 h 2057044"/>
                <a:gd name="connsiteX17" fmla="*/ 224028 w 2043280"/>
                <a:gd name="connsiteY17" fmla="*/ 1251056 h 2057044"/>
                <a:gd name="connsiteX18" fmla="*/ 0 w 2043280"/>
                <a:gd name="connsiteY18" fmla="*/ 1026973 h 2057044"/>
                <a:gd name="connsiteX19" fmla="*/ 224028 w 2043280"/>
                <a:gd name="connsiteY19" fmla="*/ 802890 h 2057044"/>
                <a:gd name="connsiteX20" fmla="*/ 269177 w 2043280"/>
                <a:gd name="connsiteY20" fmla="*/ 807443 h 2057044"/>
                <a:gd name="connsiteX21" fmla="*/ 279063 w 2043280"/>
                <a:gd name="connsiteY21" fmla="*/ 810512 h 2057044"/>
                <a:gd name="connsiteX22" fmla="*/ 279063 w 2043280"/>
                <a:gd name="connsiteY22" fmla="*/ 286925 h 2057044"/>
                <a:gd name="connsiteX23" fmla="*/ 805119 w 2043280"/>
                <a:gd name="connsiteY23" fmla="*/ 286925 h 2057044"/>
                <a:gd name="connsiteX24" fmla="*/ 1019110 w 2043280"/>
                <a:gd name="connsiteY24" fmla="*/ 6 h 2057044"/>
                <a:gd name="connsiteX0" fmla="*/ 1019110 w 2043004"/>
                <a:gd name="connsiteY0" fmla="*/ 6 h 2057044"/>
                <a:gd name="connsiteX1" fmla="*/ 1233101 w 2043004"/>
                <a:gd name="connsiteY1" fmla="*/ 286925 h 2057044"/>
                <a:gd name="connsiteX2" fmla="*/ 1759157 w 2043004"/>
                <a:gd name="connsiteY2" fmla="*/ 286925 h 2057044"/>
                <a:gd name="connsiteX3" fmla="*/ 1759157 w 2043004"/>
                <a:gd name="connsiteY3" fmla="*/ 811990 h 2057044"/>
                <a:gd name="connsiteX4" fmla="*/ 2042980 w 2043004"/>
                <a:gd name="connsiteY4" fmla="*/ 1026973 h 2057044"/>
                <a:gd name="connsiteX5" fmla="*/ 1759157 w 2043004"/>
                <a:gd name="connsiteY5" fmla="*/ 1241956 h 2057044"/>
                <a:gd name="connsiteX6" fmla="*/ 1759157 w 2043004"/>
                <a:gd name="connsiteY6" fmla="*/ 1767021 h 2057044"/>
                <a:gd name="connsiteX7" fmla="*/ 1232138 w 2043004"/>
                <a:gd name="connsiteY7" fmla="*/ 1767021 h 2057044"/>
                <a:gd name="connsiteX8" fmla="*/ 1238587 w 2043004"/>
                <a:gd name="connsiteY8" fmla="*/ 1787800 h 2057044"/>
                <a:gd name="connsiteX9" fmla="*/ 1243138 w 2043004"/>
                <a:gd name="connsiteY9" fmla="*/ 1832961 h 2057044"/>
                <a:gd name="connsiteX10" fmla="*/ 1019110 w 2043004"/>
                <a:gd name="connsiteY10" fmla="*/ 2057044 h 2057044"/>
                <a:gd name="connsiteX11" fmla="*/ 795082 w 2043004"/>
                <a:gd name="connsiteY11" fmla="*/ 1832961 h 2057044"/>
                <a:gd name="connsiteX12" fmla="*/ 799634 w 2043004"/>
                <a:gd name="connsiteY12" fmla="*/ 1787800 h 2057044"/>
                <a:gd name="connsiteX13" fmla="*/ 806082 w 2043004"/>
                <a:gd name="connsiteY13" fmla="*/ 1767021 h 2057044"/>
                <a:gd name="connsiteX14" fmla="*/ 279063 w 2043004"/>
                <a:gd name="connsiteY14" fmla="*/ 1767021 h 2057044"/>
                <a:gd name="connsiteX15" fmla="*/ 279063 w 2043004"/>
                <a:gd name="connsiteY15" fmla="*/ 1243434 h 2057044"/>
                <a:gd name="connsiteX16" fmla="*/ 269177 w 2043004"/>
                <a:gd name="connsiteY16" fmla="*/ 1246504 h 2057044"/>
                <a:gd name="connsiteX17" fmla="*/ 224028 w 2043004"/>
                <a:gd name="connsiteY17" fmla="*/ 1251056 h 2057044"/>
                <a:gd name="connsiteX18" fmla="*/ 0 w 2043004"/>
                <a:gd name="connsiteY18" fmla="*/ 1026973 h 2057044"/>
                <a:gd name="connsiteX19" fmla="*/ 224028 w 2043004"/>
                <a:gd name="connsiteY19" fmla="*/ 802890 h 2057044"/>
                <a:gd name="connsiteX20" fmla="*/ 269177 w 2043004"/>
                <a:gd name="connsiteY20" fmla="*/ 807443 h 2057044"/>
                <a:gd name="connsiteX21" fmla="*/ 279063 w 2043004"/>
                <a:gd name="connsiteY21" fmla="*/ 810512 h 2057044"/>
                <a:gd name="connsiteX22" fmla="*/ 279063 w 2043004"/>
                <a:gd name="connsiteY22" fmla="*/ 286925 h 2057044"/>
                <a:gd name="connsiteX23" fmla="*/ 805119 w 2043004"/>
                <a:gd name="connsiteY23" fmla="*/ 286925 h 2057044"/>
                <a:gd name="connsiteX24" fmla="*/ 1019110 w 2043004"/>
                <a:gd name="connsiteY24" fmla="*/ 6 h 2057044"/>
                <a:gd name="connsiteX0" fmla="*/ 1019110 w 2043167"/>
                <a:gd name="connsiteY0" fmla="*/ 6 h 2057044"/>
                <a:gd name="connsiteX1" fmla="*/ 1233101 w 2043167"/>
                <a:gd name="connsiteY1" fmla="*/ 286925 h 2057044"/>
                <a:gd name="connsiteX2" fmla="*/ 1759157 w 2043167"/>
                <a:gd name="connsiteY2" fmla="*/ 286925 h 2057044"/>
                <a:gd name="connsiteX3" fmla="*/ 1759157 w 2043167"/>
                <a:gd name="connsiteY3" fmla="*/ 811990 h 2057044"/>
                <a:gd name="connsiteX4" fmla="*/ 2042980 w 2043167"/>
                <a:gd name="connsiteY4" fmla="*/ 1026973 h 2057044"/>
                <a:gd name="connsiteX5" fmla="*/ 1759157 w 2043167"/>
                <a:gd name="connsiteY5" fmla="*/ 1241956 h 2057044"/>
                <a:gd name="connsiteX6" fmla="*/ 1759157 w 2043167"/>
                <a:gd name="connsiteY6" fmla="*/ 1767021 h 2057044"/>
                <a:gd name="connsiteX7" fmla="*/ 1232138 w 2043167"/>
                <a:gd name="connsiteY7" fmla="*/ 1767021 h 2057044"/>
                <a:gd name="connsiteX8" fmla="*/ 1238587 w 2043167"/>
                <a:gd name="connsiteY8" fmla="*/ 1787800 h 2057044"/>
                <a:gd name="connsiteX9" fmla="*/ 1243138 w 2043167"/>
                <a:gd name="connsiteY9" fmla="*/ 1832961 h 2057044"/>
                <a:gd name="connsiteX10" fmla="*/ 1019110 w 2043167"/>
                <a:gd name="connsiteY10" fmla="*/ 2057044 h 2057044"/>
                <a:gd name="connsiteX11" fmla="*/ 795082 w 2043167"/>
                <a:gd name="connsiteY11" fmla="*/ 1832961 h 2057044"/>
                <a:gd name="connsiteX12" fmla="*/ 799634 w 2043167"/>
                <a:gd name="connsiteY12" fmla="*/ 1787800 h 2057044"/>
                <a:gd name="connsiteX13" fmla="*/ 806082 w 2043167"/>
                <a:gd name="connsiteY13" fmla="*/ 1767021 h 2057044"/>
                <a:gd name="connsiteX14" fmla="*/ 279063 w 2043167"/>
                <a:gd name="connsiteY14" fmla="*/ 1767021 h 2057044"/>
                <a:gd name="connsiteX15" fmla="*/ 279063 w 2043167"/>
                <a:gd name="connsiteY15" fmla="*/ 1243434 h 2057044"/>
                <a:gd name="connsiteX16" fmla="*/ 269177 w 2043167"/>
                <a:gd name="connsiteY16" fmla="*/ 1246504 h 2057044"/>
                <a:gd name="connsiteX17" fmla="*/ 224028 w 2043167"/>
                <a:gd name="connsiteY17" fmla="*/ 1251056 h 2057044"/>
                <a:gd name="connsiteX18" fmla="*/ 0 w 2043167"/>
                <a:gd name="connsiteY18" fmla="*/ 1026973 h 2057044"/>
                <a:gd name="connsiteX19" fmla="*/ 224028 w 2043167"/>
                <a:gd name="connsiteY19" fmla="*/ 802890 h 2057044"/>
                <a:gd name="connsiteX20" fmla="*/ 269177 w 2043167"/>
                <a:gd name="connsiteY20" fmla="*/ 807443 h 2057044"/>
                <a:gd name="connsiteX21" fmla="*/ 279063 w 2043167"/>
                <a:gd name="connsiteY21" fmla="*/ 810512 h 2057044"/>
                <a:gd name="connsiteX22" fmla="*/ 279063 w 2043167"/>
                <a:gd name="connsiteY22" fmla="*/ 286925 h 2057044"/>
                <a:gd name="connsiteX23" fmla="*/ 805119 w 2043167"/>
                <a:gd name="connsiteY23" fmla="*/ 286925 h 2057044"/>
                <a:gd name="connsiteX24" fmla="*/ 1019110 w 2043167"/>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81"/>
                <a:gd name="connsiteY0" fmla="*/ 6 h 2057044"/>
                <a:gd name="connsiteX1" fmla="*/ 1233101 w 2043081"/>
                <a:gd name="connsiteY1" fmla="*/ 286925 h 2057044"/>
                <a:gd name="connsiteX2" fmla="*/ 1759157 w 2043081"/>
                <a:gd name="connsiteY2" fmla="*/ 286925 h 2057044"/>
                <a:gd name="connsiteX3" fmla="*/ 1759157 w 2043081"/>
                <a:gd name="connsiteY3" fmla="*/ 811990 h 2057044"/>
                <a:gd name="connsiteX4" fmla="*/ 2042980 w 2043081"/>
                <a:gd name="connsiteY4" fmla="*/ 1026973 h 2057044"/>
                <a:gd name="connsiteX5" fmla="*/ 1759157 w 2043081"/>
                <a:gd name="connsiteY5" fmla="*/ 1241956 h 2057044"/>
                <a:gd name="connsiteX6" fmla="*/ 1759157 w 2043081"/>
                <a:gd name="connsiteY6" fmla="*/ 1767021 h 2057044"/>
                <a:gd name="connsiteX7" fmla="*/ 1232138 w 2043081"/>
                <a:gd name="connsiteY7" fmla="*/ 1767021 h 2057044"/>
                <a:gd name="connsiteX8" fmla="*/ 1238587 w 2043081"/>
                <a:gd name="connsiteY8" fmla="*/ 1787800 h 2057044"/>
                <a:gd name="connsiteX9" fmla="*/ 1243138 w 2043081"/>
                <a:gd name="connsiteY9" fmla="*/ 1832961 h 2057044"/>
                <a:gd name="connsiteX10" fmla="*/ 1019110 w 2043081"/>
                <a:gd name="connsiteY10" fmla="*/ 2057044 h 2057044"/>
                <a:gd name="connsiteX11" fmla="*/ 795082 w 2043081"/>
                <a:gd name="connsiteY11" fmla="*/ 1832961 h 2057044"/>
                <a:gd name="connsiteX12" fmla="*/ 799634 w 2043081"/>
                <a:gd name="connsiteY12" fmla="*/ 1787800 h 2057044"/>
                <a:gd name="connsiteX13" fmla="*/ 806082 w 2043081"/>
                <a:gd name="connsiteY13" fmla="*/ 1767021 h 2057044"/>
                <a:gd name="connsiteX14" fmla="*/ 279063 w 2043081"/>
                <a:gd name="connsiteY14" fmla="*/ 1767021 h 2057044"/>
                <a:gd name="connsiteX15" fmla="*/ 279063 w 2043081"/>
                <a:gd name="connsiteY15" fmla="*/ 1243434 h 2057044"/>
                <a:gd name="connsiteX16" fmla="*/ 269177 w 2043081"/>
                <a:gd name="connsiteY16" fmla="*/ 1246504 h 2057044"/>
                <a:gd name="connsiteX17" fmla="*/ 224028 w 2043081"/>
                <a:gd name="connsiteY17" fmla="*/ 1251056 h 2057044"/>
                <a:gd name="connsiteX18" fmla="*/ 0 w 2043081"/>
                <a:gd name="connsiteY18" fmla="*/ 1026973 h 2057044"/>
                <a:gd name="connsiteX19" fmla="*/ 224028 w 2043081"/>
                <a:gd name="connsiteY19" fmla="*/ 802890 h 2057044"/>
                <a:gd name="connsiteX20" fmla="*/ 269177 w 2043081"/>
                <a:gd name="connsiteY20" fmla="*/ 807443 h 2057044"/>
                <a:gd name="connsiteX21" fmla="*/ 279063 w 2043081"/>
                <a:gd name="connsiteY21" fmla="*/ 810512 h 2057044"/>
                <a:gd name="connsiteX22" fmla="*/ 279063 w 2043081"/>
                <a:gd name="connsiteY22" fmla="*/ 286925 h 2057044"/>
                <a:gd name="connsiteX23" fmla="*/ 805119 w 2043081"/>
                <a:gd name="connsiteY23" fmla="*/ 286925 h 2057044"/>
                <a:gd name="connsiteX24" fmla="*/ 1019110 w 2043081"/>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73"/>
                <a:gd name="connsiteY0" fmla="*/ 6 h 2057044"/>
                <a:gd name="connsiteX1" fmla="*/ 1233101 w 2043073"/>
                <a:gd name="connsiteY1" fmla="*/ 286925 h 2057044"/>
                <a:gd name="connsiteX2" fmla="*/ 1759157 w 2043073"/>
                <a:gd name="connsiteY2" fmla="*/ 286925 h 2057044"/>
                <a:gd name="connsiteX3" fmla="*/ 1759157 w 2043073"/>
                <a:gd name="connsiteY3" fmla="*/ 811990 h 2057044"/>
                <a:gd name="connsiteX4" fmla="*/ 2042980 w 2043073"/>
                <a:gd name="connsiteY4" fmla="*/ 1026973 h 2057044"/>
                <a:gd name="connsiteX5" fmla="*/ 1759157 w 2043073"/>
                <a:gd name="connsiteY5" fmla="*/ 1241956 h 2057044"/>
                <a:gd name="connsiteX6" fmla="*/ 1759157 w 2043073"/>
                <a:gd name="connsiteY6" fmla="*/ 1767021 h 2057044"/>
                <a:gd name="connsiteX7" fmla="*/ 1232138 w 2043073"/>
                <a:gd name="connsiteY7" fmla="*/ 1767021 h 2057044"/>
                <a:gd name="connsiteX8" fmla="*/ 1238587 w 2043073"/>
                <a:gd name="connsiteY8" fmla="*/ 1787800 h 2057044"/>
                <a:gd name="connsiteX9" fmla="*/ 1243138 w 2043073"/>
                <a:gd name="connsiteY9" fmla="*/ 1832961 h 2057044"/>
                <a:gd name="connsiteX10" fmla="*/ 1019110 w 2043073"/>
                <a:gd name="connsiteY10" fmla="*/ 2057044 h 2057044"/>
                <a:gd name="connsiteX11" fmla="*/ 795082 w 2043073"/>
                <a:gd name="connsiteY11" fmla="*/ 1832961 h 2057044"/>
                <a:gd name="connsiteX12" fmla="*/ 799634 w 2043073"/>
                <a:gd name="connsiteY12" fmla="*/ 1787800 h 2057044"/>
                <a:gd name="connsiteX13" fmla="*/ 806082 w 2043073"/>
                <a:gd name="connsiteY13" fmla="*/ 1767021 h 2057044"/>
                <a:gd name="connsiteX14" fmla="*/ 279063 w 2043073"/>
                <a:gd name="connsiteY14" fmla="*/ 1767021 h 2057044"/>
                <a:gd name="connsiteX15" fmla="*/ 279063 w 2043073"/>
                <a:gd name="connsiteY15" fmla="*/ 1243434 h 2057044"/>
                <a:gd name="connsiteX16" fmla="*/ 269177 w 2043073"/>
                <a:gd name="connsiteY16" fmla="*/ 1246504 h 2057044"/>
                <a:gd name="connsiteX17" fmla="*/ 224028 w 2043073"/>
                <a:gd name="connsiteY17" fmla="*/ 1251056 h 2057044"/>
                <a:gd name="connsiteX18" fmla="*/ 0 w 2043073"/>
                <a:gd name="connsiteY18" fmla="*/ 1026973 h 2057044"/>
                <a:gd name="connsiteX19" fmla="*/ 224028 w 2043073"/>
                <a:gd name="connsiteY19" fmla="*/ 802890 h 2057044"/>
                <a:gd name="connsiteX20" fmla="*/ 269177 w 2043073"/>
                <a:gd name="connsiteY20" fmla="*/ 807443 h 2057044"/>
                <a:gd name="connsiteX21" fmla="*/ 279063 w 2043073"/>
                <a:gd name="connsiteY21" fmla="*/ 810512 h 2057044"/>
                <a:gd name="connsiteX22" fmla="*/ 279063 w 2043073"/>
                <a:gd name="connsiteY22" fmla="*/ 286925 h 2057044"/>
                <a:gd name="connsiteX23" fmla="*/ 805119 w 2043073"/>
                <a:gd name="connsiteY23" fmla="*/ 286925 h 2057044"/>
                <a:gd name="connsiteX24" fmla="*/ 1019110 w 2043073"/>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38587 w 2042989"/>
                <a:gd name="connsiteY8" fmla="*/ 1787800 h 2057044"/>
                <a:gd name="connsiteX9" fmla="*/ 1243138 w 2042989"/>
                <a:gd name="connsiteY9" fmla="*/ 1832961 h 2057044"/>
                <a:gd name="connsiteX10" fmla="*/ 1019110 w 2042989"/>
                <a:gd name="connsiteY10" fmla="*/ 2057044 h 2057044"/>
                <a:gd name="connsiteX11" fmla="*/ 795082 w 2042989"/>
                <a:gd name="connsiteY11" fmla="*/ 1832961 h 2057044"/>
                <a:gd name="connsiteX12" fmla="*/ 799634 w 2042989"/>
                <a:gd name="connsiteY12" fmla="*/ 1787800 h 2057044"/>
                <a:gd name="connsiteX13" fmla="*/ 806082 w 2042989"/>
                <a:gd name="connsiteY13" fmla="*/ 1767021 h 2057044"/>
                <a:gd name="connsiteX14" fmla="*/ 279063 w 2042989"/>
                <a:gd name="connsiteY14" fmla="*/ 1767021 h 2057044"/>
                <a:gd name="connsiteX15" fmla="*/ 279063 w 2042989"/>
                <a:gd name="connsiteY15" fmla="*/ 1243434 h 2057044"/>
                <a:gd name="connsiteX16" fmla="*/ 269177 w 2042989"/>
                <a:gd name="connsiteY16" fmla="*/ 1246504 h 2057044"/>
                <a:gd name="connsiteX17" fmla="*/ 224028 w 2042989"/>
                <a:gd name="connsiteY17" fmla="*/ 1251056 h 2057044"/>
                <a:gd name="connsiteX18" fmla="*/ 0 w 2042989"/>
                <a:gd name="connsiteY18" fmla="*/ 1026973 h 2057044"/>
                <a:gd name="connsiteX19" fmla="*/ 224028 w 2042989"/>
                <a:gd name="connsiteY19" fmla="*/ 802890 h 2057044"/>
                <a:gd name="connsiteX20" fmla="*/ 269177 w 2042989"/>
                <a:gd name="connsiteY20" fmla="*/ 807443 h 2057044"/>
                <a:gd name="connsiteX21" fmla="*/ 279063 w 2042989"/>
                <a:gd name="connsiteY21" fmla="*/ 810512 h 2057044"/>
                <a:gd name="connsiteX22" fmla="*/ 279063 w 2042989"/>
                <a:gd name="connsiteY22" fmla="*/ 286925 h 2057044"/>
                <a:gd name="connsiteX23" fmla="*/ 805119 w 2042989"/>
                <a:gd name="connsiteY23" fmla="*/ 286925 h 2057044"/>
                <a:gd name="connsiteX24" fmla="*/ 1019110 w 2042989"/>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43138 w 2042989"/>
                <a:gd name="connsiteY8" fmla="*/ 1832961 h 2057044"/>
                <a:gd name="connsiteX9" fmla="*/ 1019110 w 2042989"/>
                <a:gd name="connsiteY9" fmla="*/ 2057044 h 2057044"/>
                <a:gd name="connsiteX10" fmla="*/ 795082 w 2042989"/>
                <a:gd name="connsiteY10" fmla="*/ 1832961 h 2057044"/>
                <a:gd name="connsiteX11" fmla="*/ 799634 w 2042989"/>
                <a:gd name="connsiteY11" fmla="*/ 1787800 h 2057044"/>
                <a:gd name="connsiteX12" fmla="*/ 806082 w 2042989"/>
                <a:gd name="connsiteY12" fmla="*/ 1767021 h 2057044"/>
                <a:gd name="connsiteX13" fmla="*/ 279063 w 2042989"/>
                <a:gd name="connsiteY13" fmla="*/ 1767021 h 2057044"/>
                <a:gd name="connsiteX14" fmla="*/ 279063 w 2042989"/>
                <a:gd name="connsiteY14" fmla="*/ 1243434 h 2057044"/>
                <a:gd name="connsiteX15" fmla="*/ 269177 w 2042989"/>
                <a:gd name="connsiteY15" fmla="*/ 1246504 h 2057044"/>
                <a:gd name="connsiteX16" fmla="*/ 224028 w 2042989"/>
                <a:gd name="connsiteY16" fmla="*/ 1251056 h 2057044"/>
                <a:gd name="connsiteX17" fmla="*/ 0 w 2042989"/>
                <a:gd name="connsiteY17" fmla="*/ 1026973 h 2057044"/>
                <a:gd name="connsiteX18" fmla="*/ 224028 w 2042989"/>
                <a:gd name="connsiteY18" fmla="*/ 802890 h 2057044"/>
                <a:gd name="connsiteX19" fmla="*/ 269177 w 2042989"/>
                <a:gd name="connsiteY19" fmla="*/ 807443 h 2057044"/>
                <a:gd name="connsiteX20" fmla="*/ 279063 w 2042989"/>
                <a:gd name="connsiteY20" fmla="*/ 810512 h 2057044"/>
                <a:gd name="connsiteX21" fmla="*/ 279063 w 2042989"/>
                <a:gd name="connsiteY21" fmla="*/ 286925 h 2057044"/>
                <a:gd name="connsiteX22" fmla="*/ 805119 w 2042989"/>
                <a:gd name="connsiteY22" fmla="*/ 286925 h 2057044"/>
                <a:gd name="connsiteX23" fmla="*/ 1019110 w 2042989"/>
                <a:gd name="connsiteY23"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799634 w 2042989"/>
                <a:gd name="connsiteY10" fmla="*/ 1787800 h 2057044"/>
                <a:gd name="connsiteX11" fmla="*/ 806082 w 2042989"/>
                <a:gd name="connsiteY11" fmla="*/ 1767021 h 2057044"/>
                <a:gd name="connsiteX12" fmla="*/ 279063 w 2042989"/>
                <a:gd name="connsiteY12" fmla="*/ 1767021 h 2057044"/>
                <a:gd name="connsiteX13" fmla="*/ 279063 w 2042989"/>
                <a:gd name="connsiteY13" fmla="*/ 1243434 h 2057044"/>
                <a:gd name="connsiteX14" fmla="*/ 269177 w 2042989"/>
                <a:gd name="connsiteY14" fmla="*/ 1246504 h 2057044"/>
                <a:gd name="connsiteX15" fmla="*/ 224028 w 2042989"/>
                <a:gd name="connsiteY15" fmla="*/ 1251056 h 2057044"/>
                <a:gd name="connsiteX16" fmla="*/ 0 w 2042989"/>
                <a:gd name="connsiteY16" fmla="*/ 1026973 h 2057044"/>
                <a:gd name="connsiteX17" fmla="*/ 224028 w 2042989"/>
                <a:gd name="connsiteY17" fmla="*/ 802890 h 2057044"/>
                <a:gd name="connsiteX18" fmla="*/ 269177 w 2042989"/>
                <a:gd name="connsiteY18" fmla="*/ 807443 h 2057044"/>
                <a:gd name="connsiteX19" fmla="*/ 279063 w 2042989"/>
                <a:gd name="connsiteY19" fmla="*/ 810512 h 2057044"/>
                <a:gd name="connsiteX20" fmla="*/ 279063 w 2042989"/>
                <a:gd name="connsiteY20" fmla="*/ 286925 h 2057044"/>
                <a:gd name="connsiteX21" fmla="*/ 805119 w 2042989"/>
                <a:gd name="connsiteY21" fmla="*/ 286925 h 2057044"/>
                <a:gd name="connsiteX22" fmla="*/ 1019110 w 2042989"/>
                <a:gd name="connsiteY22"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806082 w 2042989"/>
                <a:gd name="connsiteY10" fmla="*/ 1767021 h 2057044"/>
                <a:gd name="connsiteX11" fmla="*/ 279063 w 2042989"/>
                <a:gd name="connsiteY11" fmla="*/ 1767021 h 2057044"/>
                <a:gd name="connsiteX12" fmla="*/ 279063 w 2042989"/>
                <a:gd name="connsiteY12" fmla="*/ 1243434 h 2057044"/>
                <a:gd name="connsiteX13" fmla="*/ 269177 w 2042989"/>
                <a:gd name="connsiteY13" fmla="*/ 1246504 h 2057044"/>
                <a:gd name="connsiteX14" fmla="*/ 224028 w 2042989"/>
                <a:gd name="connsiteY14" fmla="*/ 1251056 h 2057044"/>
                <a:gd name="connsiteX15" fmla="*/ 0 w 2042989"/>
                <a:gd name="connsiteY15" fmla="*/ 1026973 h 2057044"/>
                <a:gd name="connsiteX16" fmla="*/ 224028 w 2042989"/>
                <a:gd name="connsiteY16" fmla="*/ 802890 h 2057044"/>
                <a:gd name="connsiteX17" fmla="*/ 269177 w 2042989"/>
                <a:gd name="connsiteY17" fmla="*/ 807443 h 2057044"/>
                <a:gd name="connsiteX18" fmla="*/ 279063 w 2042989"/>
                <a:gd name="connsiteY18" fmla="*/ 810512 h 2057044"/>
                <a:gd name="connsiteX19" fmla="*/ 279063 w 2042989"/>
                <a:gd name="connsiteY19" fmla="*/ 286925 h 2057044"/>
                <a:gd name="connsiteX20" fmla="*/ 805119 w 2042989"/>
                <a:gd name="connsiteY20" fmla="*/ 286925 h 2057044"/>
                <a:gd name="connsiteX21" fmla="*/ 1019110 w 2042989"/>
                <a:gd name="connsiteY21"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655"/>
                <a:gd name="connsiteX1" fmla="*/ 1233101 w 2042989"/>
                <a:gd name="connsiteY1" fmla="*/ 286925 h 2057655"/>
                <a:gd name="connsiteX2" fmla="*/ 1759157 w 2042989"/>
                <a:gd name="connsiteY2" fmla="*/ 286925 h 2057655"/>
                <a:gd name="connsiteX3" fmla="*/ 1759157 w 2042989"/>
                <a:gd name="connsiteY3" fmla="*/ 811990 h 2057655"/>
                <a:gd name="connsiteX4" fmla="*/ 2042980 w 2042989"/>
                <a:gd name="connsiteY4" fmla="*/ 1026973 h 2057655"/>
                <a:gd name="connsiteX5" fmla="*/ 1759157 w 2042989"/>
                <a:gd name="connsiteY5" fmla="*/ 1241956 h 2057655"/>
                <a:gd name="connsiteX6" fmla="*/ 1759157 w 2042989"/>
                <a:gd name="connsiteY6" fmla="*/ 1767021 h 2057655"/>
                <a:gd name="connsiteX7" fmla="*/ 1232138 w 2042989"/>
                <a:gd name="connsiteY7" fmla="*/ 1767021 h 2057655"/>
                <a:gd name="connsiteX8" fmla="*/ 1019110 w 2042989"/>
                <a:gd name="connsiteY8" fmla="*/ 2057044 h 2057655"/>
                <a:gd name="connsiteX9" fmla="*/ 806082 w 2042989"/>
                <a:gd name="connsiteY9" fmla="*/ 1767021 h 2057655"/>
                <a:gd name="connsiteX10" fmla="*/ 279063 w 2042989"/>
                <a:gd name="connsiteY10" fmla="*/ 1767021 h 2057655"/>
                <a:gd name="connsiteX11" fmla="*/ 279063 w 2042989"/>
                <a:gd name="connsiteY11" fmla="*/ 1243434 h 2057655"/>
                <a:gd name="connsiteX12" fmla="*/ 269177 w 2042989"/>
                <a:gd name="connsiteY12" fmla="*/ 1246504 h 2057655"/>
                <a:gd name="connsiteX13" fmla="*/ 224028 w 2042989"/>
                <a:gd name="connsiteY13" fmla="*/ 1251056 h 2057655"/>
                <a:gd name="connsiteX14" fmla="*/ 0 w 2042989"/>
                <a:gd name="connsiteY14" fmla="*/ 1026973 h 2057655"/>
                <a:gd name="connsiteX15" fmla="*/ 224028 w 2042989"/>
                <a:gd name="connsiteY15" fmla="*/ 802890 h 2057655"/>
                <a:gd name="connsiteX16" fmla="*/ 269177 w 2042989"/>
                <a:gd name="connsiteY16" fmla="*/ 807443 h 2057655"/>
                <a:gd name="connsiteX17" fmla="*/ 279063 w 2042989"/>
                <a:gd name="connsiteY17" fmla="*/ 810512 h 2057655"/>
                <a:gd name="connsiteX18" fmla="*/ 279063 w 2042989"/>
                <a:gd name="connsiteY18" fmla="*/ 286925 h 2057655"/>
                <a:gd name="connsiteX19" fmla="*/ 805119 w 2042989"/>
                <a:gd name="connsiteY19" fmla="*/ 286925 h 2057655"/>
                <a:gd name="connsiteX20" fmla="*/ 1019110 w 2042989"/>
                <a:gd name="connsiteY20" fmla="*/ 6 h 2057655"/>
                <a:gd name="connsiteX0" fmla="*/ 1019110 w 2042989"/>
                <a:gd name="connsiteY0" fmla="*/ 6 h 2057642"/>
                <a:gd name="connsiteX1" fmla="*/ 1233101 w 2042989"/>
                <a:gd name="connsiteY1" fmla="*/ 286925 h 2057642"/>
                <a:gd name="connsiteX2" fmla="*/ 1759157 w 2042989"/>
                <a:gd name="connsiteY2" fmla="*/ 286925 h 2057642"/>
                <a:gd name="connsiteX3" fmla="*/ 1759157 w 2042989"/>
                <a:gd name="connsiteY3" fmla="*/ 811990 h 2057642"/>
                <a:gd name="connsiteX4" fmla="*/ 2042980 w 2042989"/>
                <a:gd name="connsiteY4" fmla="*/ 1026973 h 2057642"/>
                <a:gd name="connsiteX5" fmla="*/ 1759157 w 2042989"/>
                <a:gd name="connsiteY5" fmla="*/ 1241956 h 2057642"/>
                <a:gd name="connsiteX6" fmla="*/ 1759157 w 2042989"/>
                <a:gd name="connsiteY6" fmla="*/ 1767021 h 2057642"/>
                <a:gd name="connsiteX7" fmla="*/ 1232138 w 2042989"/>
                <a:gd name="connsiteY7" fmla="*/ 1767021 h 2057642"/>
                <a:gd name="connsiteX8" fmla="*/ 1019110 w 2042989"/>
                <a:gd name="connsiteY8" fmla="*/ 2057044 h 2057642"/>
                <a:gd name="connsiteX9" fmla="*/ 806082 w 2042989"/>
                <a:gd name="connsiteY9" fmla="*/ 1767021 h 2057642"/>
                <a:gd name="connsiteX10" fmla="*/ 279063 w 2042989"/>
                <a:gd name="connsiteY10" fmla="*/ 1767021 h 2057642"/>
                <a:gd name="connsiteX11" fmla="*/ 279063 w 2042989"/>
                <a:gd name="connsiteY11" fmla="*/ 1243434 h 2057642"/>
                <a:gd name="connsiteX12" fmla="*/ 269177 w 2042989"/>
                <a:gd name="connsiteY12" fmla="*/ 1246504 h 2057642"/>
                <a:gd name="connsiteX13" fmla="*/ 224028 w 2042989"/>
                <a:gd name="connsiteY13" fmla="*/ 1251056 h 2057642"/>
                <a:gd name="connsiteX14" fmla="*/ 0 w 2042989"/>
                <a:gd name="connsiteY14" fmla="*/ 1026973 h 2057642"/>
                <a:gd name="connsiteX15" fmla="*/ 224028 w 2042989"/>
                <a:gd name="connsiteY15" fmla="*/ 802890 h 2057642"/>
                <a:gd name="connsiteX16" fmla="*/ 269177 w 2042989"/>
                <a:gd name="connsiteY16" fmla="*/ 807443 h 2057642"/>
                <a:gd name="connsiteX17" fmla="*/ 279063 w 2042989"/>
                <a:gd name="connsiteY17" fmla="*/ 810512 h 2057642"/>
                <a:gd name="connsiteX18" fmla="*/ 279063 w 2042989"/>
                <a:gd name="connsiteY18" fmla="*/ 286925 h 2057642"/>
                <a:gd name="connsiteX19" fmla="*/ 805119 w 2042989"/>
                <a:gd name="connsiteY19" fmla="*/ 286925 h 2057642"/>
                <a:gd name="connsiteX20" fmla="*/ 1019110 w 2042989"/>
                <a:gd name="connsiteY20" fmla="*/ 6 h 2057642"/>
                <a:gd name="connsiteX0" fmla="*/ 1019110 w 2042989"/>
                <a:gd name="connsiteY0" fmla="*/ 6 h 2057690"/>
                <a:gd name="connsiteX1" fmla="*/ 1233101 w 2042989"/>
                <a:gd name="connsiteY1" fmla="*/ 286925 h 2057690"/>
                <a:gd name="connsiteX2" fmla="*/ 1759157 w 2042989"/>
                <a:gd name="connsiteY2" fmla="*/ 286925 h 2057690"/>
                <a:gd name="connsiteX3" fmla="*/ 1759157 w 2042989"/>
                <a:gd name="connsiteY3" fmla="*/ 811990 h 2057690"/>
                <a:gd name="connsiteX4" fmla="*/ 2042980 w 2042989"/>
                <a:gd name="connsiteY4" fmla="*/ 1026973 h 2057690"/>
                <a:gd name="connsiteX5" fmla="*/ 1759157 w 2042989"/>
                <a:gd name="connsiteY5" fmla="*/ 1241956 h 2057690"/>
                <a:gd name="connsiteX6" fmla="*/ 1759157 w 2042989"/>
                <a:gd name="connsiteY6" fmla="*/ 1767021 h 2057690"/>
                <a:gd name="connsiteX7" fmla="*/ 1232138 w 2042989"/>
                <a:gd name="connsiteY7" fmla="*/ 1767021 h 2057690"/>
                <a:gd name="connsiteX8" fmla="*/ 1019110 w 2042989"/>
                <a:gd name="connsiteY8" fmla="*/ 2057044 h 2057690"/>
                <a:gd name="connsiteX9" fmla="*/ 806082 w 2042989"/>
                <a:gd name="connsiteY9" fmla="*/ 1767021 h 2057690"/>
                <a:gd name="connsiteX10" fmla="*/ 279063 w 2042989"/>
                <a:gd name="connsiteY10" fmla="*/ 1767021 h 2057690"/>
                <a:gd name="connsiteX11" fmla="*/ 279063 w 2042989"/>
                <a:gd name="connsiteY11" fmla="*/ 1243434 h 2057690"/>
                <a:gd name="connsiteX12" fmla="*/ 269177 w 2042989"/>
                <a:gd name="connsiteY12" fmla="*/ 1246504 h 2057690"/>
                <a:gd name="connsiteX13" fmla="*/ 224028 w 2042989"/>
                <a:gd name="connsiteY13" fmla="*/ 1251056 h 2057690"/>
                <a:gd name="connsiteX14" fmla="*/ 0 w 2042989"/>
                <a:gd name="connsiteY14" fmla="*/ 1026973 h 2057690"/>
                <a:gd name="connsiteX15" fmla="*/ 224028 w 2042989"/>
                <a:gd name="connsiteY15" fmla="*/ 802890 h 2057690"/>
                <a:gd name="connsiteX16" fmla="*/ 269177 w 2042989"/>
                <a:gd name="connsiteY16" fmla="*/ 807443 h 2057690"/>
                <a:gd name="connsiteX17" fmla="*/ 279063 w 2042989"/>
                <a:gd name="connsiteY17" fmla="*/ 810512 h 2057690"/>
                <a:gd name="connsiteX18" fmla="*/ 279063 w 2042989"/>
                <a:gd name="connsiteY18" fmla="*/ 286925 h 2057690"/>
                <a:gd name="connsiteX19" fmla="*/ 805119 w 2042989"/>
                <a:gd name="connsiteY19" fmla="*/ 286925 h 2057690"/>
                <a:gd name="connsiteX20" fmla="*/ 1019110 w 2042989"/>
                <a:gd name="connsiteY20" fmla="*/ 6 h 2057690"/>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050"/>
                <a:gd name="connsiteX1" fmla="*/ 1233101 w 2042989"/>
                <a:gd name="connsiteY1" fmla="*/ 286925 h 2057050"/>
                <a:gd name="connsiteX2" fmla="*/ 1759157 w 2042989"/>
                <a:gd name="connsiteY2" fmla="*/ 286925 h 2057050"/>
                <a:gd name="connsiteX3" fmla="*/ 1759157 w 2042989"/>
                <a:gd name="connsiteY3" fmla="*/ 811990 h 2057050"/>
                <a:gd name="connsiteX4" fmla="*/ 2042980 w 2042989"/>
                <a:gd name="connsiteY4" fmla="*/ 1026973 h 2057050"/>
                <a:gd name="connsiteX5" fmla="*/ 1759157 w 2042989"/>
                <a:gd name="connsiteY5" fmla="*/ 1241956 h 2057050"/>
                <a:gd name="connsiteX6" fmla="*/ 1759157 w 2042989"/>
                <a:gd name="connsiteY6" fmla="*/ 1767021 h 2057050"/>
                <a:gd name="connsiteX7" fmla="*/ 1232138 w 2042989"/>
                <a:gd name="connsiteY7" fmla="*/ 1767021 h 2057050"/>
                <a:gd name="connsiteX8" fmla="*/ 1019110 w 2042989"/>
                <a:gd name="connsiteY8" fmla="*/ 2057044 h 2057050"/>
                <a:gd name="connsiteX9" fmla="*/ 806082 w 2042989"/>
                <a:gd name="connsiteY9" fmla="*/ 1767021 h 2057050"/>
                <a:gd name="connsiteX10" fmla="*/ 279063 w 2042989"/>
                <a:gd name="connsiteY10" fmla="*/ 1767021 h 2057050"/>
                <a:gd name="connsiteX11" fmla="*/ 279063 w 2042989"/>
                <a:gd name="connsiteY11" fmla="*/ 1243434 h 2057050"/>
                <a:gd name="connsiteX12" fmla="*/ 269177 w 2042989"/>
                <a:gd name="connsiteY12" fmla="*/ 1246504 h 2057050"/>
                <a:gd name="connsiteX13" fmla="*/ 224028 w 2042989"/>
                <a:gd name="connsiteY13" fmla="*/ 1251056 h 2057050"/>
                <a:gd name="connsiteX14" fmla="*/ 0 w 2042989"/>
                <a:gd name="connsiteY14" fmla="*/ 1026973 h 2057050"/>
                <a:gd name="connsiteX15" fmla="*/ 224028 w 2042989"/>
                <a:gd name="connsiteY15" fmla="*/ 802890 h 2057050"/>
                <a:gd name="connsiteX16" fmla="*/ 269177 w 2042989"/>
                <a:gd name="connsiteY16" fmla="*/ 807443 h 2057050"/>
                <a:gd name="connsiteX17" fmla="*/ 279063 w 2042989"/>
                <a:gd name="connsiteY17" fmla="*/ 810512 h 2057050"/>
                <a:gd name="connsiteX18" fmla="*/ 279063 w 2042989"/>
                <a:gd name="connsiteY18" fmla="*/ 286925 h 2057050"/>
                <a:gd name="connsiteX19" fmla="*/ 805119 w 2042989"/>
                <a:gd name="connsiteY19" fmla="*/ 286925 h 2057050"/>
                <a:gd name="connsiteX20" fmla="*/ 1019110 w 2042989"/>
                <a:gd name="connsiteY20" fmla="*/ 6 h 2057050"/>
                <a:gd name="connsiteX0" fmla="*/ 1019110 w 2042989"/>
                <a:gd name="connsiteY0" fmla="*/ 6 h 2057107"/>
                <a:gd name="connsiteX1" fmla="*/ 1233101 w 2042989"/>
                <a:gd name="connsiteY1" fmla="*/ 286925 h 2057107"/>
                <a:gd name="connsiteX2" fmla="*/ 1759157 w 2042989"/>
                <a:gd name="connsiteY2" fmla="*/ 286925 h 2057107"/>
                <a:gd name="connsiteX3" fmla="*/ 1759157 w 2042989"/>
                <a:gd name="connsiteY3" fmla="*/ 811990 h 2057107"/>
                <a:gd name="connsiteX4" fmla="*/ 2042980 w 2042989"/>
                <a:gd name="connsiteY4" fmla="*/ 1026973 h 2057107"/>
                <a:gd name="connsiteX5" fmla="*/ 1759157 w 2042989"/>
                <a:gd name="connsiteY5" fmla="*/ 1241956 h 2057107"/>
                <a:gd name="connsiteX6" fmla="*/ 1759157 w 2042989"/>
                <a:gd name="connsiteY6" fmla="*/ 1767021 h 2057107"/>
                <a:gd name="connsiteX7" fmla="*/ 1232138 w 2042989"/>
                <a:gd name="connsiteY7" fmla="*/ 1767021 h 2057107"/>
                <a:gd name="connsiteX8" fmla="*/ 1019110 w 2042989"/>
                <a:gd name="connsiteY8" fmla="*/ 2057044 h 2057107"/>
                <a:gd name="connsiteX9" fmla="*/ 806082 w 2042989"/>
                <a:gd name="connsiteY9" fmla="*/ 1767021 h 2057107"/>
                <a:gd name="connsiteX10" fmla="*/ 279063 w 2042989"/>
                <a:gd name="connsiteY10" fmla="*/ 1767021 h 2057107"/>
                <a:gd name="connsiteX11" fmla="*/ 279063 w 2042989"/>
                <a:gd name="connsiteY11" fmla="*/ 1243434 h 2057107"/>
                <a:gd name="connsiteX12" fmla="*/ 269177 w 2042989"/>
                <a:gd name="connsiteY12" fmla="*/ 1246504 h 2057107"/>
                <a:gd name="connsiteX13" fmla="*/ 224028 w 2042989"/>
                <a:gd name="connsiteY13" fmla="*/ 1251056 h 2057107"/>
                <a:gd name="connsiteX14" fmla="*/ 0 w 2042989"/>
                <a:gd name="connsiteY14" fmla="*/ 1026973 h 2057107"/>
                <a:gd name="connsiteX15" fmla="*/ 224028 w 2042989"/>
                <a:gd name="connsiteY15" fmla="*/ 802890 h 2057107"/>
                <a:gd name="connsiteX16" fmla="*/ 269177 w 2042989"/>
                <a:gd name="connsiteY16" fmla="*/ 807443 h 2057107"/>
                <a:gd name="connsiteX17" fmla="*/ 279063 w 2042989"/>
                <a:gd name="connsiteY17" fmla="*/ 810512 h 2057107"/>
                <a:gd name="connsiteX18" fmla="*/ 279063 w 2042989"/>
                <a:gd name="connsiteY18" fmla="*/ 286925 h 2057107"/>
                <a:gd name="connsiteX19" fmla="*/ 805119 w 2042989"/>
                <a:gd name="connsiteY19" fmla="*/ 286925 h 2057107"/>
                <a:gd name="connsiteX20" fmla="*/ 1019110 w 2042989"/>
                <a:gd name="connsiteY20" fmla="*/ 6 h 2057107"/>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368"/>
                <a:gd name="connsiteX1" fmla="*/ 1233101 w 2042989"/>
                <a:gd name="connsiteY1" fmla="*/ 286925 h 2057368"/>
                <a:gd name="connsiteX2" fmla="*/ 1759157 w 2042989"/>
                <a:gd name="connsiteY2" fmla="*/ 286925 h 2057368"/>
                <a:gd name="connsiteX3" fmla="*/ 1759157 w 2042989"/>
                <a:gd name="connsiteY3" fmla="*/ 811990 h 2057368"/>
                <a:gd name="connsiteX4" fmla="*/ 2042980 w 2042989"/>
                <a:gd name="connsiteY4" fmla="*/ 1026973 h 2057368"/>
                <a:gd name="connsiteX5" fmla="*/ 1759157 w 2042989"/>
                <a:gd name="connsiteY5" fmla="*/ 1241956 h 2057368"/>
                <a:gd name="connsiteX6" fmla="*/ 1759157 w 2042989"/>
                <a:gd name="connsiteY6" fmla="*/ 1767021 h 2057368"/>
                <a:gd name="connsiteX7" fmla="*/ 1232138 w 2042989"/>
                <a:gd name="connsiteY7" fmla="*/ 1767021 h 2057368"/>
                <a:gd name="connsiteX8" fmla="*/ 1019110 w 2042989"/>
                <a:gd name="connsiteY8" fmla="*/ 2057044 h 2057368"/>
                <a:gd name="connsiteX9" fmla="*/ 806082 w 2042989"/>
                <a:gd name="connsiteY9" fmla="*/ 1767021 h 2057368"/>
                <a:gd name="connsiteX10" fmla="*/ 279063 w 2042989"/>
                <a:gd name="connsiteY10" fmla="*/ 1767021 h 2057368"/>
                <a:gd name="connsiteX11" fmla="*/ 279063 w 2042989"/>
                <a:gd name="connsiteY11" fmla="*/ 1243434 h 2057368"/>
                <a:gd name="connsiteX12" fmla="*/ 269177 w 2042989"/>
                <a:gd name="connsiteY12" fmla="*/ 1246504 h 2057368"/>
                <a:gd name="connsiteX13" fmla="*/ 224028 w 2042989"/>
                <a:gd name="connsiteY13" fmla="*/ 1251056 h 2057368"/>
                <a:gd name="connsiteX14" fmla="*/ 0 w 2042989"/>
                <a:gd name="connsiteY14" fmla="*/ 1026973 h 2057368"/>
                <a:gd name="connsiteX15" fmla="*/ 224028 w 2042989"/>
                <a:gd name="connsiteY15" fmla="*/ 802890 h 2057368"/>
                <a:gd name="connsiteX16" fmla="*/ 269177 w 2042989"/>
                <a:gd name="connsiteY16" fmla="*/ 807443 h 2057368"/>
                <a:gd name="connsiteX17" fmla="*/ 279063 w 2042989"/>
                <a:gd name="connsiteY17" fmla="*/ 810512 h 2057368"/>
                <a:gd name="connsiteX18" fmla="*/ 279063 w 2042989"/>
                <a:gd name="connsiteY18" fmla="*/ 286925 h 2057368"/>
                <a:gd name="connsiteX19" fmla="*/ 805119 w 2042989"/>
                <a:gd name="connsiteY19" fmla="*/ 286925 h 2057368"/>
                <a:gd name="connsiteX20" fmla="*/ 1019110 w 2042989"/>
                <a:gd name="connsiteY20" fmla="*/ 6 h 2057368"/>
                <a:gd name="connsiteX0" fmla="*/ 1019110 w 2042989"/>
                <a:gd name="connsiteY0" fmla="*/ 6 h 2058574"/>
                <a:gd name="connsiteX1" fmla="*/ 1233101 w 2042989"/>
                <a:gd name="connsiteY1" fmla="*/ 286925 h 2058574"/>
                <a:gd name="connsiteX2" fmla="*/ 1759157 w 2042989"/>
                <a:gd name="connsiteY2" fmla="*/ 286925 h 2058574"/>
                <a:gd name="connsiteX3" fmla="*/ 1759157 w 2042989"/>
                <a:gd name="connsiteY3" fmla="*/ 811990 h 2058574"/>
                <a:gd name="connsiteX4" fmla="*/ 2042980 w 2042989"/>
                <a:gd name="connsiteY4" fmla="*/ 1026973 h 2058574"/>
                <a:gd name="connsiteX5" fmla="*/ 1759157 w 2042989"/>
                <a:gd name="connsiteY5" fmla="*/ 1241956 h 2058574"/>
                <a:gd name="connsiteX6" fmla="*/ 1759157 w 2042989"/>
                <a:gd name="connsiteY6" fmla="*/ 1767021 h 2058574"/>
                <a:gd name="connsiteX7" fmla="*/ 1232138 w 2042989"/>
                <a:gd name="connsiteY7" fmla="*/ 1767021 h 2058574"/>
                <a:gd name="connsiteX8" fmla="*/ 1019110 w 2042989"/>
                <a:gd name="connsiteY8" fmla="*/ 2057044 h 2058574"/>
                <a:gd name="connsiteX9" fmla="*/ 806082 w 2042989"/>
                <a:gd name="connsiteY9" fmla="*/ 1767021 h 2058574"/>
                <a:gd name="connsiteX10" fmla="*/ 279063 w 2042989"/>
                <a:gd name="connsiteY10" fmla="*/ 1767021 h 2058574"/>
                <a:gd name="connsiteX11" fmla="*/ 279063 w 2042989"/>
                <a:gd name="connsiteY11" fmla="*/ 1243434 h 2058574"/>
                <a:gd name="connsiteX12" fmla="*/ 269177 w 2042989"/>
                <a:gd name="connsiteY12" fmla="*/ 1246504 h 2058574"/>
                <a:gd name="connsiteX13" fmla="*/ 224028 w 2042989"/>
                <a:gd name="connsiteY13" fmla="*/ 1251056 h 2058574"/>
                <a:gd name="connsiteX14" fmla="*/ 0 w 2042989"/>
                <a:gd name="connsiteY14" fmla="*/ 1026973 h 2058574"/>
                <a:gd name="connsiteX15" fmla="*/ 224028 w 2042989"/>
                <a:gd name="connsiteY15" fmla="*/ 802890 h 2058574"/>
                <a:gd name="connsiteX16" fmla="*/ 269177 w 2042989"/>
                <a:gd name="connsiteY16" fmla="*/ 807443 h 2058574"/>
                <a:gd name="connsiteX17" fmla="*/ 279063 w 2042989"/>
                <a:gd name="connsiteY17" fmla="*/ 810512 h 2058574"/>
                <a:gd name="connsiteX18" fmla="*/ 279063 w 2042989"/>
                <a:gd name="connsiteY18" fmla="*/ 286925 h 2058574"/>
                <a:gd name="connsiteX19" fmla="*/ 805119 w 2042989"/>
                <a:gd name="connsiteY19" fmla="*/ 286925 h 2058574"/>
                <a:gd name="connsiteX20" fmla="*/ 1019110 w 2042989"/>
                <a:gd name="connsiteY20" fmla="*/ 6 h 2058574"/>
                <a:gd name="connsiteX0" fmla="*/ 1019110 w 2042989"/>
                <a:gd name="connsiteY0" fmla="*/ 6 h 2057120"/>
                <a:gd name="connsiteX1" fmla="*/ 1233101 w 2042989"/>
                <a:gd name="connsiteY1" fmla="*/ 286925 h 2057120"/>
                <a:gd name="connsiteX2" fmla="*/ 1759157 w 2042989"/>
                <a:gd name="connsiteY2" fmla="*/ 286925 h 2057120"/>
                <a:gd name="connsiteX3" fmla="*/ 1759157 w 2042989"/>
                <a:gd name="connsiteY3" fmla="*/ 811990 h 2057120"/>
                <a:gd name="connsiteX4" fmla="*/ 2042980 w 2042989"/>
                <a:gd name="connsiteY4" fmla="*/ 1026973 h 2057120"/>
                <a:gd name="connsiteX5" fmla="*/ 1759157 w 2042989"/>
                <a:gd name="connsiteY5" fmla="*/ 1241956 h 2057120"/>
                <a:gd name="connsiteX6" fmla="*/ 1759157 w 2042989"/>
                <a:gd name="connsiteY6" fmla="*/ 1767021 h 2057120"/>
                <a:gd name="connsiteX7" fmla="*/ 1232138 w 2042989"/>
                <a:gd name="connsiteY7" fmla="*/ 1767021 h 2057120"/>
                <a:gd name="connsiteX8" fmla="*/ 1019110 w 2042989"/>
                <a:gd name="connsiteY8" fmla="*/ 2057044 h 2057120"/>
                <a:gd name="connsiteX9" fmla="*/ 806082 w 2042989"/>
                <a:gd name="connsiteY9" fmla="*/ 1767021 h 2057120"/>
                <a:gd name="connsiteX10" fmla="*/ 279063 w 2042989"/>
                <a:gd name="connsiteY10" fmla="*/ 1767021 h 2057120"/>
                <a:gd name="connsiteX11" fmla="*/ 279063 w 2042989"/>
                <a:gd name="connsiteY11" fmla="*/ 1243434 h 2057120"/>
                <a:gd name="connsiteX12" fmla="*/ 269177 w 2042989"/>
                <a:gd name="connsiteY12" fmla="*/ 1246504 h 2057120"/>
                <a:gd name="connsiteX13" fmla="*/ 224028 w 2042989"/>
                <a:gd name="connsiteY13" fmla="*/ 1251056 h 2057120"/>
                <a:gd name="connsiteX14" fmla="*/ 0 w 2042989"/>
                <a:gd name="connsiteY14" fmla="*/ 1026973 h 2057120"/>
                <a:gd name="connsiteX15" fmla="*/ 224028 w 2042989"/>
                <a:gd name="connsiteY15" fmla="*/ 802890 h 2057120"/>
                <a:gd name="connsiteX16" fmla="*/ 269177 w 2042989"/>
                <a:gd name="connsiteY16" fmla="*/ 807443 h 2057120"/>
                <a:gd name="connsiteX17" fmla="*/ 279063 w 2042989"/>
                <a:gd name="connsiteY17" fmla="*/ 810512 h 2057120"/>
                <a:gd name="connsiteX18" fmla="*/ 279063 w 2042989"/>
                <a:gd name="connsiteY18" fmla="*/ 286925 h 2057120"/>
                <a:gd name="connsiteX19" fmla="*/ 805119 w 2042989"/>
                <a:gd name="connsiteY19" fmla="*/ 286925 h 2057120"/>
                <a:gd name="connsiteX20" fmla="*/ 1019110 w 2042989"/>
                <a:gd name="connsiteY20" fmla="*/ 6 h 2057120"/>
                <a:gd name="connsiteX0" fmla="*/ 1019110 w 2042989"/>
                <a:gd name="connsiteY0" fmla="*/ 6 h 2057126"/>
                <a:gd name="connsiteX1" fmla="*/ 1233101 w 2042989"/>
                <a:gd name="connsiteY1" fmla="*/ 286925 h 2057126"/>
                <a:gd name="connsiteX2" fmla="*/ 1759157 w 2042989"/>
                <a:gd name="connsiteY2" fmla="*/ 286925 h 2057126"/>
                <a:gd name="connsiteX3" fmla="*/ 1759157 w 2042989"/>
                <a:gd name="connsiteY3" fmla="*/ 811990 h 2057126"/>
                <a:gd name="connsiteX4" fmla="*/ 2042980 w 2042989"/>
                <a:gd name="connsiteY4" fmla="*/ 1026973 h 2057126"/>
                <a:gd name="connsiteX5" fmla="*/ 1759157 w 2042989"/>
                <a:gd name="connsiteY5" fmla="*/ 1241956 h 2057126"/>
                <a:gd name="connsiteX6" fmla="*/ 1759157 w 2042989"/>
                <a:gd name="connsiteY6" fmla="*/ 1767021 h 2057126"/>
                <a:gd name="connsiteX7" fmla="*/ 1232138 w 2042989"/>
                <a:gd name="connsiteY7" fmla="*/ 1767021 h 2057126"/>
                <a:gd name="connsiteX8" fmla="*/ 1019110 w 2042989"/>
                <a:gd name="connsiteY8" fmla="*/ 2057044 h 2057126"/>
                <a:gd name="connsiteX9" fmla="*/ 806082 w 2042989"/>
                <a:gd name="connsiteY9" fmla="*/ 1767021 h 2057126"/>
                <a:gd name="connsiteX10" fmla="*/ 279063 w 2042989"/>
                <a:gd name="connsiteY10" fmla="*/ 1767021 h 2057126"/>
                <a:gd name="connsiteX11" fmla="*/ 279063 w 2042989"/>
                <a:gd name="connsiteY11" fmla="*/ 1243434 h 2057126"/>
                <a:gd name="connsiteX12" fmla="*/ 269177 w 2042989"/>
                <a:gd name="connsiteY12" fmla="*/ 1246504 h 2057126"/>
                <a:gd name="connsiteX13" fmla="*/ 224028 w 2042989"/>
                <a:gd name="connsiteY13" fmla="*/ 1251056 h 2057126"/>
                <a:gd name="connsiteX14" fmla="*/ 0 w 2042989"/>
                <a:gd name="connsiteY14" fmla="*/ 1026973 h 2057126"/>
                <a:gd name="connsiteX15" fmla="*/ 224028 w 2042989"/>
                <a:gd name="connsiteY15" fmla="*/ 802890 h 2057126"/>
                <a:gd name="connsiteX16" fmla="*/ 269177 w 2042989"/>
                <a:gd name="connsiteY16" fmla="*/ 807443 h 2057126"/>
                <a:gd name="connsiteX17" fmla="*/ 279063 w 2042989"/>
                <a:gd name="connsiteY17" fmla="*/ 810512 h 2057126"/>
                <a:gd name="connsiteX18" fmla="*/ 279063 w 2042989"/>
                <a:gd name="connsiteY18" fmla="*/ 286925 h 2057126"/>
                <a:gd name="connsiteX19" fmla="*/ 805119 w 2042989"/>
                <a:gd name="connsiteY19" fmla="*/ 286925 h 2057126"/>
                <a:gd name="connsiteX20" fmla="*/ 1019110 w 2042989"/>
                <a:gd name="connsiteY20" fmla="*/ 6 h 2057126"/>
                <a:gd name="connsiteX0" fmla="*/ 1019110 w 2042989"/>
                <a:gd name="connsiteY0" fmla="*/ 6 h 2057468"/>
                <a:gd name="connsiteX1" fmla="*/ 1233101 w 2042989"/>
                <a:gd name="connsiteY1" fmla="*/ 286925 h 2057468"/>
                <a:gd name="connsiteX2" fmla="*/ 1759157 w 2042989"/>
                <a:gd name="connsiteY2" fmla="*/ 286925 h 2057468"/>
                <a:gd name="connsiteX3" fmla="*/ 1759157 w 2042989"/>
                <a:gd name="connsiteY3" fmla="*/ 811990 h 2057468"/>
                <a:gd name="connsiteX4" fmla="*/ 2042980 w 2042989"/>
                <a:gd name="connsiteY4" fmla="*/ 1026973 h 2057468"/>
                <a:gd name="connsiteX5" fmla="*/ 1759157 w 2042989"/>
                <a:gd name="connsiteY5" fmla="*/ 1241956 h 2057468"/>
                <a:gd name="connsiteX6" fmla="*/ 1759157 w 2042989"/>
                <a:gd name="connsiteY6" fmla="*/ 1767021 h 2057468"/>
                <a:gd name="connsiteX7" fmla="*/ 1232138 w 2042989"/>
                <a:gd name="connsiteY7" fmla="*/ 1767021 h 2057468"/>
                <a:gd name="connsiteX8" fmla="*/ 1019110 w 2042989"/>
                <a:gd name="connsiteY8" fmla="*/ 2057044 h 2057468"/>
                <a:gd name="connsiteX9" fmla="*/ 806082 w 2042989"/>
                <a:gd name="connsiteY9" fmla="*/ 1767021 h 2057468"/>
                <a:gd name="connsiteX10" fmla="*/ 279063 w 2042989"/>
                <a:gd name="connsiteY10" fmla="*/ 1767021 h 2057468"/>
                <a:gd name="connsiteX11" fmla="*/ 279063 w 2042989"/>
                <a:gd name="connsiteY11" fmla="*/ 1243434 h 2057468"/>
                <a:gd name="connsiteX12" fmla="*/ 269177 w 2042989"/>
                <a:gd name="connsiteY12" fmla="*/ 1246504 h 2057468"/>
                <a:gd name="connsiteX13" fmla="*/ 224028 w 2042989"/>
                <a:gd name="connsiteY13" fmla="*/ 1251056 h 2057468"/>
                <a:gd name="connsiteX14" fmla="*/ 0 w 2042989"/>
                <a:gd name="connsiteY14" fmla="*/ 1026973 h 2057468"/>
                <a:gd name="connsiteX15" fmla="*/ 224028 w 2042989"/>
                <a:gd name="connsiteY15" fmla="*/ 802890 h 2057468"/>
                <a:gd name="connsiteX16" fmla="*/ 269177 w 2042989"/>
                <a:gd name="connsiteY16" fmla="*/ 807443 h 2057468"/>
                <a:gd name="connsiteX17" fmla="*/ 279063 w 2042989"/>
                <a:gd name="connsiteY17" fmla="*/ 810512 h 2057468"/>
                <a:gd name="connsiteX18" fmla="*/ 279063 w 2042989"/>
                <a:gd name="connsiteY18" fmla="*/ 286925 h 2057468"/>
                <a:gd name="connsiteX19" fmla="*/ 805119 w 2042989"/>
                <a:gd name="connsiteY19" fmla="*/ 286925 h 2057468"/>
                <a:gd name="connsiteX20" fmla="*/ 1019110 w 2042989"/>
                <a:gd name="connsiteY20" fmla="*/ 6 h 2057468"/>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154"/>
                <a:gd name="connsiteX1" fmla="*/ 1233101 w 2042989"/>
                <a:gd name="connsiteY1" fmla="*/ 286925 h 2057154"/>
                <a:gd name="connsiteX2" fmla="*/ 1759157 w 2042989"/>
                <a:gd name="connsiteY2" fmla="*/ 286925 h 2057154"/>
                <a:gd name="connsiteX3" fmla="*/ 1759157 w 2042989"/>
                <a:gd name="connsiteY3" fmla="*/ 811990 h 2057154"/>
                <a:gd name="connsiteX4" fmla="*/ 2042980 w 2042989"/>
                <a:gd name="connsiteY4" fmla="*/ 1026973 h 2057154"/>
                <a:gd name="connsiteX5" fmla="*/ 1759157 w 2042989"/>
                <a:gd name="connsiteY5" fmla="*/ 1241956 h 2057154"/>
                <a:gd name="connsiteX6" fmla="*/ 1759157 w 2042989"/>
                <a:gd name="connsiteY6" fmla="*/ 1767021 h 2057154"/>
                <a:gd name="connsiteX7" fmla="*/ 1232138 w 2042989"/>
                <a:gd name="connsiteY7" fmla="*/ 1767021 h 2057154"/>
                <a:gd name="connsiteX8" fmla="*/ 1019110 w 2042989"/>
                <a:gd name="connsiteY8" fmla="*/ 2057044 h 2057154"/>
                <a:gd name="connsiteX9" fmla="*/ 806082 w 2042989"/>
                <a:gd name="connsiteY9" fmla="*/ 1767021 h 2057154"/>
                <a:gd name="connsiteX10" fmla="*/ 279063 w 2042989"/>
                <a:gd name="connsiteY10" fmla="*/ 1767021 h 2057154"/>
                <a:gd name="connsiteX11" fmla="*/ 279063 w 2042989"/>
                <a:gd name="connsiteY11" fmla="*/ 1243434 h 2057154"/>
                <a:gd name="connsiteX12" fmla="*/ 269177 w 2042989"/>
                <a:gd name="connsiteY12" fmla="*/ 1246504 h 2057154"/>
                <a:gd name="connsiteX13" fmla="*/ 224028 w 2042989"/>
                <a:gd name="connsiteY13" fmla="*/ 1251056 h 2057154"/>
                <a:gd name="connsiteX14" fmla="*/ 0 w 2042989"/>
                <a:gd name="connsiteY14" fmla="*/ 1026973 h 2057154"/>
                <a:gd name="connsiteX15" fmla="*/ 224028 w 2042989"/>
                <a:gd name="connsiteY15" fmla="*/ 802890 h 2057154"/>
                <a:gd name="connsiteX16" fmla="*/ 269177 w 2042989"/>
                <a:gd name="connsiteY16" fmla="*/ 807443 h 2057154"/>
                <a:gd name="connsiteX17" fmla="*/ 279063 w 2042989"/>
                <a:gd name="connsiteY17" fmla="*/ 810512 h 2057154"/>
                <a:gd name="connsiteX18" fmla="*/ 279063 w 2042989"/>
                <a:gd name="connsiteY18" fmla="*/ 286925 h 2057154"/>
                <a:gd name="connsiteX19" fmla="*/ 805119 w 2042989"/>
                <a:gd name="connsiteY19" fmla="*/ 286925 h 2057154"/>
                <a:gd name="connsiteX20" fmla="*/ 1019110 w 2042989"/>
                <a:gd name="connsiteY20" fmla="*/ 6 h 2057154"/>
                <a:gd name="connsiteX0" fmla="*/ 1019110 w 2042989"/>
                <a:gd name="connsiteY0" fmla="*/ 6 h 2057052"/>
                <a:gd name="connsiteX1" fmla="*/ 1233101 w 2042989"/>
                <a:gd name="connsiteY1" fmla="*/ 286925 h 2057052"/>
                <a:gd name="connsiteX2" fmla="*/ 1759157 w 2042989"/>
                <a:gd name="connsiteY2" fmla="*/ 286925 h 2057052"/>
                <a:gd name="connsiteX3" fmla="*/ 1759157 w 2042989"/>
                <a:gd name="connsiteY3" fmla="*/ 811990 h 2057052"/>
                <a:gd name="connsiteX4" fmla="*/ 2042980 w 2042989"/>
                <a:gd name="connsiteY4" fmla="*/ 1026973 h 2057052"/>
                <a:gd name="connsiteX5" fmla="*/ 1759157 w 2042989"/>
                <a:gd name="connsiteY5" fmla="*/ 1241956 h 2057052"/>
                <a:gd name="connsiteX6" fmla="*/ 1759157 w 2042989"/>
                <a:gd name="connsiteY6" fmla="*/ 1767021 h 2057052"/>
                <a:gd name="connsiteX7" fmla="*/ 1232138 w 2042989"/>
                <a:gd name="connsiteY7" fmla="*/ 1767021 h 2057052"/>
                <a:gd name="connsiteX8" fmla="*/ 1019110 w 2042989"/>
                <a:gd name="connsiteY8" fmla="*/ 2057044 h 2057052"/>
                <a:gd name="connsiteX9" fmla="*/ 806082 w 2042989"/>
                <a:gd name="connsiteY9" fmla="*/ 1767021 h 2057052"/>
                <a:gd name="connsiteX10" fmla="*/ 279063 w 2042989"/>
                <a:gd name="connsiteY10" fmla="*/ 1767021 h 2057052"/>
                <a:gd name="connsiteX11" fmla="*/ 279063 w 2042989"/>
                <a:gd name="connsiteY11" fmla="*/ 1243434 h 2057052"/>
                <a:gd name="connsiteX12" fmla="*/ 269177 w 2042989"/>
                <a:gd name="connsiteY12" fmla="*/ 1246504 h 2057052"/>
                <a:gd name="connsiteX13" fmla="*/ 224028 w 2042989"/>
                <a:gd name="connsiteY13" fmla="*/ 1251056 h 2057052"/>
                <a:gd name="connsiteX14" fmla="*/ 0 w 2042989"/>
                <a:gd name="connsiteY14" fmla="*/ 1026973 h 2057052"/>
                <a:gd name="connsiteX15" fmla="*/ 224028 w 2042989"/>
                <a:gd name="connsiteY15" fmla="*/ 802890 h 2057052"/>
                <a:gd name="connsiteX16" fmla="*/ 269177 w 2042989"/>
                <a:gd name="connsiteY16" fmla="*/ 807443 h 2057052"/>
                <a:gd name="connsiteX17" fmla="*/ 279063 w 2042989"/>
                <a:gd name="connsiteY17" fmla="*/ 810512 h 2057052"/>
                <a:gd name="connsiteX18" fmla="*/ 279063 w 2042989"/>
                <a:gd name="connsiteY18" fmla="*/ 286925 h 2057052"/>
                <a:gd name="connsiteX19" fmla="*/ 805119 w 2042989"/>
                <a:gd name="connsiteY19" fmla="*/ 286925 h 2057052"/>
                <a:gd name="connsiteX20" fmla="*/ 1019110 w 2042989"/>
                <a:gd name="connsiteY20" fmla="*/ 6 h 2057052"/>
                <a:gd name="connsiteX0" fmla="*/ 1019110 w 2042989"/>
                <a:gd name="connsiteY0" fmla="*/ 6 h 2057108"/>
                <a:gd name="connsiteX1" fmla="*/ 1233101 w 2042989"/>
                <a:gd name="connsiteY1" fmla="*/ 286925 h 2057108"/>
                <a:gd name="connsiteX2" fmla="*/ 1759157 w 2042989"/>
                <a:gd name="connsiteY2" fmla="*/ 286925 h 2057108"/>
                <a:gd name="connsiteX3" fmla="*/ 1759157 w 2042989"/>
                <a:gd name="connsiteY3" fmla="*/ 811990 h 2057108"/>
                <a:gd name="connsiteX4" fmla="*/ 2042980 w 2042989"/>
                <a:gd name="connsiteY4" fmla="*/ 1026973 h 2057108"/>
                <a:gd name="connsiteX5" fmla="*/ 1759157 w 2042989"/>
                <a:gd name="connsiteY5" fmla="*/ 1241956 h 2057108"/>
                <a:gd name="connsiteX6" fmla="*/ 1759157 w 2042989"/>
                <a:gd name="connsiteY6" fmla="*/ 1767021 h 2057108"/>
                <a:gd name="connsiteX7" fmla="*/ 1232138 w 2042989"/>
                <a:gd name="connsiteY7" fmla="*/ 1767021 h 2057108"/>
                <a:gd name="connsiteX8" fmla="*/ 1019110 w 2042989"/>
                <a:gd name="connsiteY8" fmla="*/ 2057044 h 2057108"/>
                <a:gd name="connsiteX9" fmla="*/ 806082 w 2042989"/>
                <a:gd name="connsiteY9" fmla="*/ 1767021 h 2057108"/>
                <a:gd name="connsiteX10" fmla="*/ 279063 w 2042989"/>
                <a:gd name="connsiteY10" fmla="*/ 1767021 h 2057108"/>
                <a:gd name="connsiteX11" fmla="*/ 279063 w 2042989"/>
                <a:gd name="connsiteY11" fmla="*/ 1243434 h 2057108"/>
                <a:gd name="connsiteX12" fmla="*/ 269177 w 2042989"/>
                <a:gd name="connsiteY12" fmla="*/ 1246504 h 2057108"/>
                <a:gd name="connsiteX13" fmla="*/ 224028 w 2042989"/>
                <a:gd name="connsiteY13" fmla="*/ 1251056 h 2057108"/>
                <a:gd name="connsiteX14" fmla="*/ 0 w 2042989"/>
                <a:gd name="connsiteY14" fmla="*/ 1026973 h 2057108"/>
                <a:gd name="connsiteX15" fmla="*/ 224028 w 2042989"/>
                <a:gd name="connsiteY15" fmla="*/ 802890 h 2057108"/>
                <a:gd name="connsiteX16" fmla="*/ 269177 w 2042989"/>
                <a:gd name="connsiteY16" fmla="*/ 807443 h 2057108"/>
                <a:gd name="connsiteX17" fmla="*/ 279063 w 2042989"/>
                <a:gd name="connsiteY17" fmla="*/ 810512 h 2057108"/>
                <a:gd name="connsiteX18" fmla="*/ 279063 w 2042989"/>
                <a:gd name="connsiteY18" fmla="*/ 286925 h 2057108"/>
                <a:gd name="connsiteX19" fmla="*/ 805119 w 2042989"/>
                <a:gd name="connsiteY19" fmla="*/ 286925 h 2057108"/>
                <a:gd name="connsiteX20" fmla="*/ 1019110 w 2042989"/>
                <a:gd name="connsiteY20" fmla="*/ 6 h 2057108"/>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360"/>
                <a:gd name="connsiteX1" fmla="*/ 1233101 w 2042989"/>
                <a:gd name="connsiteY1" fmla="*/ 286925 h 2057360"/>
                <a:gd name="connsiteX2" fmla="*/ 1759157 w 2042989"/>
                <a:gd name="connsiteY2" fmla="*/ 286925 h 2057360"/>
                <a:gd name="connsiteX3" fmla="*/ 1759157 w 2042989"/>
                <a:gd name="connsiteY3" fmla="*/ 811990 h 2057360"/>
                <a:gd name="connsiteX4" fmla="*/ 2042980 w 2042989"/>
                <a:gd name="connsiteY4" fmla="*/ 1026973 h 2057360"/>
                <a:gd name="connsiteX5" fmla="*/ 1759157 w 2042989"/>
                <a:gd name="connsiteY5" fmla="*/ 1241956 h 2057360"/>
                <a:gd name="connsiteX6" fmla="*/ 1759157 w 2042989"/>
                <a:gd name="connsiteY6" fmla="*/ 1767021 h 2057360"/>
                <a:gd name="connsiteX7" fmla="*/ 1232138 w 2042989"/>
                <a:gd name="connsiteY7" fmla="*/ 1767021 h 2057360"/>
                <a:gd name="connsiteX8" fmla="*/ 1019110 w 2042989"/>
                <a:gd name="connsiteY8" fmla="*/ 2057044 h 2057360"/>
                <a:gd name="connsiteX9" fmla="*/ 806082 w 2042989"/>
                <a:gd name="connsiteY9" fmla="*/ 1767021 h 2057360"/>
                <a:gd name="connsiteX10" fmla="*/ 279063 w 2042989"/>
                <a:gd name="connsiteY10" fmla="*/ 1767021 h 2057360"/>
                <a:gd name="connsiteX11" fmla="*/ 279063 w 2042989"/>
                <a:gd name="connsiteY11" fmla="*/ 1243434 h 2057360"/>
                <a:gd name="connsiteX12" fmla="*/ 269177 w 2042989"/>
                <a:gd name="connsiteY12" fmla="*/ 1246504 h 2057360"/>
                <a:gd name="connsiteX13" fmla="*/ 224028 w 2042989"/>
                <a:gd name="connsiteY13" fmla="*/ 1251056 h 2057360"/>
                <a:gd name="connsiteX14" fmla="*/ 0 w 2042989"/>
                <a:gd name="connsiteY14" fmla="*/ 1026973 h 2057360"/>
                <a:gd name="connsiteX15" fmla="*/ 224028 w 2042989"/>
                <a:gd name="connsiteY15" fmla="*/ 802890 h 2057360"/>
                <a:gd name="connsiteX16" fmla="*/ 269177 w 2042989"/>
                <a:gd name="connsiteY16" fmla="*/ 807443 h 2057360"/>
                <a:gd name="connsiteX17" fmla="*/ 279063 w 2042989"/>
                <a:gd name="connsiteY17" fmla="*/ 810512 h 2057360"/>
                <a:gd name="connsiteX18" fmla="*/ 279063 w 2042989"/>
                <a:gd name="connsiteY18" fmla="*/ 286925 h 2057360"/>
                <a:gd name="connsiteX19" fmla="*/ 805119 w 2042989"/>
                <a:gd name="connsiteY19" fmla="*/ 286925 h 2057360"/>
                <a:gd name="connsiteX20" fmla="*/ 1019110 w 2042989"/>
                <a:gd name="connsiteY20" fmla="*/ 6 h 2057360"/>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078"/>
                <a:gd name="connsiteX1" fmla="*/ 1233101 w 2042989"/>
                <a:gd name="connsiteY1" fmla="*/ 286925 h 2057078"/>
                <a:gd name="connsiteX2" fmla="*/ 1759157 w 2042989"/>
                <a:gd name="connsiteY2" fmla="*/ 286925 h 2057078"/>
                <a:gd name="connsiteX3" fmla="*/ 1759157 w 2042989"/>
                <a:gd name="connsiteY3" fmla="*/ 811990 h 2057078"/>
                <a:gd name="connsiteX4" fmla="*/ 2042980 w 2042989"/>
                <a:gd name="connsiteY4" fmla="*/ 1026973 h 2057078"/>
                <a:gd name="connsiteX5" fmla="*/ 1759157 w 2042989"/>
                <a:gd name="connsiteY5" fmla="*/ 1241956 h 2057078"/>
                <a:gd name="connsiteX6" fmla="*/ 1759157 w 2042989"/>
                <a:gd name="connsiteY6" fmla="*/ 1767021 h 2057078"/>
                <a:gd name="connsiteX7" fmla="*/ 1232138 w 2042989"/>
                <a:gd name="connsiteY7" fmla="*/ 1767021 h 2057078"/>
                <a:gd name="connsiteX8" fmla="*/ 1019110 w 2042989"/>
                <a:gd name="connsiteY8" fmla="*/ 2057044 h 2057078"/>
                <a:gd name="connsiteX9" fmla="*/ 806082 w 2042989"/>
                <a:gd name="connsiteY9" fmla="*/ 1767021 h 2057078"/>
                <a:gd name="connsiteX10" fmla="*/ 279063 w 2042989"/>
                <a:gd name="connsiteY10" fmla="*/ 1767021 h 2057078"/>
                <a:gd name="connsiteX11" fmla="*/ 279063 w 2042989"/>
                <a:gd name="connsiteY11" fmla="*/ 1243434 h 2057078"/>
                <a:gd name="connsiteX12" fmla="*/ 269177 w 2042989"/>
                <a:gd name="connsiteY12" fmla="*/ 1246504 h 2057078"/>
                <a:gd name="connsiteX13" fmla="*/ 224028 w 2042989"/>
                <a:gd name="connsiteY13" fmla="*/ 1251056 h 2057078"/>
                <a:gd name="connsiteX14" fmla="*/ 0 w 2042989"/>
                <a:gd name="connsiteY14" fmla="*/ 1026973 h 2057078"/>
                <a:gd name="connsiteX15" fmla="*/ 224028 w 2042989"/>
                <a:gd name="connsiteY15" fmla="*/ 802890 h 2057078"/>
                <a:gd name="connsiteX16" fmla="*/ 269177 w 2042989"/>
                <a:gd name="connsiteY16" fmla="*/ 807443 h 2057078"/>
                <a:gd name="connsiteX17" fmla="*/ 279063 w 2042989"/>
                <a:gd name="connsiteY17" fmla="*/ 810512 h 2057078"/>
                <a:gd name="connsiteX18" fmla="*/ 279063 w 2042989"/>
                <a:gd name="connsiteY18" fmla="*/ 286925 h 2057078"/>
                <a:gd name="connsiteX19" fmla="*/ 805119 w 2042989"/>
                <a:gd name="connsiteY19" fmla="*/ 286925 h 2057078"/>
                <a:gd name="connsiteX20" fmla="*/ 1019110 w 2042989"/>
                <a:gd name="connsiteY20" fmla="*/ 6 h 2057078"/>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2"/>
                <a:gd name="connsiteX1" fmla="*/ 1233101 w 2042989"/>
                <a:gd name="connsiteY1" fmla="*/ 286925 h 2057072"/>
                <a:gd name="connsiteX2" fmla="*/ 1759157 w 2042989"/>
                <a:gd name="connsiteY2" fmla="*/ 286925 h 2057072"/>
                <a:gd name="connsiteX3" fmla="*/ 1759157 w 2042989"/>
                <a:gd name="connsiteY3" fmla="*/ 811990 h 2057072"/>
                <a:gd name="connsiteX4" fmla="*/ 2042980 w 2042989"/>
                <a:gd name="connsiteY4" fmla="*/ 1026973 h 2057072"/>
                <a:gd name="connsiteX5" fmla="*/ 1759157 w 2042989"/>
                <a:gd name="connsiteY5" fmla="*/ 1241956 h 2057072"/>
                <a:gd name="connsiteX6" fmla="*/ 1759157 w 2042989"/>
                <a:gd name="connsiteY6" fmla="*/ 1767021 h 2057072"/>
                <a:gd name="connsiteX7" fmla="*/ 1232138 w 2042989"/>
                <a:gd name="connsiteY7" fmla="*/ 1767021 h 2057072"/>
                <a:gd name="connsiteX8" fmla="*/ 1019110 w 2042989"/>
                <a:gd name="connsiteY8" fmla="*/ 2057044 h 2057072"/>
                <a:gd name="connsiteX9" fmla="*/ 806082 w 2042989"/>
                <a:gd name="connsiteY9" fmla="*/ 1767021 h 2057072"/>
                <a:gd name="connsiteX10" fmla="*/ 279063 w 2042989"/>
                <a:gd name="connsiteY10" fmla="*/ 1767021 h 2057072"/>
                <a:gd name="connsiteX11" fmla="*/ 279063 w 2042989"/>
                <a:gd name="connsiteY11" fmla="*/ 1243434 h 2057072"/>
                <a:gd name="connsiteX12" fmla="*/ 269177 w 2042989"/>
                <a:gd name="connsiteY12" fmla="*/ 1246504 h 2057072"/>
                <a:gd name="connsiteX13" fmla="*/ 224028 w 2042989"/>
                <a:gd name="connsiteY13" fmla="*/ 1251056 h 2057072"/>
                <a:gd name="connsiteX14" fmla="*/ 0 w 2042989"/>
                <a:gd name="connsiteY14" fmla="*/ 1026973 h 2057072"/>
                <a:gd name="connsiteX15" fmla="*/ 224028 w 2042989"/>
                <a:gd name="connsiteY15" fmla="*/ 802890 h 2057072"/>
                <a:gd name="connsiteX16" fmla="*/ 269177 w 2042989"/>
                <a:gd name="connsiteY16" fmla="*/ 807443 h 2057072"/>
                <a:gd name="connsiteX17" fmla="*/ 279063 w 2042989"/>
                <a:gd name="connsiteY17" fmla="*/ 810512 h 2057072"/>
                <a:gd name="connsiteX18" fmla="*/ 279063 w 2042989"/>
                <a:gd name="connsiteY18" fmla="*/ 286925 h 2057072"/>
                <a:gd name="connsiteX19" fmla="*/ 805119 w 2042989"/>
                <a:gd name="connsiteY19" fmla="*/ 286925 h 2057072"/>
                <a:gd name="connsiteX20" fmla="*/ 1019110 w 2042989"/>
                <a:gd name="connsiteY20" fmla="*/ 6 h 2057072"/>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481 w 2043360"/>
                <a:gd name="connsiteY0" fmla="*/ 6 h 2057074"/>
                <a:gd name="connsiteX1" fmla="*/ 1233472 w 2043360"/>
                <a:gd name="connsiteY1" fmla="*/ 286925 h 2057074"/>
                <a:gd name="connsiteX2" fmla="*/ 1759528 w 2043360"/>
                <a:gd name="connsiteY2" fmla="*/ 286925 h 2057074"/>
                <a:gd name="connsiteX3" fmla="*/ 1759528 w 2043360"/>
                <a:gd name="connsiteY3" fmla="*/ 811990 h 2057074"/>
                <a:gd name="connsiteX4" fmla="*/ 2043351 w 2043360"/>
                <a:gd name="connsiteY4" fmla="*/ 1026973 h 2057074"/>
                <a:gd name="connsiteX5" fmla="*/ 1759528 w 2043360"/>
                <a:gd name="connsiteY5" fmla="*/ 1241956 h 2057074"/>
                <a:gd name="connsiteX6" fmla="*/ 1759528 w 2043360"/>
                <a:gd name="connsiteY6" fmla="*/ 1767021 h 2057074"/>
                <a:gd name="connsiteX7" fmla="*/ 1232509 w 2043360"/>
                <a:gd name="connsiteY7" fmla="*/ 1767021 h 2057074"/>
                <a:gd name="connsiteX8" fmla="*/ 1019481 w 2043360"/>
                <a:gd name="connsiteY8" fmla="*/ 2057044 h 2057074"/>
                <a:gd name="connsiteX9" fmla="*/ 806453 w 2043360"/>
                <a:gd name="connsiteY9" fmla="*/ 1767021 h 2057074"/>
                <a:gd name="connsiteX10" fmla="*/ 279434 w 2043360"/>
                <a:gd name="connsiteY10" fmla="*/ 1767021 h 2057074"/>
                <a:gd name="connsiteX11" fmla="*/ 279434 w 2043360"/>
                <a:gd name="connsiteY11" fmla="*/ 1243434 h 2057074"/>
                <a:gd name="connsiteX12" fmla="*/ 269548 w 2043360"/>
                <a:gd name="connsiteY12" fmla="*/ 1246504 h 2057074"/>
                <a:gd name="connsiteX13" fmla="*/ 224399 w 2043360"/>
                <a:gd name="connsiteY13" fmla="*/ 1251056 h 2057074"/>
                <a:gd name="connsiteX14" fmla="*/ 371 w 2043360"/>
                <a:gd name="connsiteY14" fmla="*/ 1026973 h 2057074"/>
                <a:gd name="connsiteX15" fmla="*/ 269548 w 2043360"/>
                <a:gd name="connsiteY15" fmla="*/ 807443 h 2057074"/>
                <a:gd name="connsiteX16" fmla="*/ 279434 w 2043360"/>
                <a:gd name="connsiteY16" fmla="*/ 810512 h 2057074"/>
                <a:gd name="connsiteX17" fmla="*/ 279434 w 2043360"/>
                <a:gd name="connsiteY17" fmla="*/ 286925 h 2057074"/>
                <a:gd name="connsiteX18" fmla="*/ 805490 w 2043360"/>
                <a:gd name="connsiteY18" fmla="*/ 286925 h 2057074"/>
                <a:gd name="connsiteX19" fmla="*/ 1019481 w 2043360"/>
                <a:gd name="connsiteY19" fmla="*/ 6 h 2057074"/>
                <a:gd name="connsiteX0" fmla="*/ 1019648 w 2043527"/>
                <a:gd name="connsiteY0" fmla="*/ 6 h 2057074"/>
                <a:gd name="connsiteX1" fmla="*/ 1233639 w 2043527"/>
                <a:gd name="connsiteY1" fmla="*/ 286925 h 2057074"/>
                <a:gd name="connsiteX2" fmla="*/ 1759695 w 2043527"/>
                <a:gd name="connsiteY2" fmla="*/ 286925 h 2057074"/>
                <a:gd name="connsiteX3" fmla="*/ 1759695 w 2043527"/>
                <a:gd name="connsiteY3" fmla="*/ 811990 h 2057074"/>
                <a:gd name="connsiteX4" fmla="*/ 2043518 w 2043527"/>
                <a:gd name="connsiteY4" fmla="*/ 1026973 h 2057074"/>
                <a:gd name="connsiteX5" fmla="*/ 1759695 w 2043527"/>
                <a:gd name="connsiteY5" fmla="*/ 1241956 h 2057074"/>
                <a:gd name="connsiteX6" fmla="*/ 1759695 w 2043527"/>
                <a:gd name="connsiteY6" fmla="*/ 1767021 h 2057074"/>
                <a:gd name="connsiteX7" fmla="*/ 1232676 w 2043527"/>
                <a:gd name="connsiteY7" fmla="*/ 1767021 h 2057074"/>
                <a:gd name="connsiteX8" fmla="*/ 1019648 w 2043527"/>
                <a:gd name="connsiteY8" fmla="*/ 2057044 h 2057074"/>
                <a:gd name="connsiteX9" fmla="*/ 806620 w 2043527"/>
                <a:gd name="connsiteY9" fmla="*/ 1767021 h 2057074"/>
                <a:gd name="connsiteX10" fmla="*/ 279601 w 2043527"/>
                <a:gd name="connsiteY10" fmla="*/ 1767021 h 2057074"/>
                <a:gd name="connsiteX11" fmla="*/ 279601 w 2043527"/>
                <a:gd name="connsiteY11" fmla="*/ 1243434 h 2057074"/>
                <a:gd name="connsiteX12" fmla="*/ 269715 w 2043527"/>
                <a:gd name="connsiteY12" fmla="*/ 1246504 h 2057074"/>
                <a:gd name="connsiteX13" fmla="*/ 224566 w 2043527"/>
                <a:gd name="connsiteY13" fmla="*/ 1251056 h 2057074"/>
                <a:gd name="connsiteX14" fmla="*/ 538 w 2043527"/>
                <a:gd name="connsiteY14" fmla="*/ 1026973 h 2057074"/>
                <a:gd name="connsiteX15" fmla="*/ 279601 w 2043527"/>
                <a:gd name="connsiteY15" fmla="*/ 810512 h 2057074"/>
                <a:gd name="connsiteX16" fmla="*/ 279601 w 2043527"/>
                <a:gd name="connsiteY16" fmla="*/ 286925 h 2057074"/>
                <a:gd name="connsiteX17" fmla="*/ 805657 w 2043527"/>
                <a:gd name="connsiteY17" fmla="*/ 286925 h 2057074"/>
                <a:gd name="connsiteX18" fmla="*/ 1019648 w 2043527"/>
                <a:gd name="connsiteY18" fmla="*/ 6 h 2057074"/>
                <a:gd name="connsiteX0" fmla="*/ 1019120 w 2042999"/>
                <a:gd name="connsiteY0" fmla="*/ 6 h 2057074"/>
                <a:gd name="connsiteX1" fmla="*/ 1233111 w 2042999"/>
                <a:gd name="connsiteY1" fmla="*/ 286925 h 2057074"/>
                <a:gd name="connsiteX2" fmla="*/ 1759167 w 2042999"/>
                <a:gd name="connsiteY2" fmla="*/ 286925 h 2057074"/>
                <a:gd name="connsiteX3" fmla="*/ 1759167 w 2042999"/>
                <a:gd name="connsiteY3" fmla="*/ 811990 h 2057074"/>
                <a:gd name="connsiteX4" fmla="*/ 2042990 w 2042999"/>
                <a:gd name="connsiteY4" fmla="*/ 1026973 h 2057074"/>
                <a:gd name="connsiteX5" fmla="*/ 1759167 w 2042999"/>
                <a:gd name="connsiteY5" fmla="*/ 1241956 h 2057074"/>
                <a:gd name="connsiteX6" fmla="*/ 1759167 w 2042999"/>
                <a:gd name="connsiteY6" fmla="*/ 1767021 h 2057074"/>
                <a:gd name="connsiteX7" fmla="*/ 1232148 w 2042999"/>
                <a:gd name="connsiteY7" fmla="*/ 1767021 h 2057074"/>
                <a:gd name="connsiteX8" fmla="*/ 1019120 w 2042999"/>
                <a:gd name="connsiteY8" fmla="*/ 2057044 h 2057074"/>
                <a:gd name="connsiteX9" fmla="*/ 806092 w 2042999"/>
                <a:gd name="connsiteY9" fmla="*/ 1767021 h 2057074"/>
                <a:gd name="connsiteX10" fmla="*/ 279073 w 2042999"/>
                <a:gd name="connsiteY10" fmla="*/ 1767021 h 2057074"/>
                <a:gd name="connsiteX11" fmla="*/ 279073 w 2042999"/>
                <a:gd name="connsiteY11" fmla="*/ 1243434 h 2057074"/>
                <a:gd name="connsiteX12" fmla="*/ 269187 w 2042999"/>
                <a:gd name="connsiteY12" fmla="*/ 1246504 h 2057074"/>
                <a:gd name="connsiteX13" fmla="*/ 10 w 2042999"/>
                <a:gd name="connsiteY13" fmla="*/ 1026973 h 2057074"/>
                <a:gd name="connsiteX14" fmla="*/ 279073 w 2042999"/>
                <a:gd name="connsiteY14" fmla="*/ 810512 h 2057074"/>
                <a:gd name="connsiteX15" fmla="*/ 279073 w 2042999"/>
                <a:gd name="connsiteY15" fmla="*/ 286925 h 2057074"/>
                <a:gd name="connsiteX16" fmla="*/ 805129 w 2042999"/>
                <a:gd name="connsiteY16" fmla="*/ 286925 h 2057074"/>
                <a:gd name="connsiteX17" fmla="*/ 1019120 w 2042999"/>
                <a:gd name="connsiteY17"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0 w 2042989"/>
                <a:gd name="connsiteY12" fmla="*/ 1026973 h 2057074"/>
                <a:gd name="connsiteX13" fmla="*/ 279063 w 2042989"/>
                <a:gd name="connsiteY13" fmla="*/ 810512 h 2057074"/>
                <a:gd name="connsiteX14" fmla="*/ 279063 w 2042989"/>
                <a:gd name="connsiteY14" fmla="*/ 286925 h 2057074"/>
                <a:gd name="connsiteX15" fmla="*/ 805119 w 2042989"/>
                <a:gd name="connsiteY15" fmla="*/ 286925 h 2057074"/>
                <a:gd name="connsiteX16" fmla="*/ 1019110 w 2042989"/>
                <a:gd name="connsiteY16" fmla="*/ 6 h 2057074"/>
                <a:gd name="connsiteX0" fmla="*/ 1019136 w 2043015"/>
                <a:gd name="connsiteY0" fmla="*/ 6 h 2057074"/>
                <a:gd name="connsiteX1" fmla="*/ 1233127 w 2043015"/>
                <a:gd name="connsiteY1" fmla="*/ 286925 h 2057074"/>
                <a:gd name="connsiteX2" fmla="*/ 1759183 w 2043015"/>
                <a:gd name="connsiteY2" fmla="*/ 286925 h 2057074"/>
                <a:gd name="connsiteX3" fmla="*/ 1759183 w 2043015"/>
                <a:gd name="connsiteY3" fmla="*/ 811990 h 2057074"/>
                <a:gd name="connsiteX4" fmla="*/ 2043006 w 2043015"/>
                <a:gd name="connsiteY4" fmla="*/ 1026973 h 2057074"/>
                <a:gd name="connsiteX5" fmla="*/ 1759183 w 2043015"/>
                <a:gd name="connsiteY5" fmla="*/ 1241956 h 2057074"/>
                <a:gd name="connsiteX6" fmla="*/ 1759183 w 2043015"/>
                <a:gd name="connsiteY6" fmla="*/ 1767021 h 2057074"/>
                <a:gd name="connsiteX7" fmla="*/ 1232164 w 2043015"/>
                <a:gd name="connsiteY7" fmla="*/ 1767021 h 2057074"/>
                <a:gd name="connsiteX8" fmla="*/ 1019136 w 2043015"/>
                <a:gd name="connsiteY8" fmla="*/ 2057044 h 2057074"/>
                <a:gd name="connsiteX9" fmla="*/ 806108 w 2043015"/>
                <a:gd name="connsiteY9" fmla="*/ 1767021 h 2057074"/>
                <a:gd name="connsiteX10" fmla="*/ 279089 w 2043015"/>
                <a:gd name="connsiteY10" fmla="*/ 1767021 h 2057074"/>
                <a:gd name="connsiteX11" fmla="*/ 279089 w 2043015"/>
                <a:gd name="connsiteY11" fmla="*/ 1243434 h 2057074"/>
                <a:gd name="connsiteX12" fmla="*/ 26 w 2043015"/>
                <a:gd name="connsiteY12" fmla="*/ 1026973 h 2057074"/>
                <a:gd name="connsiteX13" fmla="*/ 279089 w 2043015"/>
                <a:gd name="connsiteY13" fmla="*/ 810512 h 2057074"/>
                <a:gd name="connsiteX14" fmla="*/ 279089 w 2043015"/>
                <a:gd name="connsiteY14" fmla="*/ 286925 h 2057074"/>
                <a:gd name="connsiteX15" fmla="*/ 805145 w 2043015"/>
                <a:gd name="connsiteY15" fmla="*/ 286925 h 2057074"/>
                <a:gd name="connsiteX16" fmla="*/ 1019136 w 2043015"/>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04 w 2043083"/>
                <a:gd name="connsiteY0" fmla="*/ 6 h 2057074"/>
                <a:gd name="connsiteX1" fmla="*/ 1233195 w 2043083"/>
                <a:gd name="connsiteY1" fmla="*/ 286925 h 2057074"/>
                <a:gd name="connsiteX2" fmla="*/ 1759251 w 2043083"/>
                <a:gd name="connsiteY2" fmla="*/ 286925 h 2057074"/>
                <a:gd name="connsiteX3" fmla="*/ 1759251 w 2043083"/>
                <a:gd name="connsiteY3" fmla="*/ 811990 h 2057074"/>
                <a:gd name="connsiteX4" fmla="*/ 2043074 w 2043083"/>
                <a:gd name="connsiteY4" fmla="*/ 1026973 h 2057074"/>
                <a:gd name="connsiteX5" fmla="*/ 1759251 w 2043083"/>
                <a:gd name="connsiteY5" fmla="*/ 1241956 h 2057074"/>
                <a:gd name="connsiteX6" fmla="*/ 1759251 w 2043083"/>
                <a:gd name="connsiteY6" fmla="*/ 1767021 h 2057074"/>
                <a:gd name="connsiteX7" fmla="*/ 1232232 w 2043083"/>
                <a:gd name="connsiteY7" fmla="*/ 1767021 h 2057074"/>
                <a:gd name="connsiteX8" fmla="*/ 1019204 w 2043083"/>
                <a:gd name="connsiteY8" fmla="*/ 2057044 h 2057074"/>
                <a:gd name="connsiteX9" fmla="*/ 806176 w 2043083"/>
                <a:gd name="connsiteY9" fmla="*/ 1767021 h 2057074"/>
                <a:gd name="connsiteX10" fmla="*/ 279157 w 2043083"/>
                <a:gd name="connsiteY10" fmla="*/ 1767021 h 2057074"/>
                <a:gd name="connsiteX11" fmla="*/ 279157 w 2043083"/>
                <a:gd name="connsiteY11" fmla="*/ 1243434 h 2057074"/>
                <a:gd name="connsiteX12" fmla="*/ 94 w 2043083"/>
                <a:gd name="connsiteY12" fmla="*/ 1026973 h 2057074"/>
                <a:gd name="connsiteX13" fmla="*/ 279157 w 2043083"/>
                <a:gd name="connsiteY13" fmla="*/ 810512 h 2057074"/>
                <a:gd name="connsiteX14" fmla="*/ 279157 w 2043083"/>
                <a:gd name="connsiteY14" fmla="*/ 286925 h 2057074"/>
                <a:gd name="connsiteX15" fmla="*/ 805213 w 2043083"/>
                <a:gd name="connsiteY15" fmla="*/ 286925 h 2057074"/>
                <a:gd name="connsiteX16" fmla="*/ 1019204 w 2043083"/>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745 w 2043624"/>
                <a:gd name="connsiteY0" fmla="*/ 6 h 2057074"/>
                <a:gd name="connsiteX1" fmla="*/ 1233736 w 2043624"/>
                <a:gd name="connsiteY1" fmla="*/ 286925 h 2057074"/>
                <a:gd name="connsiteX2" fmla="*/ 1759792 w 2043624"/>
                <a:gd name="connsiteY2" fmla="*/ 286925 h 2057074"/>
                <a:gd name="connsiteX3" fmla="*/ 1759792 w 2043624"/>
                <a:gd name="connsiteY3" fmla="*/ 811990 h 2057074"/>
                <a:gd name="connsiteX4" fmla="*/ 2043615 w 2043624"/>
                <a:gd name="connsiteY4" fmla="*/ 1026973 h 2057074"/>
                <a:gd name="connsiteX5" fmla="*/ 1759792 w 2043624"/>
                <a:gd name="connsiteY5" fmla="*/ 1241956 h 2057074"/>
                <a:gd name="connsiteX6" fmla="*/ 1759792 w 2043624"/>
                <a:gd name="connsiteY6" fmla="*/ 1767021 h 2057074"/>
                <a:gd name="connsiteX7" fmla="*/ 1232773 w 2043624"/>
                <a:gd name="connsiteY7" fmla="*/ 1767021 h 2057074"/>
                <a:gd name="connsiteX8" fmla="*/ 1019745 w 2043624"/>
                <a:gd name="connsiteY8" fmla="*/ 2057044 h 2057074"/>
                <a:gd name="connsiteX9" fmla="*/ 806717 w 2043624"/>
                <a:gd name="connsiteY9" fmla="*/ 1767021 h 2057074"/>
                <a:gd name="connsiteX10" fmla="*/ 279698 w 2043624"/>
                <a:gd name="connsiteY10" fmla="*/ 1767021 h 2057074"/>
                <a:gd name="connsiteX11" fmla="*/ 279698 w 2043624"/>
                <a:gd name="connsiteY11" fmla="*/ 1243434 h 2057074"/>
                <a:gd name="connsiteX12" fmla="*/ 635 w 2043624"/>
                <a:gd name="connsiteY12" fmla="*/ 1026973 h 2057074"/>
                <a:gd name="connsiteX13" fmla="*/ 279698 w 2043624"/>
                <a:gd name="connsiteY13" fmla="*/ 810512 h 2057074"/>
                <a:gd name="connsiteX14" fmla="*/ 279698 w 2043624"/>
                <a:gd name="connsiteY14" fmla="*/ 286925 h 2057074"/>
                <a:gd name="connsiteX15" fmla="*/ 805754 w 2043624"/>
                <a:gd name="connsiteY15" fmla="*/ 286925 h 2057074"/>
                <a:gd name="connsiteX16" fmla="*/ 1019745 w 2043624"/>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13 w 2043192"/>
                <a:gd name="connsiteY0" fmla="*/ 6 h 2057074"/>
                <a:gd name="connsiteX1" fmla="*/ 1233304 w 2043192"/>
                <a:gd name="connsiteY1" fmla="*/ 286925 h 2057074"/>
                <a:gd name="connsiteX2" fmla="*/ 1759360 w 2043192"/>
                <a:gd name="connsiteY2" fmla="*/ 286925 h 2057074"/>
                <a:gd name="connsiteX3" fmla="*/ 1759360 w 2043192"/>
                <a:gd name="connsiteY3" fmla="*/ 811990 h 2057074"/>
                <a:gd name="connsiteX4" fmla="*/ 2043183 w 2043192"/>
                <a:gd name="connsiteY4" fmla="*/ 1026973 h 2057074"/>
                <a:gd name="connsiteX5" fmla="*/ 1759360 w 2043192"/>
                <a:gd name="connsiteY5" fmla="*/ 1241956 h 2057074"/>
                <a:gd name="connsiteX6" fmla="*/ 1759360 w 2043192"/>
                <a:gd name="connsiteY6" fmla="*/ 1767021 h 2057074"/>
                <a:gd name="connsiteX7" fmla="*/ 1232341 w 2043192"/>
                <a:gd name="connsiteY7" fmla="*/ 1767021 h 2057074"/>
                <a:gd name="connsiteX8" fmla="*/ 1019313 w 2043192"/>
                <a:gd name="connsiteY8" fmla="*/ 2057044 h 2057074"/>
                <a:gd name="connsiteX9" fmla="*/ 806285 w 2043192"/>
                <a:gd name="connsiteY9" fmla="*/ 1767021 h 2057074"/>
                <a:gd name="connsiteX10" fmla="*/ 279266 w 2043192"/>
                <a:gd name="connsiteY10" fmla="*/ 1767021 h 2057074"/>
                <a:gd name="connsiteX11" fmla="*/ 279266 w 2043192"/>
                <a:gd name="connsiteY11" fmla="*/ 1243434 h 2057074"/>
                <a:gd name="connsiteX12" fmla="*/ 203 w 2043192"/>
                <a:gd name="connsiteY12" fmla="*/ 1026973 h 2057074"/>
                <a:gd name="connsiteX13" fmla="*/ 279266 w 2043192"/>
                <a:gd name="connsiteY13" fmla="*/ 810512 h 2057074"/>
                <a:gd name="connsiteX14" fmla="*/ 279266 w 2043192"/>
                <a:gd name="connsiteY14" fmla="*/ 286925 h 2057074"/>
                <a:gd name="connsiteX15" fmla="*/ 805322 w 2043192"/>
                <a:gd name="connsiteY15" fmla="*/ 286925 h 2057074"/>
                <a:gd name="connsiteX16" fmla="*/ 1019313 w 2043192"/>
                <a:gd name="connsiteY16" fmla="*/ 6 h 2057074"/>
                <a:gd name="connsiteX0" fmla="*/ 1019173 w 2043052"/>
                <a:gd name="connsiteY0" fmla="*/ 6 h 2057074"/>
                <a:gd name="connsiteX1" fmla="*/ 1233164 w 2043052"/>
                <a:gd name="connsiteY1" fmla="*/ 286925 h 2057074"/>
                <a:gd name="connsiteX2" fmla="*/ 1759220 w 2043052"/>
                <a:gd name="connsiteY2" fmla="*/ 286925 h 2057074"/>
                <a:gd name="connsiteX3" fmla="*/ 1759220 w 2043052"/>
                <a:gd name="connsiteY3" fmla="*/ 811990 h 2057074"/>
                <a:gd name="connsiteX4" fmla="*/ 2043043 w 2043052"/>
                <a:gd name="connsiteY4" fmla="*/ 1026973 h 2057074"/>
                <a:gd name="connsiteX5" fmla="*/ 1759220 w 2043052"/>
                <a:gd name="connsiteY5" fmla="*/ 1241956 h 2057074"/>
                <a:gd name="connsiteX6" fmla="*/ 1759220 w 2043052"/>
                <a:gd name="connsiteY6" fmla="*/ 1767021 h 2057074"/>
                <a:gd name="connsiteX7" fmla="*/ 1232201 w 2043052"/>
                <a:gd name="connsiteY7" fmla="*/ 1767021 h 2057074"/>
                <a:gd name="connsiteX8" fmla="*/ 1019173 w 2043052"/>
                <a:gd name="connsiteY8" fmla="*/ 2057044 h 2057074"/>
                <a:gd name="connsiteX9" fmla="*/ 806145 w 2043052"/>
                <a:gd name="connsiteY9" fmla="*/ 1767021 h 2057074"/>
                <a:gd name="connsiteX10" fmla="*/ 279126 w 2043052"/>
                <a:gd name="connsiteY10" fmla="*/ 1767021 h 2057074"/>
                <a:gd name="connsiteX11" fmla="*/ 279126 w 2043052"/>
                <a:gd name="connsiteY11" fmla="*/ 1243434 h 2057074"/>
                <a:gd name="connsiteX12" fmla="*/ 63 w 2043052"/>
                <a:gd name="connsiteY12" fmla="*/ 1026973 h 2057074"/>
                <a:gd name="connsiteX13" fmla="*/ 279126 w 2043052"/>
                <a:gd name="connsiteY13" fmla="*/ 810512 h 2057074"/>
                <a:gd name="connsiteX14" fmla="*/ 279126 w 2043052"/>
                <a:gd name="connsiteY14" fmla="*/ 286925 h 2057074"/>
                <a:gd name="connsiteX15" fmla="*/ 805182 w 2043052"/>
                <a:gd name="connsiteY15" fmla="*/ 286925 h 2057074"/>
                <a:gd name="connsiteX16" fmla="*/ 1019173 w 2043052"/>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1243434 h 2057074"/>
                <a:gd name="connsiteX12" fmla="*/ 0 w 1763926"/>
                <a:gd name="connsiteY12" fmla="*/ 810512 h 2057074"/>
                <a:gd name="connsiteX13" fmla="*/ 0 w 1763926"/>
                <a:gd name="connsiteY13" fmla="*/ 286925 h 2057074"/>
                <a:gd name="connsiteX14" fmla="*/ 526056 w 1763926"/>
                <a:gd name="connsiteY14" fmla="*/ 286925 h 2057074"/>
                <a:gd name="connsiteX15" fmla="*/ 740047 w 1763926"/>
                <a:gd name="connsiteY15"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1243434 h 2057074"/>
                <a:gd name="connsiteX12" fmla="*/ 0 w 1763926"/>
                <a:gd name="connsiteY12" fmla="*/ 286925 h 2057074"/>
                <a:gd name="connsiteX13" fmla="*/ 526056 w 1763926"/>
                <a:gd name="connsiteY13" fmla="*/ 286925 h 2057074"/>
                <a:gd name="connsiteX14" fmla="*/ 740047 w 1763926"/>
                <a:gd name="connsiteY14"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286925 h 2057074"/>
                <a:gd name="connsiteX12" fmla="*/ 526056 w 1763926"/>
                <a:gd name="connsiteY12" fmla="*/ 286925 h 2057074"/>
                <a:gd name="connsiteX13" fmla="*/ 740047 w 1763926"/>
                <a:gd name="connsiteY13" fmla="*/ 6 h 2057074"/>
                <a:gd name="connsiteX0" fmla="*/ 526056 w 1763926"/>
                <a:gd name="connsiteY0" fmla="*/ 0 h 1770149"/>
                <a:gd name="connsiteX1" fmla="*/ 954038 w 1763926"/>
                <a:gd name="connsiteY1" fmla="*/ 0 h 1770149"/>
                <a:gd name="connsiteX2" fmla="*/ 1480094 w 1763926"/>
                <a:gd name="connsiteY2" fmla="*/ 0 h 1770149"/>
                <a:gd name="connsiteX3" fmla="*/ 1480094 w 1763926"/>
                <a:gd name="connsiteY3" fmla="*/ 525065 h 1770149"/>
                <a:gd name="connsiteX4" fmla="*/ 1763917 w 1763926"/>
                <a:gd name="connsiteY4" fmla="*/ 740048 h 1770149"/>
                <a:gd name="connsiteX5" fmla="*/ 1480094 w 1763926"/>
                <a:gd name="connsiteY5" fmla="*/ 955031 h 1770149"/>
                <a:gd name="connsiteX6" fmla="*/ 1480094 w 1763926"/>
                <a:gd name="connsiteY6" fmla="*/ 1480096 h 1770149"/>
                <a:gd name="connsiteX7" fmla="*/ 953075 w 1763926"/>
                <a:gd name="connsiteY7" fmla="*/ 1480096 h 1770149"/>
                <a:gd name="connsiteX8" fmla="*/ 740047 w 1763926"/>
                <a:gd name="connsiteY8" fmla="*/ 1770119 h 1770149"/>
                <a:gd name="connsiteX9" fmla="*/ 527019 w 1763926"/>
                <a:gd name="connsiteY9" fmla="*/ 1480096 h 1770149"/>
                <a:gd name="connsiteX10" fmla="*/ 0 w 1763926"/>
                <a:gd name="connsiteY10" fmla="*/ 1480096 h 1770149"/>
                <a:gd name="connsiteX11" fmla="*/ 0 w 1763926"/>
                <a:gd name="connsiteY11" fmla="*/ 0 h 1770149"/>
                <a:gd name="connsiteX12" fmla="*/ 526056 w 1763926"/>
                <a:gd name="connsiteY12" fmla="*/ 0 h 1770149"/>
                <a:gd name="connsiteX0" fmla="*/ 0 w 1763926"/>
                <a:gd name="connsiteY0" fmla="*/ 0 h 1770149"/>
                <a:gd name="connsiteX1" fmla="*/ 954038 w 1763926"/>
                <a:gd name="connsiteY1" fmla="*/ 0 h 1770149"/>
                <a:gd name="connsiteX2" fmla="*/ 1480094 w 1763926"/>
                <a:gd name="connsiteY2" fmla="*/ 0 h 1770149"/>
                <a:gd name="connsiteX3" fmla="*/ 1480094 w 1763926"/>
                <a:gd name="connsiteY3" fmla="*/ 525065 h 1770149"/>
                <a:gd name="connsiteX4" fmla="*/ 1763917 w 1763926"/>
                <a:gd name="connsiteY4" fmla="*/ 740048 h 1770149"/>
                <a:gd name="connsiteX5" fmla="*/ 1480094 w 1763926"/>
                <a:gd name="connsiteY5" fmla="*/ 955031 h 1770149"/>
                <a:gd name="connsiteX6" fmla="*/ 1480094 w 1763926"/>
                <a:gd name="connsiteY6" fmla="*/ 1480096 h 1770149"/>
                <a:gd name="connsiteX7" fmla="*/ 953075 w 1763926"/>
                <a:gd name="connsiteY7" fmla="*/ 1480096 h 1770149"/>
                <a:gd name="connsiteX8" fmla="*/ 740047 w 1763926"/>
                <a:gd name="connsiteY8" fmla="*/ 1770119 h 1770149"/>
                <a:gd name="connsiteX9" fmla="*/ 527019 w 1763926"/>
                <a:gd name="connsiteY9" fmla="*/ 1480096 h 1770149"/>
                <a:gd name="connsiteX10" fmla="*/ 0 w 1763926"/>
                <a:gd name="connsiteY10" fmla="*/ 1480096 h 1770149"/>
                <a:gd name="connsiteX11" fmla="*/ 0 w 1763926"/>
                <a:gd name="connsiteY11" fmla="*/ 0 h 1770149"/>
                <a:gd name="connsiteX0" fmla="*/ 0 w 1763926"/>
                <a:gd name="connsiteY0" fmla="*/ 0 h 1770149"/>
                <a:gd name="connsiteX1" fmla="*/ 1480094 w 1763926"/>
                <a:gd name="connsiteY1" fmla="*/ 0 h 1770149"/>
                <a:gd name="connsiteX2" fmla="*/ 1480094 w 1763926"/>
                <a:gd name="connsiteY2" fmla="*/ 525065 h 1770149"/>
                <a:gd name="connsiteX3" fmla="*/ 1763917 w 1763926"/>
                <a:gd name="connsiteY3" fmla="*/ 740048 h 1770149"/>
                <a:gd name="connsiteX4" fmla="*/ 1480094 w 1763926"/>
                <a:gd name="connsiteY4" fmla="*/ 955031 h 1770149"/>
                <a:gd name="connsiteX5" fmla="*/ 1480094 w 1763926"/>
                <a:gd name="connsiteY5" fmla="*/ 1480096 h 1770149"/>
                <a:gd name="connsiteX6" fmla="*/ 953075 w 1763926"/>
                <a:gd name="connsiteY6" fmla="*/ 1480096 h 1770149"/>
                <a:gd name="connsiteX7" fmla="*/ 740047 w 1763926"/>
                <a:gd name="connsiteY7" fmla="*/ 1770119 h 1770149"/>
                <a:gd name="connsiteX8" fmla="*/ 527019 w 1763926"/>
                <a:gd name="connsiteY8" fmla="*/ 1480096 h 1770149"/>
                <a:gd name="connsiteX9" fmla="*/ 0 w 1763926"/>
                <a:gd name="connsiteY9" fmla="*/ 1480096 h 1770149"/>
                <a:gd name="connsiteX10" fmla="*/ 0 w 1763926"/>
                <a:gd name="connsiteY10" fmla="*/ 0 h 177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3926" h="1770149">
                  <a:moveTo>
                    <a:pt x="0" y="0"/>
                  </a:moveTo>
                  <a:lnTo>
                    <a:pt x="1480094" y="0"/>
                  </a:lnTo>
                  <a:lnTo>
                    <a:pt x="1480094" y="525065"/>
                  </a:lnTo>
                  <a:cubicBezTo>
                    <a:pt x="1589046" y="493934"/>
                    <a:pt x="1761818" y="556250"/>
                    <a:pt x="1763917" y="740048"/>
                  </a:cubicBezTo>
                  <a:cubicBezTo>
                    <a:pt x="1764928" y="828533"/>
                    <a:pt x="1682780" y="1003805"/>
                    <a:pt x="1480094" y="955031"/>
                  </a:cubicBezTo>
                  <a:lnTo>
                    <a:pt x="1480094" y="1480096"/>
                  </a:lnTo>
                  <a:lnTo>
                    <a:pt x="953075" y="1480096"/>
                  </a:lnTo>
                  <a:cubicBezTo>
                    <a:pt x="987247" y="1607848"/>
                    <a:pt x="916144" y="1767150"/>
                    <a:pt x="740047" y="1770119"/>
                  </a:cubicBezTo>
                  <a:cubicBezTo>
                    <a:pt x="602918" y="1772431"/>
                    <a:pt x="475855" y="1643177"/>
                    <a:pt x="527019" y="1480096"/>
                  </a:cubicBezTo>
                  <a:lnTo>
                    <a:pt x="0" y="1480096"/>
                  </a:lnTo>
                  <a:lnTo>
                    <a:pt x="0"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33">
              <a:extLst>
                <a:ext uri="{FF2B5EF4-FFF2-40B4-BE49-F238E27FC236}">
                  <a16:creationId xmlns="" xmlns:a16="http://schemas.microsoft.com/office/drawing/2014/main" id="{059D3A84-AB31-41FB-AA3A-5214C2D0736C}"/>
                </a:ext>
              </a:extLst>
            </p:cNvPr>
            <p:cNvSpPr txBox="1"/>
            <p:nvPr/>
          </p:nvSpPr>
          <p:spPr>
            <a:xfrm>
              <a:off x="751490" y="1704014"/>
              <a:ext cx="1701451" cy="830997"/>
            </a:xfrm>
            <a:prstGeom prst="rect">
              <a:avLst/>
            </a:prstGeom>
            <a:grpFill/>
          </p:spPr>
          <p:txBody>
            <a:bodyPr wrap="square" rtlCol="0">
              <a:spAutoFit/>
            </a:bodyPr>
            <a:lstStyle/>
            <a:p>
              <a:pPr algn="ctr"/>
              <a:r>
                <a:rPr lang="en-US" sz="2400" b="1" dirty="0">
                  <a:solidFill>
                    <a:schemeClr val="bg1"/>
                  </a:solidFill>
                  <a:latin typeface="Arial" panose="020B0604020202020204" pitchFamily="34" charset="0"/>
                  <a:ea typeface="Cambria Math" panose="02040503050406030204" pitchFamily="18" charset="0"/>
                  <a:cs typeface="Arial" panose="020B0604020202020204" pitchFamily="34" charset="0"/>
                </a:rPr>
                <a:t>Mon Rotary</a:t>
              </a:r>
            </a:p>
          </p:txBody>
        </p:sp>
      </p:grpSp>
    </p:spTree>
    <p:extLst>
      <p:ext uri="{BB962C8B-B14F-4D97-AF65-F5344CB8AC3E}">
        <p14:creationId xmlns="" xmlns:p14="http://schemas.microsoft.com/office/powerpoint/2010/main" val="2687921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énover_combien-ça-coute">
            <a:extLst>
              <a:ext uri="{FF2B5EF4-FFF2-40B4-BE49-F238E27FC236}">
                <a16:creationId xmlns="" xmlns:a16="http://schemas.microsoft.com/office/drawing/2014/main" id="{E9819E7C-88A9-4748-8257-19F08B10955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0052" y="834190"/>
            <a:ext cx="4764505" cy="47645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391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ownloads\Screenshot_2019-03-15 Se connecter My Rotary.png"/>
          <p:cNvPicPr>
            <a:picLocks noChangeAspect="1" noChangeArrowheads="1"/>
          </p:cNvPicPr>
          <p:nvPr/>
        </p:nvPicPr>
        <p:blipFill>
          <a:blip r:embed="rId3"/>
          <a:srcRect/>
          <a:stretch>
            <a:fillRect/>
          </a:stretch>
        </p:blipFill>
        <p:spPr bwMode="auto">
          <a:xfrm>
            <a:off x="-2" y="1292145"/>
            <a:ext cx="6405658" cy="3190399"/>
          </a:xfrm>
          <a:prstGeom prst="rect">
            <a:avLst/>
          </a:prstGeom>
          <a:noFill/>
        </p:spPr>
      </p:pic>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a:t>
            </a:r>
          </a:p>
        </p:txBody>
      </p:sp>
      <p:pic>
        <p:nvPicPr>
          <p:cNvPr id="2051" name="Picture 3" descr="C:\Users\ACER\Downloads\Screenshot_2019-03-15 Paramètres du compte Profil My Rotary.png"/>
          <p:cNvPicPr>
            <a:picLocks noChangeAspect="1" noChangeArrowheads="1"/>
          </p:cNvPicPr>
          <p:nvPr/>
        </p:nvPicPr>
        <p:blipFill>
          <a:blip r:embed="rId4"/>
          <a:srcRect/>
          <a:stretch>
            <a:fillRect/>
          </a:stretch>
        </p:blipFill>
        <p:spPr bwMode="auto">
          <a:xfrm>
            <a:off x="5120307" y="1292142"/>
            <a:ext cx="7055654" cy="5012402"/>
          </a:xfrm>
          <a:prstGeom prst="rect">
            <a:avLst/>
          </a:prstGeom>
          <a:noFill/>
        </p:spPr>
      </p:pic>
    </p:spTree>
    <p:extLst>
      <p:ext uri="{BB962C8B-B14F-4D97-AF65-F5344CB8AC3E}">
        <p14:creationId xmlns="" xmlns:p14="http://schemas.microsoft.com/office/powerpoint/2010/main" val="84709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a:t>
            </a:r>
          </a:p>
        </p:txBody>
      </p:sp>
      <p:sp>
        <p:nvSpPr>
          <p:cNvPr id="7" name="Rectangle 6">
            <a:extLst>
              <a:ext uri="{FF2B5EF4-FFF2-40B4-BE49-F238E27FC236}">
                <a16:creationId xmlns="" xmlns:a16="http://schemas.microsoft.com/office/drawing/2014/main" id="{DE09F0C4-3241-4BCE-8B04-E62FF9AB45CF}"/>
              </a:ext>
            </a:extLst>
          </p:cNvPr>
          <p:cNvSpPr/>
          <p:nvPr/>
        </p:nvSpPr>
        <p:spPr>
          <a:xfrm>
            <a:off x="436545" y="1334517"/>
            <a:ext cx="10871200" cy="1200329"/>
          </a:xfrm>
          <a:prstGeom prst="rect">
            <a:avLst/>
          </a:prstGeom>
        </p:spPr>
        <p:txBody>
          <a:bodyPr wrap="square">
            <a:spAutoFit/>
          </a:bodyPr>
          <a:lstStyle/>
          <a:p>
            <a:r>
              <a:rPr lang="fr-FR" sz="2400" dirty="0"/>
              <a:t>Rotary Club Central vous permet de planifier et suivre vos progrès et atteindre vos objectifs.</a:t>
            </a:r>
          </a:p>
          <a:p>
            <a:r>
              <a:rPr lang="fr-FR" sz="2400" dirty="0">
                <a:hlinkClick r:id="rId3"/>
              </a:rPr>
              <a:t>https://www.rotary.org/clubcentral</a:t>
            </a:r>
            <a:r>
              <a:rPr lang="fr-FR" sz="2400" dirty="0"/>
              <a:t> </a:t>
            </a:r>
          </a:p>
        </p:txBody>
      </p:sp>
      <p:pic>
        <p:nvPicPr>
          <p:cNvPr id="9" name="Image 8">
            <a:extLst>
              <a:ext uri="{FF2B5EF4-FFF2-40B4-BE49-F238E27FC236}">
                <a16:creationId xmlns="" xmlns:a16="http://schemas.microsoft.com/office/drawing/2014/main" id="{62BDCBD6-1733-4B32-8836-272AD6D59DEE}"/>
              </a:ext>
            </a:extLst>
          </p:cNvPr>
          <p:cNvPicPr>
            <a:picLocks noChangeAspect="1"/>
          </p:cNvPicPr>
          <p:nvPr/>
        </p:nvPicPr>
        <p:blipFill>
          <a:blip r:embed="rId4"/>
          <a:stretch>
            <a:fillRect/>
          </a:stretch>
        </p:blipFill>
        <p:spPr>
          <a:xfrm>
            <a:off x="579541" y="3047728"/>
            <a:ext cx="4467225" cy="2752725"/>
          </a:xfrm>
          <a:prstGeom prst="rect">
            <a:avLst/>
          </a:prstGeom>
        </p:spPr>
      </p:pic>
      <p:pic>
        <p:nvPicPr>
          <p:cNvPr id="10" name="Image 9">
            <a:extLst>
              <a:ext uri="{FF2B5EF4-FFF2-40B4-BE49-F238E27FC236}">
                <a16:creationId xmlns="" xmlns:a16="http://schemas.microsoft.com/office/drawing/2014/main" id="{70908F34-C920-466B-A663-2AC989153F71}"/>
              </a:ext>
            </a:extLst>
          </p:cNvPr>
          <p:cNvPicPr>
            <a:picLocks noChangeAspect="1"/>
          </p:cNvPicPr>
          <p:nvPr/>
        </p:nvPicPr>
        <p:blipFill>
          <a:blip r:embed="rId5"/>
          <a:stretch>
            <a:fillRect/>
          </a:stretch>
        </p:blipFill>
        <p:spPr>
          <a:xfrm>
            <a:off x="4934777" y="3047728"/>
            <a:ext cx="4991100" cy="3305175"/>
          </a:xfrm>
          <a:prstGeom prst="rect">
            <a:avLst/>
          </a:prstGeom>
        </p:spPr>
      </p:pic>
    </p:spTree>
    <p:extLst>
      <p:ext uri="{BB962C8B-B14F-4D97-AF65-F5344CB8AC3E}">
        <p14:creationId xmlns="" xmlns:p14="http://schemas.microsoft.com/office/powerpoint/2010/main" val="406048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195">
            <a:extLst>
              <a:ext uri="{FF2B5EF4-FFF2-40B4-BE49-F238E27FC236}">
                <a16:creationId xmlns="" xmlns:a16="http://schemas.microsoft.com/office/drawing/2014/main" id="{1B61B67A-0B1C-4F3E-AA6E-BA12D0A7E6AA}"/>
              </a:ext>
            </a:extLst>
          </p:cNvPr>
          <p:cNvSpPr/>
          <p:nvPr/>
        </p:nvSpPr>
        <p:spPr>
          <a:xfrm>
            <a:off x="8770064" y="718681"/>
            <a:ext cx="359750" cy="344550"/>
          </a:xfrm>
          <a:custGeom>
            <a:avLst/>
            <a:gdLst>
              <a:gd name="connsiteX0" fmla="*/ 1226482 w 1387876"/>
              <a:gd name="connsiteY0" fmla="*/ 1137650 h 1331201"/>
              <a:gd name="connsiteX1" fmla="*/ 1226482 w 1387876"/>
              <a:gd name="connsiteY1" fmla="*/ 1213850 h 1331201"/>
              <a:gd name="connsiteX2" fmla="*/ 1272201 w 1387876"/>
              <a:gd name="connsiteY2" fmla="*/ 1213850 h 1331201"/>
              <a:gd name="connsiteX3" fmla="*/ 1272201 w 1387876"/>
              <a:gd name="connsiteY3" fmla="*/ 1137650 h 1331201"/>
              <a:gd name="connsiteX4" fmla="*/ 1138376 w 1387876"/>
              <a:gd name="connsiteY4" fmla="*/ 1137650 h 1331201"/>
              <a:gd name="connsiteX5" fmla="*/ 1138376 w 1387876"/>
              <a:gd name="connsiteY5" fmla="*/ 1213850 h 1331201"/>
              <a:gd name="connsiteX6" fmla="*/ 1184095 w 1387876"/>
              <a:gd name="connsiteY6" fmla="*/ 1213850 h 1331201"/>
              <a:gd name="connsiteX7" fmla="*/ 1184095 w 1387876"/>
              <a:gd name="connsiteY7" fmla="*/ 1137650 h 1331201"/>
              <a:gd name="connsiteX8" fmla="*/ 1050270 w 1387876"/>
              <a:gd name="connsiteY8" fmla="*/ 1137650 h 1331201"/>
              <a:gd name="connsiteX9" fmla="*/ 1050270 w 1387876"/>
              <a:gd name="connsiteY9" fmla="*/ 1213850 h 1331201"/>
              <a:gd name="connsiteX10" fmla="*/ 1095989 w 1387876"/>
              <a:gd name="connsiteY10" fmla="*/ 1213850 h 1331201"/>
              <a:gd name="connsiteX11" fmla="*/ 1095989 w 1387876"/>
              <a:gd name="connsiteY11" fmla="*/ 1137650 h 1331201"/>
              <a:gd name="connsiteX12" fmla="*/ 962164 w 1387876"/>
              <a:gd name="connsiteY12" fmla="*/ 1137650 h 1331201"/>
              <a:gd name="connsiteX13" fmla="*/ 962164 w 1387876"/>
              <a:gd name="connsiteY13" fmla="*/ 1213850 h 1331201"/>
              <a:gd name="connsiteX14" fmla="*/ 1007883 w 1387876"/>
              <a:gd name="connsiteY14" fmla="*/ 1213850 h 1331201"/>
              <a:gd name="connsiteX15" fmla="*/ 1007883 w 1387876"/>
              <a:gd name="connsiteY15" fmla="*/ 1137650 h 1331201"/>
              <a:gd name="connsiteX16" fmla="*/ 855008 w 1387876"/>
              <a:gd name="connsiteY16" fmla="*/ 1137650 h 1331201"/>
              <a:gd name="connsiteX17" fmla="*/ 855008 w 1387876"/>
              <a:gd name="connsiteY17" fmla="*/ 1213850 h 1331201"/>
              <a:gd name="connsiteX18" fmla="*/ 900727 w 1387876"/>
              <a:gd name="connsiteY18" fmla="*/ 1213850 h 1331201"/>
              <a:gd name="connsiteX19" fmla="*/ 900727 w 1387876"/>
              <a:gd name="connsiteY19" fmla="*/ 1137650 h 1331201"/>
              <a:gd name="connsiteX20" fmla="*/ 502583 w 1387876"/>
              <a:gd name="connsiteY20" fmla="*/ 1137650 h 1331201"/>
              <a:gd name="connsiteX21" fmla="*/ 502583 w 1387876"/>
              <a:gd name="connsiteY21" fmla="*/ 1213850 h 1331201"/>
              <a:gd name="connsiteX22" fmla="*/ 548302 w 1387876"/>
              <a:gd name="connsiteY22" fmla="*/ 1213850 h 1331201"/>
              <a:gd name="connsiteX23" fmla="*/ 548302 w 1387876"/>
              <a:gd name="connsiteY23" fmla="*/ 1137650 h 1331201"/>
              <a:gd name="connsiteX24" fmla="*/ 397807 w 1387876"/>
              <a:gd name="connsiteY24" fmla="*/ 1137650 h 1331201"/>
              <a:gd name="connsiteX25" fmla="*/ 397807 w 1387876"/>
              <a:gd name="connsiteY25" fmla="*/ 1213850 h 1331201"/>
              <a:gd name="connsiteX26" fmla="*/ 443526 w 1387876"/>
              <a:gd name="connsiteY26" fmla="*/ 1213850 h 1331201"/>
              <a:gd name="connsiteX27" fmla="*/ 443526 w 1387876"/>
              <a:gd name="connsiteY27" fmla="*/ 1137650 h 1331201"/>
              <a:gd name="connsiteX28" fmla="*/ 309701 w 1387876"/>
              <a:gd name="connsiteY28" fmla="*/ 1137650 h 1331201"/>
              <a:gd name="connsiteX29" fmla="*/ 309701 w 1387876"/>
              <a:gd name="connsiteY29" fmla="*/ 1213850 h 1331201"/>
              <a:gd name="connsiteX30" fmla="*/ 355420 w 1387876"/>
              <a:gd name="connsiteY30" fmla="*/ 1213850 h 1331201"/>
              <a:gd name="connsiteX31" fmla="*/ 355420 w 1387876"/>
              <a:gd name="connsiteY31" fmla="*/ 1137650 h 1331201"/>
              <a:gd name="connsiteX32" fmla="*/ 221595 w 1387876"/>
              <a:gd name="connsiteY32" fmla="*/ 1137650 h 1331201"/>
              <a:gd name="connsiteX33" fmla="*/ 221595 w 1387876"/>
              <a:gd name="connsiteY33" fmla="*/ 1213850 h 1331201"/>
              <a:gd name="connsiteX34" fmla="*/ 267314 w 1387876"/>
              <a:gd name="connsiteY34" fmla="*/ 1213850 h 1331201"/>
              <a:gd name="connsiteX35" fmla="*/ 267314 w 1387876"/>
              <a:gd name="connsiteY35" fmla="*/ 1137650 h 1331201"/>
              <a:gd name="connsiteX36" fmla="*/ 133489 w 1387876"/>
              <a:gd name="connsiteY36" fmla="*/ 1137650 h 1331201"/>
              <a:gd name="connsiteX37" fmla="*/ 133489 w 1387876"/>
              <a:gd name="connsiteY37" fmla="*/ 1213850 h 1331201"/>
              <a:gd name="connsiteX38" fmla="*/ 179208 w 1387876"/>
              <a:gd name="connsiteY38" fmla="*/ 1213850 h 1331201"/>
              <a:gd name="connsiteX39" fmla="*/ 179208 w 1387876"/>
              <a:gd name="connsiteY39" fmla="*/ 1137650 h 1331201"/>
              <a:gd name="connsiteX40" fmla="*/ 750233 w 1387876"/>
              <a:gd name="connsiteY40" fmla="*/ 1122171 h 1331201"/>
              <a:gd name="connsiteX41" fmla="*/ 750233 w 1387876"/>
              <a:gd name="connsiteY41" fmla="*/ 1329340 h 1331201"/>
              <a:gd name="connsiteX42" fmla="*/ 805002 w 1387876"/>
              <a:gd name="connsiteY42" fmla="*/ 1329340 h 1331201"/>
              <a:gd name="connsiteX43" fmla="*/ 805002 w 1387876"/>
              <a:gd name="connsiteY43" fmla="*/ 1122171 h 1331201"/>
              <a:gd name="connsiteX44" fmla="*/ 674033 w 1387876"/>
              <a:gd name="connsiteY44" fmla="*/ 1122171 h 1331201"/>
              <a:gd name="connsiteX45" fmla="*/ 674033 w 1387876"/>
              <a:gd name="connsiteY45" fmla="*/ 1329340 h 1331201"/>
              <a:gd name="connsiteX46" fmla="*/ 728802 w 1387876"/>
              <a:gd name="connsiteY46" fmla="*/ 1329340 h 1331201"/>
              <a:gd name="connsiteX47" fmla="*/ 728802 w 1387876"/>
              <a:gd name="connsiteY47" fmla="*/ 1122171 h 1331201"/>
              <a:gd name="connsiteX48" fmla="*/ 597833 w 1387876"/>
              <a:gd name="connsiteY48" fmla="*/ 1122171 h 1331201"/>
              <a:gd name="connsiteX49" fmla="*/ 597833 w 1387876"/>
              <a:gd name="connsiteY49" fmla="*/ 1329340 h 1331201"/>
              <a:gd name="connsiteX50" fmla="*/ 652602 w 1387876"/>
              <a:gd name="connsiteY50" fmla="*/ 1329340 h 1331201"/>
              <a:gd name="connsiteX51" fmla="*/ 652602 w 1387876"/>
              <a:gd name="connsiteY51" fmla="*/ 1122171 h 1331201"/>
              <a:gd name="connsiteX52" fmla="*/ 1226482 w 1387876"/>
              <a:gd name="connsiteY52" fmla="*/ 1009063 h 1331201"/>
              <a:gd name="connsiteX53" fmla="*/ 1226482 w 1387876"/>
              <a:gd name="connsiteY53" fmla="*/ 1085263 h 1331201"/>
              <a:gd name="connsiteX54" fmla="*/ 1272201 w 1387876"/>
              <a:gd name="connsiteY54" fmla="*/ 1085263 h 1331201"/>
              <a:gd name="connsiteX55" fmla="*/ 1272201 w 1387876"/>
              <a:gd name="connsiteY55" fmla="*/ 1009063 h 1331201"/>
              <a:gd name="connsiteX56" fmla="*/ 1138376 w 1387876"/>
              <a:gd name="connsiteY56" fmla="*/ 1009063 h 1331201"/>
              <a:gd name="connsiteX57" fmla="*/ 1138376 w 1387876"/>
              <a:gd name="connsiteY57" fmla="*/ 1085263 h 1331201"/>
              <a:gd name="connsiteX58" fmla="*/ 1184095 w 1387876"/>
              <a:gd name="connsiteY58" fmla="*/ 1085263 h 1331201"/>
              <a:gd name="connsiteX59" fmla="*/ 1184095 w 1387876"/>
              <a:gd name="connsiteY59" fmla="*/ 1009063 h 1331201"/>
              <a:gd name="connsiteX60" fmla="*/ 1050270 w 1387876"/>
              <a:gd name="connsiteY60" fmla="*/ 1009063 h 1331201"/>
              <a:gd name="connsiteX61" fmla="*/ 1050270 w 1387876"/>
              <a:gd name="connsiteY61" fmla="*/ 1085263 h 1331201"/>
              <a:gd name="connsiteX62" fmla="*/ 1095989 w 1387876"/>
              <a:gd name="connsiteY62" fmla="*/ 1085263 h 1331201"/>
              <a:gd name="connsiteX63" fmla="*/ 1095989 w 1387876"/>
              <a:gd name="connsiteY63" fmla="*/ 1009063 h 1331201"/>
              <a:gd name="connsiteX64" fmla="*/ 962164 w 1387876"/>
              <a:gd name="connsiteY64" fmla="*/ 1009063 h 1331201"/>
              <a:gd name="connsiteX65" fmla="*/ 962164 w 1387876"/>
              <a:gd name="connsiteY65" fmla="*/ 1085263 h 1331201"/>
              <a:gd name="connsiteX66" fmla="*/ 1007883 w 1387876"/>
              <a:gd name="connsiteY66" fmla="*/ 1085263 h 1331201"/>
              <a:gd name="connsiteX67" fmla="*/ 1007883 w 1387876"/>
              <a:gd name="connsiteY67" fmla="*/ 1009063 h 1331201"/>
              <a:gd name="connsiteX68" fmla="*/ 855008 w 1387876"/>
              <a:gd name="connsiteY68" fmla="*/ 1009063 h 1331201"/>
              <a:gd name="connsiteX69" fmla="*/ 855008 w 1387876"/>
              <a:gd name="connsiteY69" fmla="*/ 1085263 h 1331201"/>
              <a:gd name="connsiteX70" fmla="*/ 900727 w 1387876"/>
              <a:gd name="connsiteY70" fmla="*/ 1085263 h 1331201"/>
              <a:gd name="connsiteX71" fmla="*/ 900727 w 1387876"/>
              <a:gd name="connsiteY71" fmla="*/ 1009063 h 1331201"/>
              <a:gd name="connsiteX72" fmla="*/ 766901 w 1387876"/>
              <a:gd name="connsiteY72" fmla="*/ 1009063 h 1331201"/>
              <a:gd name="connsiteX73" fmla="*/ 766901 w 1387876"/>
              <a:gd name="connsiteY73" fmla="*/ 1085263 h 1331201"/>
              <a:gd name="connsiteX74" fmla="*/ 812620 w 1387876"/>
              <a:gd name="connsiteY74" fmla="*/ 1085263 h 1331201"/>
              <a:gd name="connsiteX75" fmla="*/ 812620 w 1387876"/>
              <a:gd name="connsiteY75" fmla="*/ 1009063 h 1331201"/>
              <a:gd name="connsiteX76" fmla="*/ 678795 w 1387876"/>
              <a:gd name="connsiteY76" fmla="*/ 1009063 h 1331201"/>
              <a:gd name="connsiteX77" fmla="*/ 678795 w 1387876"/>
              <a:gd name="connsiteY77" fmla="*/ 1085263 h 1331201"/>
              <a:gd name="connsiteX78" fmla="*/ 724514 w 1387876"/>
              <a:gd name="connsiteY78" fmla="*/ 1085263 h 1331201"/>
              <a:gd name="connsiteX79" fmla="*/ 724514 w 1387876"/>
              <a:gd name="connsiteY79" fmla="*/ 1009063 h 1331201"/>
              <a:gd name="connsiteX80" fmla="*/ 590689 w 1387876"/>
              <a:gd name="connsiteY80" fmla="*/ 1009063 h 1331201"/>
              <a:gd name="connsiteX81" fmla="*/ 590689 w 1387876"/>
              <a:gd name="connsiteY81" fmla="*/ 1085263 h 1331201"/>
              <a:gd name="connsiteX82" fmla="*/ 636408 w 1387876"/>
              <a:gd name="connsiteY82" fmla="*/ 1085263 h 1331201"/>
              <a:gd name="connsiteX83" fmla="*/ 636408 w 1387876"/>
              <a:gd name="connsiteY83" fmla="*/ 1009063 h 1331201"/>
              <a:gd name="connsiteX84" fmla="*/ 502583 w 1387876"/>
              <a:gd name="connsiteY84" fmla="*/ 1009063 h 1331201"/>
              <a:gd name="connsiteX85" fmla="*/ 502583 w 1387876"/>
              <a:gd name="connsiteY85" fmla="*/ 1085263 h 1331201"/>
              <a:gd name="connsiteX86" fmla="*/ 548302 w 1387876"/>
              <a:gd name="connsiteY86" fmla="*/ 1085263 h 1331201"/>
              <a:gd name="connsiteX87" fmla="*/ 548302 w 1387876"/>
              <a:gd name="connsiteY87" fmla="*/ 1009063 h 1331201"/>
              <a:gd name="connsiteX88" fmla="*/ 397807 w 1387876"/>
              <a:gd name="connsiteY88" fmla="*/ 1009063 h 1331201"/>
              <a:gd name="connsiteX89" fmla="*/ 397807 w 1387876"/>
              <a:gd name="connsiteY89" fmla="*/ 1085263 h 1331201"/>
              <a:gd name="connsiteX90" fmla="*/ 443526 w 1387876"/>
              <a:gd name="connsiteY90" fmla="*/ 1085263 h 1331201"/>
              <a:gd name="connsiteX91" fmla="*/ 443526 w 1387876"/>
              <a:gd name="connsiteY91" fmla="*/ 1009063 h 1331201"/>
              <a:gd name="connsiteX92" fmla="*/ 309701 w 1387876"/>
              <a:gd name="connsiteY92" fmla="*/ 1009063 h 1331201"/>
              <a:gd name="connsiteX93" fmla="*/ 309701 w 1387876"/>
              <a:gd name="connsiteY93" fmla="*/ 1085263 h 1331201"/>
              <a:gd name="connsiteX94" fmla="*/ 355420 w 1387876"/>
              <a:gd name="connsiteY94" fmla="*/ 1085263 h 1331201"/>
              <a:gd name="connsiteX95" fmla="*/ 355420 w 1387876"/>
              <a:gd name="connsiteY95" fmla="*/ 1009063 h 1331201"/>
              <a:gd name="connsiteX96" fmla="*/ 221595 w 1387876"/>
              <a:gd name="connsiteY96" fmla="*/ 1009063 h 1331201"/>
              <a:gd name="connsiteX97" fmla="*/ 221595 w 1387876"/>
              <a:gd name="connsiteY97" fmla="*/ 1085263 h 1331201"/>
              <a:gd name="connsiteX98" fmla="*/ 267314 w 1387876"/>
              <a:gd name="connsiteY98" fmla="*/ 1085263 h 1331201"/>
              <a:gd name="connsiteX99" fmla="*/ 267314 w 1387876"/>
              <a:gd name="connsiteY99" fmla="*/ 1009063 h 1331201"/>
              <a:gd name="connsiteX100" fmla="*/ 133489 w 1387876"/>
              <a:gd name="connsiteY100" fmla="*/ 1009063 h 1331201"/>
              <a:gd name="connsiteX101" fmla="*/ 133489 w 1387876"/>
              <a:gd name="connsiteY101" fmla="*/ 1085263 h 1331201"/>
              <a:gd name="connsiteX102" fmla="*/ 179208 w 1387876"/>
              <a:gd name="connsiteY102" fmla="*/ 1085263 h 1331201"/>
              <a:gd name="connsiteX103" fmla="*/ 179208 w 1387876"/>
              <a:gd name="connsiteY103" fmla="*/ 1009063 h 1331201"/>
              <a:gd name="connsiteX104" fmla="*/ 1226482 w 1387876"/>
              <a:gd name="connsiteY104" fmla="*/ 881069 h 1331201"/>
              <a:gd name="connsiteX105" fmla="*/ 1226482 w 1387876"/>
              <a:gd name="connsiteY105" fmla="*/ 957269 h 1331201"/>
              <a:gd name="connsiteX106" fmla="*/ 1272201 w 1387876"/>
              <a:gd name="connsiteY106" fmla="*/ 957269 h 1331201"/>
              <a:gd name="connsiteX107" fmla="*/ 1272201 w 1387876"/>
              <a:gd name="connsiteY107" fmla="*/ 881069 h 1331201"/>
              <a:gd name="connsiteX108" fmla="*/ 1138376 w 1387876"/>
              <a:gd name="connsiteY108" fmla="*/ 881069 h 1331201"/>
              <a:gd name="connsiteX109" fmla="*/ 1138376 w 1387876"/>
              <a:gd name="connsiteY109" fmla="*/ 957269 h 1331201"/>
              <a:gd name="connsiteX110" fmla="*/ 1184095 w 1387876"/>
              <a:gd name="connsiteY110" fmla="*/ 957269 h 1331201"/>
              <a:gd name="connsiteX111" fmla="*/ 1184095 w 1387876"/>
              <a:gd name="connsiteY111" fmla="*/ 881069 h 1331201"/>
              <a:gd name="connsiteX112" fmla="*/ 1050270 w 1387876"/>
              <a:gd name="connsiteY112" fmla="*/ 881069 h 1331201"/>
              <a:gd name="connsiteX113" fmla="*/ 1050270 w 1387876"/>
              <a:gd name="connsiteY113" fmla="*/ 957269 h 1331201"/>
              <a:gd name="connsiteX114" fmla="*/ 1095989 w 1387876"/>
              <a:gd name="connsiteY114" fmla="*/ 957269 h 1331201"/>
              <a:gd name="connsiteX115" fmla="*/ 1095989 w 1387876"/>
              <a:gd name="connsiteY115" fmla="*/ 881069 h 1331201"/>
              <a:gd name="connsiteX116" fmla="*/ 962164 w 1387876"/>
              <a:gd name="connsiteY116" fmla="*/ 881069 h 1331201"/>
              <a:gd name="connsiteX117" fmla="*/ 962164 w 1387876"/>
              <a:gd name="connsiteY117" fmla="*/ 957269 h 1331201"/>
              <a:gd name="connsiteX118" fmla="*/ 1007883 w 1387876"/>
              <a:gd name="connsiteY118" fmla="*/ 957269 h 1331201"/>
              <a:gd name="connsiteX119" fmla="*/ 1007883 w 1387876"/>
              <a:gd name="connsiteY119" fmla="*/ 881069 h 1331201"/>
              <a:gd name="connsiteX120" fmla="*/ 855008 w 1387876"/>
              <a:gd name="connsiteY120" fmla="*/ 881069 h 1331201"/>
              <a:gd name="connsiteX121" fmla="*/ 855008 w 1387876"/>
              <a:gd name="connsiteY121" fmla="*/ 957269 h 1331201"/>
              <a:gd name="connsiteX122" fmla="*/ 900727 w 1387876"/>
              <a:gd name="connsiteY122" fmla="*/ 957269 h 1331201"/>
              <a:gd name="connsiteX123" fmla="*/ 900727 w 1387876"/>
              <a:gd name="connsiteY123" fmla="*/ 881069 h 1331201"/>
              <a:gd name="connsiteX124" fmla="*/ 766901 w 1387876"/>
              <a:gd name="connsiteY124" fmla="*/ 881069 h 1331201"/>
              <a:gd name="connsiteX125" fmla="*/ 766901 w 1387876"/>
              <a:gd name="connsiteY125" fmla="*/ 957269 h 1331201"/>
              <a:gd name="connsiteX126" fmla="*/ 812620 w 1387876"/>
              <a:gd name="connsiteY126" fmla="*/ 957269 h 1331201"/>
              <a:gd name="connsiteX127" fmla="*/ 812620 w 1387876"/>
              <a:gd name="connsiteY127" fmla="*/ 881069 h 1331201"/>
              <a:gd name="connsiteX128" fmla="*/ 678795 w 1387876"/>
              <a:gd name="connsiteY128" fmla="*/ 881069 h 1331201"/>
              <a:gd name="connsiteX129" fmla="*/ 678795 w 1387876"/>
              <a:gd name="connsiteY129" fmla="*/ 957269 h 1331201"/>
              <a:gd name="connsiteX130" fmla="*/ 724514 w 1387876"/>
              <a:gd name="connsiteY130" fmla="*/ 957269 h 1331201"/>
              <a:gd name="connsiteX131" fmla="*/ 724514 w 1387876"/>
              <a:gd name="connsiteY131" fmla="*/ 881069 h 1331201"/>
              <a:gd name="connsiteX132" fmla="*/ 590689 w 1387876"/>
              <a:gd name="connsiteY132" fmla="*/ 881069 h 1331201"/>
              <a:gd name="connsiteX133" fmla="*/ 590689 w 1387876"/>
              <a:gd name="connsiteY133" fmla="*/ 957269 h 1331201"/>
              <a:gd name="connsiteX134" fmla="*/ 636408 w 1387876"/>
              <a:gd name="connsiteY134" fmla="*/ 957269 h 1331201"/>
              <a:gd name="connsiteX135" fmla="*/ 636408 w 1387876"/>
              <a:gd name="connsiteY135" fmla="*/ 881069 h 1331201"/>
              <a:gd name="connsiteX136" fmla="*/ 502583 w 1387876"/>
              <a:gd name="connsiteY136" fmla="*/ 881069 h 1331201"/>
              <a:gd name="connsiteX137" fmla="*/ 502583 w 1387876"/>
              <a:gd name="connsiteY137" fmla="*/ 957269 h 1331201"/>
              <a:gd name="connsiteX138" fmla="*/ 548302 w 1387876"/>
              <a:gd name="connsiteY138" fmla="*/ 957269 h 1331201"/>
              <a:gd name="connsiteX139" fmla="*/ 548302 w 1387876"/>
              <a:gd name="connsiteY139" fmla="*/ 881069 h 1331201"/>
              <a:gd name="connsiteX140" fmla="*/ 397807 w 1387876"/>
              <a:gd name="connsiteY140" fmla="*/ 881069 h 1331201"/>
              <a:gd name="connsiteX141" fmla="*/ 397807 w 1387876"/>
              <a:gd name="connsiteY141" fmla="*/ 957269 h 1331201"/>
              <a:gd name="connsiteX142" fmla="*/ 443526 w 1387876"/>
              <a:gd name="connsiteY142" fmla="*/ 957269 h 1331201"/>
              <a:gd name="connsiteX143" fmla="*/ 443526 w 1387876"/>
              <a:gd name="connsiteY143" fmla="*/ 881069 h 1331201"/>
              <a:gd name="connsiteX144" fmla="*/ 309701 w 1387876"/>
              <a:gd name="connsiteY144" fmla="*/ 881069 h 1331201"/>
              <a:gd name="connsiteX145" fmla="*/ 309701 w 1387876"/>
              <a:gd name="connsiteY145" fmla="*/ 957269 h 1331201"/>
              <a:gd name="connsiteX146" fmla="*/ 355420 w 1387876"/>
              <a:gd name="connsiteY146" fmla="*/ 957269 h 1331201"/>
              <a:gd name="connsiteX147" fmla="*/ 355420 w 1387876"/>
              <a:gd name="connsiteY147" fmla="*/ 881069 h 1331201"/>
              <a:gd name="connsiteX148" fmla="*/ 221595 w 1387876"/>
              <a:gd name="connsiteY148" fmla="*/ 881069 h 1331201"/>
              <a:gd name="connsiteX149" fmla="*/ 221595 w 1387876"/>
              <a:gd name="connsiteY149" fmla="*/ 957269 h 1331201"/>
              <a:gd name="connsiteX150" fmla="*/ 267314 w 1387876"/>
              <a:gd name="connsiteY150" fmla="*/ 957269 h 1331201"/>
              <a:gd name="connsiteX151" fmla="*/ 267314 w 1387876"/>
              <a:gd name="connsiteY151" fmla="*/ 881069 h 1331201"/>
              <a:gd name="connsiteX152" fmla="*/ 133489 w 1387876"/>
              <a:gd name="connsiteY152" fmla="*/ 881069 h 1331201"/>
              <a:gd name="connsiteX153" fmla="*/ 133489 w 1387876"/>
              <a:gd name="connsiteY153" fmla="*/ 957269 h 1331201"/>
              <a:gd name="connsiteX154" fmla="*/ 179208 w 1387876"/>
              <a:gd name="connsiteY154" fmla="*/ 957269 h 1331201"/>
              <a:gd name="connsiteX155" fmla="*/ 179208 w 1387876"/>
              <a:gd name="connsiteY155" fmla="*/ 881069 h 1331201"/>
              <a:gd name="connsiteX156" fmla="*/ 1226482 w 1387876"/>
              <a:gd name="connsiteY156" fmla="*/ 753077 h 1331201"/>
              <a:gd name="connsiteX157" fmla="*/ 1226482 w 1387876"/>
              <a:gd name="connsiteY157" fmla="*/ 829277 h 1331201"/>
              <a:gd name="connsiteX158" fmla="*/ 1272201 w 1387876"/>
              <a:gd name="connsiteY158" fmla="*/ 829277 h 1331201"/>
              <a:gd name="connsiteX159" fmla="*/ 1272201 w 1387876"/>
              <a:gd name="connsiteY159" fmla="*/ 753077 h 1331201"/>
              <a:gd name="connsiteX160" fmla="*/ 1138376 w 1387876"/>
              <a:gd name="connsiteY160" fmla="*/ 753077 h 1331201"/>
              <a:gd name="connsiteX161" fmla="*/ 1138376 w 1387876"/>
              <a:gd name="connsiteY161" fmla="*/ 829277 h 1331201"/>
              <a:gd name="connsiteX162" fmla="*/ 1184095 w 1387876"/>
              <a:gd name="connsiteY162" fmla="*/ 829277 h 1331201"/>
              <a:gd name="connsiteX163" fmla="*/ 1184095 w 1387876"/>
              <a:gd name="connsiteY163" fmla="*/ 753077 h 1331201"/>
              <a:gd name="connsiteX164" fmla="*/ 1050270 w 1387876"/>
              <a:gd name="connsiteY164" fmla="*/ 753077 h 1331201"/>
              <a:gd name="connsiteX165" fmla="*/ 1050270 w 1387876"/>
              <a:gd name="connsiteY165" fmla="*/ 829277 h 1331201"/>
              <a:gd name="connsiteX166" fmla="*/ 1095989 w 1387876"/>
              <a:gd name="connsiteY166" fmla="*/ 829277 h 1331201"/>
              <a:gd name="connsiteX167" fmla="*/ 1095989 w 1387876"/>
              <a:gd name="connsiteY167" fmla="*/ 753077 h 1331201"/>
              <a:gd name="connsiteX168" fmla="*/ 962164 w 1387876"/>
              <a:gd name="connsiteY168" fmla="*/ 753077 h 1331201"/>
              <a:gd name="connsiteX169" fmla="*/ 962164 w 1387876"/>
              <a:gd name="connsiteY169" fmla="*/ 829277 h 1331201"/>
              <a:gd name="connsiteX170" fmla="*/ 1007883 w 1387876"/>
              <a:gd name="connsiteY170" fmla="*/ 829277 h 1331201"/>
              <a:gd name="connsiteX171" fmla="*/ 1007883 w 1387876"/>
              <a:gd name="connsiteY171" fmla="*/ 753077 h 1331201"/>
              <a:gd name="connsiteX172" fmla="*/ 855008 w 1387876"/>
              <a:gd name="connsiteY172" fmla="*/ 753077 h 1331201"/>
              <a:gd name="connsiteX173" fmla="*/ 855008 w 1387876"/>
              <a:gd name="connsiteY173" fmla="*/ 829277 h 1331201"/>
              <a:gd name="connsiteX174" fmla="*/ 900727 w 1387876"/>
              <a:gd name="connsiteY174" fmla="*/ 829277 h 1331201"/>
              <a:gd name="connsiteX175" fmla="*/ 900727 w 1387876"/>
              <a:gd name="connsiteY175" fmla="*/ 753077 h 1331201"/>
              <a:gd name="connsiteX176" fmla="*/ 766901 w 1387876"/>
              <a:gd name="connsiteY176" fmla="*/ 753077 h 1331201"/>
              <a:gd name="connsiteX177" fmla="*/ 766901 w 1387876"/>
              <a:gd name="connsiteY177" fmla="*/ 829277 h 1331201"/>
              <a:gd name="connsiteX178" fmla="*/ 812620 w 1387876"/>
              <a:gd name="connsiteY178" fmla="*/ 829277 h 1331201"/>
              <a:gd name="connsiteX179" fmla="*/ 812620 w 1387876"/>
              <a:gd name="connsiteY179" fmla="*/ 753077 h 1331201"/>
              <a:gd name="connsiteX180" fmla="*/ 678795 w 1387876"/>
              <a:gd name="connsiteY180" fmla="*/ 753077 h 1331201"/>
              <a:gd name="connsiteX181" fmla="*/ 678795 w 1387876"/>
              <a:gd name="connsiteY181" fmla="*/ 829277 h 1331201"/>
              <a:gd name="connsiteX182" fmla="*/ 724514 w 1387876"/>
              <a:gd name="connsiteY182" fmla="*/ 829277 h 1331201"/>
              <a:gd name="connsiteX183" fmla="*/ 724514 w 1387876"/>
              <a:gd name="connsiteY183" fmla="*/ 753077 h 1331201"/>
              <a:gd name="connsiteX184" fmla="*/ 590689 w 1387876"/>
              <a:gd name="connsiteY184" fmla="*/ 753077 h 1331201"/>
              <a:gd name="connsiteX185" fmla="*/ 590689 w 1387876"/>
              <a:gd name="connsiteY185" fmla="*/ 829277 h 1331201"/>
              <a:gd name="connsiteX186" fmla="*/ 636408 w 1387876"/>
              <a:gd name="connsiteY186" fmla="*/ 829277 h 1331201"/>
              <a:gd name="connsiteX187" fmla="*/ 636408 w 1387876"/>
              <a:gd name="connsiteY187" fmla="*/ 753077 h 1331201"/>
              <a:gd name="connsiteX188" fmla="*/ 502583 w 1387876"/>
              <a:gd name="connsiteY188" fmla="*/ 753077 h 1331201"/>
              <a:gd name="connsiteX189" fmla="*/ 502583 w 1387876"/>
              <a:gd name="connsiteY189" fmla="*/ 829277 h 1331201"/>
              <a:gd name="connsiteX190" fmla="*/ 548302 w 1387876"/>
              <a:gd name="connsiteY190" fmla="*/ 829277 h 1331201"/>
              <a:gd name="connsiteX191" fmla="*/ 548302 w 1387876"/>
              <a:gd name="connsiteY191" fmla="*/ 753077 h 1331201"/>
              <a:gd name="connsiteX192" fmla="*/ 397807 w 1387876"/>
              <a:gd name="connsiteY192" fmla="*/ 753077 h 1331201"/>
              <a:gd name="connsiteX193" fmla="*/ 397807 w 1387876"/>
              <a:gd name="connsiteY193" fmla="*/ 829277 h 1331201"/>
              <a:gd name="connsiteX194" fmla="*/ 443526 w 1387876"/>
              <a:gd name="connsiteY194" fmla="*/ 829277 h 1331201"/>
              <a:gd name="connsiteX195" fmla="*/ 443526 w 1387876"/>
              <a:gd name="connsiteY195" fmla="*/ 753077 h 1331201"/>
              <a:gd name="connsiteX196" fmla="*/ 309701 w 1387876"/>
              <a:gd name="connsiteY196" fmla="*/ 753077 h 1331201"/>
              <a:gd name="connsiteX197" fmla="*/ 309701 w 1387876"/>
              <a:gd name="connsiteY197" fmla="*/ 829277 h 1331201"/>
              <a:gd name="connsiteX198" fmla="*/ 355420 w 1387876"/>
              <a:gd name="connsiteY198" fmla="*/ 829277 h 1331201"/>
              <a:gd name="connsiteX199" fmla="*/ 355420 w 1387876"/>
              <a:gd name="connsiteY199" fmla="*/ 753077 h 1331201"/>
              <a:gd name="connsiteX200" fmla="*/ 221595 w 1387876"/>
              <a:gd name="connsiteY200" fmla="*/ 753077 h 1331201"/>
              <a:gd name="connsiteX201" fmla="*/ 221595 w 1387876"/>
              <a:gd name="connsiteY201" fmla="*/ 829277 h 1331201"/>
              <a:gd name="connsiteX202" fmla="*/ 267314 w 1387876"/>
              <a:gd name="connsiteY202" fmla="*/ 829277 h 1331201"/>
              <a:gd name="connsiteX203" fmla="*/ 267314 w 1387876"/>
              <a:gd name="connsiteY203" fmla="*/ 753077 h 1331201"/>
              <a:gd name="connsiteX204" fmla="*/ 133489 w 1387876"/>
              <a:gd name="connsiteY204" fmla="*/ 753077 h 1331201"/>
              <a:gd name="connsiteX205" fmla="*/ 133489 w 1387876"/>
              <a:gd name="connsiteY205" fmla="*/ 829277 h 1331201"/>
              <a:gd name="connsiteX206" fmla="*/ 179208 w 1387876"/>
              <a:gd name="connsiteY206" fmla="*/ 829277 h 1331201"/>
              <a:gd name="connsiteX207" fmla="*/ 179208 w 1387876"/>
              <a:gd name="connsiteY207" fmla="*/ 753077 h 1331201"/>
              <a:gd name="connsiteX208" fmla="*/ 1226482 w 1387876"/>
              <a:gd name="connsiteY208" fmla="*/ 625085 h 1331201"/>
              <a:gd name="connsiteX209" fmla="*/ 1226482 w 1387876"/>
              <a:gd name="connsiteY209" fmla="*/ 701285 h 1331201"/>
              <a:gd name="connsiteX210" fmla="*/ 1272201 w 1387876"/>
              <a:gd name="connsiteY210" fmla="*/ 701285 h 1331201"/>
              <a:gd name="connsiteX211" fmla="*/ 1272201 w 1387876"/>
              <a:gd name="connsiteY211" fmla="*/ 625085 h 1331201"/>
              <a:gd name="connsiteX212" fmla="*/ 1138376 w 1387876"/>
              <a:gd name="connsiteY212" fmla="*/ 625085 h 1331201"/>
              <a:gd name="connsiteX213" fmla="*/ 1138376 w 1387876"/>
              <a:gd name="connsiteY213" fmla="*/ 701285 h 1331201"/>
              <a:gd name="connsiteX214" fmla="*/ 1184095 w 1387876"/>
              <a:gd name="connsiteY214" fmla="*/ 701285 h 1331201"/>
              <a:gd name="connsiteX215" fmla="*/ 1184095 w 1387876"/>
              <a:gd name="connsiteY215" fmla="*/ 625085 h 1331201"/>
              <a:gd name="connsiteX216" fmla="*/ 1050270 w 1387876"/>
              <a:gd name="connsiteY216" fmla="*/ 625085 h 1331201"/>
              <a:gd name="connsiteX217" fmla="*/ 1050270 w 1387876"/>
              <a:gd name="connsiteY217" fmla="*/ 701285 h 1331201"/>
              <a:gd name="connsiteX218" fmla="*/ 1095989 w 1387876"/>
              <a:gd name="connsiteY218" fmla="*/ 701285 h 1331201"/>
              <a:gd name="connsiteX219" fmla="*/ 1095989 w 1387876"/>
              <a:gd name="connsiteY219" fmla="*/ 625085 h 1331201"/>
              <a:gd name="connsiteX220" fmla="*/ 962164 w 1387876"/>
              <a:gd name="connsiteY220" fmla="*/ 625085 h 1331201"/>
              <a:gd name="connsiteX221" fmla="*/ 962164 w 1387876"/>
              <a:gd name="connsiteY221" fmla="*/ 701285 h 1331201"/>
              <a:gd name="connsiteX222" fmla="*/ 1007883 w 1387876"/>
              <a:gd name="connsiteY222" fmla="*/ 701285 h 1331201"/>
              <a:gd name="connsiteX223" fmla="*/ 1007883 w 1387876"/>
              <a:gd name="connsiteY223" fmla="*/ 625085 h 1331201"/>
              <a:gd name="connsiteX224" fmla="*/ 855008 w 1387876"/>
              <a:gd name="connsiteY224" fmla="*/ 625085 h 1331201"/>
              <a:gd name="connsiteX225" fmla="*/ 855008 w 1387876"/>
              <a:gd name="connsiteY225" fmla="*/ 701285 h 1331201"/>
              <a:gd name="connsiteX226" fmla="*/ 900727 w 1387876"/>
              <a:gd name="connsiteY226" fmla="*/ 701285 h 1331201"/>
              <a:gd name="connsiteX227" fmla="*/ 900727 w 1387876"/>
              <a:gd name="connsiteY227" fmla="*/ 625085 h 1331201"/>
              <a:gd name="connsiteX228" fmla="*/ 766901 w 1387876"/>
              <a:gd name="connsiteY228" fmla="*/ 625085 h 1331201"/>
              <a:gd name="connsiteX229" fmla="*/ 766901 w 1387876"/>
              <a:gd name="connsiteY229" fmla="*/ 701285 h 1331201"/>
              <a:gd name="connsiteX230" fmla="*/ 812620 w 1387876"/>
              <a:gd name="connsiteY230" fmla="*/ 701285 h 1331201"/>
              <a:gd name="connsiteX231" fmla="*/ 812620 w 1387876"/>
              <a:gd name="connsiteY231" fmla="*/ 625085 h 1331201"/>
              <a:gd name="connsiteX232" fmla="*/ 678795 w 1387876"/>
              <a:gd name="connsiteY232" fmla="*/ 625085 h 1331201"/>
              <a:gd name="connsiteX233" fmla="*/ 678795 w 1387876"/>
              <a:gd name="connsiteY233" fmla="*/ 701285 h 1331201"/>
              <a:gd name="connsiteX234" fmla="*/ 724514 w 1387876"/>
              <a:gd name="connsiteY234" fmla="*/ 701285 h 1331201"/>
              <a:gd name="connsiteX235" fmla="*/ 724514 w 1387876"/>
              <a:gd name="connsiteY235" fmla="*/ 625085 h 1331201"/>
              <a:gd name="connsiteX236" fmla="*/ 590689 w 1387876"/>
              <a:gd name="connsiteY236" fmla="*/ 625085 h 1331201"/>
              <a:gd name="connsiteX237" fmla="*/ 590689 w 1387876"/>
              <a:gd name="connsiteY237" fmla="*/ 701285 h 1331201"/>
              <a:gd name="connsiteX238" fmla="*/ 636408 w 1387876"/>
              <a:gd name="connsiteY238" fmla="*/ 701285 h 1331201"/>
              <a:gd name="connsiteX239" fmla="*/ 636408 w 1387876"/>
              <a:gd name="connsiteY239" fmla="*/ 625085 h 1331201"/>
              <a:gd name="connsiteX240" fmla="*/ 502583 w 1387876"/>
              <a:gd name="connsiteY240" fmla="*/ 625085 h 1331201"/>
              <a:gd name="connsiteX241" fmla="*/ 502583 w 1387876"/>
              <a:gd name="connsiteY241" fmla="*/ 701285 h 1331201"/>
              <a:gd name="connsiteX242" fmla="*/ 548302 w 1387876"/>
              <a:gd name="connsiteY242" fmla="*/ 701285 h 1331201"/>
              <a:gd name="connsiteX243" fmla="*/ 548302 w 1387876"/>
              <a:gd name="connsiteY243" fmla="*/ 625085 h 1331201"/>
              <a:gd name="connsiteX244" fmla="*/ 397807 w 1387876"/>
              <a:gd name="connsiteY244" fmla="*/ 625085 h 1331201"/>
              <a:gd name="connsiteX245" fmla="*/ 397807 w 1387876"/>
              <a:gd name="connsiteY245" fmla="*/ 701285 h 1331201"/>
              <a:gd name="connsiteX246" fmla="*/ 443526 w 1387876"/>
              <a:gd name="connsiteY246" fmla="*/ 701285 h 1331201"/>
              <a:gd name="connsiteX247" fmla="*/ 443526 w 1387876"/>
              <a:gd name="connsiteY247" fmla="*/ 625085 h 1331201"/>
              <a:gd name="connsiteX248" fmla="*/ 309701 w 1387876"/>
              <a:gd name="connsiteY248" fmla="*/ 625085 h 1331201"/>
              <a:gd name="connsiteX249" fmla="*/ 309701 w 1387876"/>
              <a:gd name="connsiteY249" fmla="*/ 701285 h 1331201"/>
              <a:gd name="connsiteX250" fmla="*/ 355420 w 1387876"/>
              <a:gd name="connsiteY250" fmla="*/ 701285 h 1331201"/>
              <a:gd name="connsiteX251" fmla="*/ 355420 w 1387876"/>
              <a:gd name="connsiteY251" fmla="*/ 625085 h 1331201"/>
              <a:gd name="connsiteX252" fmla="*/ 221595 w 1387876"/>
              <a:gd name="connsiteY252" fmla="*/ 625085 h 1331201"/>
              <a:gd name="connsiteX253" fmla="*/ 221595 w 1387876"/>
              <a:gd name="connsiteY253" fmla="*/ 701285 h 1331201"/>
              <a:gd name="connsiteX254" fmla="*/ 267314 w 1387876"/>
              <a:gd name="connsiteY254" fmla="*/ 701285 h 1331201"/>
              <a:gd name="connsiteX255" fmla="*/ 267314 w 1387876"/>
              <a:gd name="connsiteY255" fmla="*/ 625085 h 1331201"/>
              <a:gd name="connsiteX256" fmla="*/ 133489 w 1387876"/>
              <a:gd name="connsiteY256" fmla="*/ 625085 h 1331201"/>
              <a:gd name="connsiteX257" fmla="*/ 133489 w 1387876"/>
              <a:gd name="connsiteY257" fmla="*/ 701285 h 1331201"/>
              <a:gd name="connsiteX258" fmla="*/ 179208 w 1387876"/>
              <a:gd name="connsiteY258" fmla="*/ 701285 h 1331201"/>
              <a:gd name="connsiteX259" fmla="*/ 179208 w 1387876"/>
              <a:gd name="connsiteY259" fmla="*/ 625085 h 1331201"/>
              <a:gd name="connsiteX260" fmla="*/ 1226482 w 1387876"/>
              <a:gd name="connsiteY260" fmla="*/ 497093 h 1331201"/>
              <a:gd name="connsiteX261" fmla="*/ 1226482 w 1387876"/>
              <a:gd name="connsiteY261" fmla="*/ 573293 h 1331201"/>
              <a:gd name="connsiteX262" fmla="*/ 1272201 w 1387876"/>
              <a:gd name="connsiteY262" fmla="*/ 573293 h 1331201"/>
              <a:gd name="connsiteX263" fmla="*/ 1272201 w 1387876"/>
              <a:gd name="connsiteY263" fmla="*/ 497093 h 1331201"/>
              <a:gd name="connsiteX264" fmla="*/ 1138376 w 1387876"/>
              <a:gd name="connsiteY264" fmla="*/ 497093 h 1331201"/>
              <a:gd name="connsiteX265" fmla="*/ 1138376 w 1387876"/>
              <a:gd name="connsiteY265" fmla="*/ 573293 h 1331201"/>
              <a:gd name="connsiteX266" fmla="*/ 1184095 w 1387876"/>
              <a:gd name="connsiteY266" fmla="*/ 573293 h 1331201"/>
              <a:gd name="connsiteX267" fmla="*/ 1184095 w 1387876"/>
              <a:gd name="connsiteY267" fmla="*/ 497093 h 1331201"/>
              <a:gd name="connsiteX268" fmla="*/ 1050270 w 1387876"/>
              <a:gd name="connsiteY268" fmla="*/ 497093 h 1331201"/>
              <a:gd name="connsiteX269" fmla="*/ 1050270 w 1387876"/>
              <a:gd name="connsiteY269" fmla="*/ 573293 h 1331201"/>
              <a:gd name="connsiteX270" fmla="*/ 1095989 w 1387876"/>
              <a:gd name="connsiteY270" fmla="*/ 573293 h 1331201"/>
              <a:gd name="connsiteX271" fmla="*/ 1095989 w 1387876"/>
              <a:gd name="connsiteY271" fmla="*/ 497093 h 1331201"/>
              <a:gd name="connsiteX272" fmla="*/ 962164 w 1387876"/>
              <a:gd name="connsiteY272" fmla="*/ 497093 h 1331201"/>
              <a:gd name="connsiteX273" fmla="*/ 962164 w 1387876"/>
              <a:gd name="connsiteY273" fmla="*/ 573293 h 1331201"/>
              <a:gd name="connsiteX274" fmla="*/ 1007883 w 1387876"/>
              <a:gd name="connsiteY274" fmla="*/ 573293 h 1331201"/>
              <a:gd name="connsiteX275" fmla="*/ 1007883 w 1387876"/>
              <a:gd name="connsiteY275" fmla="*/ 497093 h 1331201"/>
              <a:gd name="connsiteX276" fmla="*/ 855008 w 1387876"/>
              <a:gd name="connsiteY276" fmla="*/ 497093 h 1331201"/>
              <a:gd name="connsiteX277" fmla="*/ 855008 w 1387876"/>
              <a:gd name="connsiteY277" fmla="*/ 573293 h 1331201"/>
              <a:gd name="connsiteX278" fmla="*/ 900727 w 1387876"/>
              <a:gd name="connsiteY278" fmla="*/ 573293 h 1331201"/>
              <a:gd name="connsiteX279" fmla="*/ 900727 w 1387876"/>
              <a:gd name="connsiteY279" fmla="*/ 497093 h 1331201"/>
              <a:gd name="connsiteX280" fmla="*/ 766901 w 1387876"/>
              <a:gd name="connsiteY280" fmla="*/ 497093 h 1331201"/>
              <a:gd name="connsiteX281" fmla="*/ 766901 w 1387876"/>
              <a:gd name="connsiteY281" fmla="*/ 573293 h 1331201"/>
              <a:gd name="connsiteX282" fmla="*/ 812620 w 1387876"/>
              <a:gd name="connsiteY282" fmla="*/ 573293 h 1331201"/>
              <a:gd name="connsiteX283" fmla="*/ 812620 w 1387876"/>
              <a:gd name="connsiteY283" fmla="*/ 497093 h 1331201"/>
              <a:gd name="connsiteX284" fmla="*/ 678795 w 1387876"/>
              <a:gd name="connsiteY284" fmla="*/ 497093 h 1331201"/>
              <a:gd name="connsiteX285" fmla="*/ 678795 w 1387876"/>
              <a:gd name="connsiteY285" fmla="*/ 573293 h 1331201"/>
              <a:gd name="connsiteX286" fmla="*/ 724514 w 1387876"/>
              <a:gd name="connsiteY286" fmla="*/ 573293 h 1331201"/>
              <a:gd name="connsiteX287" fmla="*/ 724514 w 1387876"/>
              <a:gd name="connsiteY287" fmla="*/ 497093 h 1331201"/>
              <a:gd name="connsiteX288" fmla="*/ 590689 w 1387876"/>
              <a:gd name="connsiteY288" fmla="*/ 497093 h 1331201"/>
              <a:gd name="connsiteX289" fmla="*/ 590689 w 1387876"/>
              <a:gd name="connsiteY289" fmla="*/ 573293 h 1331201"/>
              <a:gd name="connsiteX290" fmla="*/ 636408 w 1387876"/>
              <a:gd name="connsiteY290" fmla="*/ 573293 h 1331201"/>
              <a:gd name="connsiteX291" fmla="*/ 636408 w 1387876"/>
              <a:gd name="connsiteY291" fmla="*/ 497093 h 1331201"/>
              <a:gd name="connsiteX292" fmla="*/ 502583 w 1387876"/>
              <a:gd name="connsiteY292" fmla="*/ 497093 h 1331201"/>
              <a:gd name="connsiteX293" fmla="*/ 502583 w 1387876"/>
              <a:gd name="connsiteY293" fmla="*/ 573293 h 1331201"/>
              <a:gd name="connsiteX294" fmla="*/ 548302 w 1387876"/>
              <a:gd name="connsiteY294" fmla="*/ 573293 h 1331201"/>
              <a:gd name="connsiteX295" fmla="*/ 548302 w 1387876"/>
              <a:gd name="connsiteY295" fmla="*/ 497093 h 1331201"/>
              <a:gd name="connsiteX296" fmla="*/ 397807 w 1387876"/>
              <a:gd name="connsiteY296" fmla="*/ 497093 h 1331201"/>
              <a:gd name="connsiteX297" fmla="*/ 397807 w 1387876"/>
              <a:gd name="connsiteY297" fmla="*/ 573293 h 1331201"/>
              <a:gd name="connsiteX298" fmla="*/ 443526 w 1387876"/>
              <a:gd name="connsiteY298" fmla="*/ 573293 h 1331201"/>
              <a:gd name="connsiteX299" fmla="*/ 443526 w 1387876"/>
              <a:gd name="connsiteY299" fmla="*/ 497093 h 1331201"/>
              <a:gd name="connsiteX300" fmla="*/ 309701 w 1387876"/>
              <a:gd name="connsiteY300" fmla="*/ 497093 h 1331201"/>
              <a:gd name="connsiteX301" fmla="*/ 309701 w 1387876"/>
              <a:gd name="connsiteY301" fmla="*/ 573293 h 1331201"/>
              <a:gd name="connsiteX302" fmla="*/ 355420 w 1387876"/>
              <a:gd name="connsiteY302" fmla="*/ 573293 h 1331201"/>
              <a:gd name="connsiteX303" fmla="*/ 355420 w 1387876"/>
              <a:gd name="connsiteY303" fmla="*/ 497093 h 1331201"/>
              <a:gd name="connsiteX304" fmla="*/ 221595 w 1387876"/>
              <a:gd name="connsiteY304" fmla="*/ 497093 h 1331201"/>
              <a:gd name="connsiteX305" fmla="*/ 221595 w 1387876"/>
              <a:gd name="connsiteY305" fmla="*/ 573293 h 1331201"/>
              <a:gd name="connsiteX306" fmla="*/ 267314 w 1387876"/>
              <a:gd name="connsiteY306" fmla="*/ 573293 h 1331201"/>
              <a:gd name="connsiteX307" fmla="*/ 267314 w 1387876"/>
              <a:gd name="connsiteY307" fmla="*/ 497093 h 1331201"/>
              <a:gd name="connsiteX308" fmla="*/ 133489 w 1387876"/>
              <a:gd name="connsiteY308" fmla="*/ 497093 h 1331201"/>
              <a:gd name="connsiteX309" fmla="*/ 133489 w 1387876"/>
              <a:gd name="connsiteY309" fmla="*/ 573293 h 1331201"/>
              <a:gd name="connsiteX310" fmla="*/ 179208 w 1387876"/>
              <a:gd name="connsiteY310" fmla="*/ 573293 h 1331201"/>
              <a:gd name="connsiteX311" fmla="*/ 179208 w 1387876"/>
              <a:gd name="connsiteY311" fmla="*/ 497093 h 1331201"/>
              <a:gd name="connsiteX312" fmla="*/ 856198 w 1387876"/>
              <a:gd name="connsiteY312" fmla="*/ 372078 h 1331201"/>
              <a:gd name="connsiteX313" fmla="*/ 856198 w 1387876"/>
              <a:gd name="connsiteY313" fmla="*/ 448278 h 1331201"/>
              <a:gd name="connsiteX314" fmla="*/ 901917 w 1387876"/>
              <a:gd name="connsiteY314" fmla="*/ 448278 h 1331201"/>
              <a:gd name="connsiteX315" fmla="*/ 901917 w 1387876"/>
              <a:gd name="connsiteY315" fmla="*/ 372078 h 1331201"/>
              <a:gd name="connsiteX316" fmla="*/ 768091 w 1387876"/>
              <a:gd name="connsiteY316" fmla="*/ 372078 h 1331201"/>
              <a:gd name="connsiteX317" fmla="*/ 768091 w 1387876"/>
              <a:gd name="connsiteY317" fmla="*/ 448278 h 1331201"/>
              <a:gd name="connsiteX318" fmla="*/ 813810 w 1387876"/>
              <a:gd name="connsiteY318" fmla="*/ 448278 h 1331201"/>
              <a:gd name="connsiteX319" fmla="*/ 813810 w 1387876"/>
              <a:gd name="connsiteY319" fmla="*/ 372078 h 1331201"/>
              <a:gd name="connsiteX320" fmla="*/ 679985 w 1387876"/>
              <a:gd name="connsiteY320" fmla="*/ 372078 h 1331201"/>
              <a:gd name="connsiteX321" fmla="*/ 679985 w 1387876"/>
              <a:gd name="connsiteY321" fmla="*/ 448278 h 1331201"/>
              <a:gd name="connsiteX322" fmla="*/ 725704 w 1387876"/>
              <a:gd name="connsiteY322" fmla="*/ 448278 h 1331201"/>
              <a:gd name="connsiteX323" fmla="*/ 725704 w 1387876"/>
              <a:gd name="connsiteY323" fmla="*/ 372078 h 1331201"/>
              <a:gd name="connsiteX324" fmla="*/ 591879 w 1387876"/>
              <a:gd name="connsiteY324" fmla="*/ 372078 h 1331201"/>
              <a:gd name="connsiteX325" fmla="*/ 591879 w 1387876"/>
              <a:gd name="connsiteY325" fmla="*/ 448278 h 1331201"/>
              <a:gd name="connsiteX326" fmla="*/ 637598 w 1387876"/>
              <a:gd name="connsiteY326" fmla="*/ 448278 h 1331201"/>
              <a:gd name="connsiteX327" fmla="*/ 637598 w 1387876"/>
              <a:gd name="connsiteY327" fmla="*/ 372078 h 1331201"/>
              <a:gd name="connsiteX328" fmla="*/ 503773 w 1387876"/>
              <a:gd name="connsiteY328" fmla="*/ 372078 h 1331201"/>
              <a:gd name="connsiteX329" fmla="*/ 503773 w 1387876"/>
              <a:gd name="connsiteY329" fmla="*/ 448278 h 1331201"/>
              <a:gd name="connsiteX330" fmla="*/ 549492 w 1387876"/>
              <a:gd name="connsiteY330" fmla="*/ 448278 h 1331201"/>
              <a:gd name="connsiteX331" fmla="*/ 549492 w 1387876"/>
              <a:gd name="connsiteY331" fmla="*/ 372078 h 1331201"/>
              <a:gd name="connsiteX332" fmla="*/ 856198 w 1387876"/>
              <a:gd name="connsiteY332" fmla="*/ 245871 h 1331201"/>
              <a:gd name="connsiteX333" fmla="*/ 856198 w 1387876"/>
              <a:gd name="connsiteY333" fmla="*/ 322071 h 1331201"/>
              <a:gd name="connsiteX334" fmla="*/ 901917 w 1387876"/>
              <a:gd name="connsiteY334" fmla="*/ 322071 h 1331201"/>
              <a:gd name="connsiteX335" fmla="*/ 901917 w 1387876"/>
              <a:gd name="connsiteY335" fmla="*/ 245871 h 1331201"/>
              <a:gd name="connsiteX336" fmla="*/ 768091 w 1387876"/>
              <a:gd name="connsiteY336" fmla="*/ 245871 h 1331201"/>
              <a:gd name="connsiteX337" fmla="*/ 768091 w 1387876"/>
              <a:gd name="connsiteY337" fmla="*/ 322071 h 1331201"/>
              <a:gd name="connsiteX338" fmla="*/ 813810 w 1387876"/>
              <a:gd name="connsiteY338" fmla="*/ 322071 h 1331201"/>
              <a:gd name="connsiteX339" fmla="*/ 813810 w 1387876"/>
              <a:gd name="connsiteY339" fmla="*/ 245871 h 1331201"/>
              <a:gd name="connsiteX340" fmla="*/ 679985 w 1387876"/>
              <a:gd name="connsiteY340" fmla="*/ 245871 h 1331201"/>
              <a:gd name="connsiteX341" fmla="*/ 679985 w 1387876"/>
              <a:gd name="connsiteY341" fmla="*/ 322071 h 1331201"/>
              <a:gd name="connsiteX342" fmla="*/ 725704 w 1387876"/>
              <a:gd name="connsiteY342" fmla="*/ 322071 h 1331201"/>
              <a:gd name="connsiteX343" fmla="*/ 725704 w 1387876"/>
              <a:gd name="connsiteY343" fmla="*/ 245871 h 1331201"/>
              <a:gd name="connsiteX344" fmla="*/ 591879 w 1387876"/>
              <a:gd name="connsiteY344" fmla="*/ 245871 h 1331201"/>
              <a:gd name="connsiteX345" fmla="*/ 591879 w 1387876"/>
              <a:gd name="connsiteY345" fmla="*/ 322071 h 1331201"/>
              <a:gd name="connsiteX346" fmla="*/ 637598 w 1387876"/>
              <a:gd name="connsiteY346" fmla="*/ 322071 h 1331201"/>
              <a:gd name="connsiteX347" fmla="*/ 637598 w 1387876"/>
              <a:gd name="connsiteY347" fmla="*/ 245871 h 1331201"/>
              <a:gd name="connsiteX348" fmla="*/ 503773 w 1387876"/>
              <a:gd name="connsiteY348" fmla="*/ 245871 h 1331201"/>
              <a:gd name="connsiteX349" fmla="*/ 503773 w 1387876"/>
              <a:gd name="connsiteY349" fmla="*/ 322071 h 1331201"/>
              <a:gd name="connsiteX350" fmla="*/ 549492 w 1387876"/>
              <a:gd name="connsiteY350" fmla="*/ 322071 h 1331201"/>
              <a:gd name="connsiteX351" fmla="*/ 549492 w 1387876"/>
              <a:gd name="connsiteY351" fmla="*/ 245871 h 1331201"/>
              <a:gd name="connsiteX352" fmla="*/ 856198 w 1387876"/>
              <a:gd name="connsiteY352" fmla="*/ 112521 h 1331201"/>
              <a:gd name="connsiteX353" fmla="*/ 856198 w 1387876"/>
              <a:gd name="connsiteY353" fmla="*/ 188721 h 1331201"/>
              <a:gd name="connsiteX354" fmla="*/ 901917 w 1387876"/>
              <a:gd name="connsiteY354" fmla="*/ 188721 h 1331201"/>
              <a:gd name="connsiteX355" fmla="*/ 901917 w 1387876"/>
              <a:gd name="connsiteY355" fmla="*/ 112521 h 1331201"/>
              <a:gd name="connsiteX356" fmla="*/ 768091 w 1387876"/>
              <a:gd name="connsiteY356" fmla="*/ 112521 h 1331201"/>
              <a:gd name="connsiteX357" fmla="*/ 768091 w 1387876"/>
              <a:gd name="connsiteY357" fmla="*/ 188721 h 1331201"/>
              <a:gd name="connsiteX358" fmla="*/ 813810 w 1387876"/>
              <a:gd name="connsiteY358" fmla="*/ 188721 h 1331201"/>
              <a:gd name="connsiteX359" fmla="*/ 813810 w 1387876"/>
              <a:gd name="connsiteY359" fmla="*/ 112521 h 1331201"/>
              <a:gd name="connsiteX360" fmla="*/ 679985 w 1387876"/>
              <a:gd name="connsiteY360" fmla="*/ 112521 h 1331201"/>
              <a:gd name="connsiteX361" fmla="*/ 679985 w 1387876"/>
              <a:gd name="connsiteY361" fmla="*/ 188721 h 1331201"/>
              <a:gd name="connsiteX362" fmla="*/ 725704 w 1387876"/>
              <a:gd name="connsiteY362" fmla="*/ 188721 h 1331201"/>
              <a:gd name="connsiteX363" fmla="*/ 725704 w 1387876"/>
              <a:gd name="connsiteY363" fmla="*/ 112521 h 1331201"/>
              <a:gd name="connsiteX364" fmla="*/ 591879 w 1387876"/>
              <a:gd name="connsiteY364" fmla="*/ 112521 h 1331201"/>
              <a:gd name="connsiteX365" fmla="*/ 591879 w 1387876"/>
              <a:gd name="connsiteY365" fmla="*/ 188721 h 1331201"/>
              <a:gd name="connsiteX366" fmla="*/ 637598 w 1387876"/>
              <a:gd name="connsiteY366" fmla="*/ 188721 h 1331201"/>
              <a:gd name="connsiteX367" fmla="*/ 637598 w 1387876"/>
              <a:gd name="connsiteY367" fmla="*/ 112521 h 1331201"/>
              <a:gd name="connsiteX368" fmla="*/ 503773 w 1387876"/>
              <a:gd name="connsiteY368" fmla="*/ 112521 h 1331201"/>
              <a:gd name="connsiteX369" fmla="*/ 503773 w 1387876"/>
              <a:gd name="connsiteY369" fmla="*/ 188721 h 1331201"/>
              <a:gd name="connsiteX370" fmla="*/ 549492 w 1387876"/>
              <a:gd name="connsiteY370" fmla="*/ 188721 h 1331201"/>
              <a:gd name="connsiteX371" fmla="*/ 549492 w 1387876"/>
              <a:gd name="connsiteY371" fmla="*/ 112521 h 1331201"/>
              <a:gd name="connsiteX372" fmla="*/ 452393 w 1387876"/>
              <a:gd name="connsiteY372" fmla="*/ 0 h 1331201"/>
              <a:gd name="connsiteX373" fmla="*/ 948782 w 1387876"/>
              <a:gd name="connsiteY373" fmla="*/ 0 h 1331201"/>
              <a:gd name="connsiteX374" fmla="*/ 948782 w 1387876"/>
              <a:gd name="connsiteY374" fmla="*/ 1 h 1331201"/>
              <a:gd name="connsiteX375" fmla="*/ 986519 w 1387876"/>
              <a:gd name="connsiteY375" fmla="*/ 1 h 1331201"/>
              <a:gd name="connsiteX376" fmla="*/ 986519 w 1387876"/>
              <a:gd name="connsiteY376" fmla="*/ 52253 h 1331201"/>
              <a:gd name="connsiteX377" fmla="*/ 948782 w 1387876"/>
              <a:gd name="connsiteY377" fmla="*/ 52253 h 1331201"/>
              <a:gd name="connsiteX378" fmla="*/ 948782 w 1387876"/>
              <a:gd name="connsiteY378" fmla="*/ 399142 h 1331201"/>
              <a:gd name="connsiteX379" fmla="*/ 1328876 w 1387876"/>
              <a:gd name="connsiteY379" fmla="*/ 399142 h 1331201"/>
              <a:gd name="connsiteX380" fmla="*/ 1328876 w 1387876"/>
              <a:gd name="connsiteY380" fmla="*/ 399143 h 1331201"/>
              <a:gd name="connsiteX381" fmla="*/ 1358924 w 1387876"/>
              <a:gd name="connsiteY381" fmla="*/ 399143 h 1331201"/>
              <a:gd name="connsiteX382" fmla="*/ 1358924 w 1387876"/>
              <a:gd name="connsiteY382" fmla="*/ 451395 h 1331201"/>
              <a:gd name="connsiteX383" fmla="*/ 1328876 w 1387876"/>
              <a:gd name="connsiteY383" fmla="*/ 451395 h 1331201"/>
              <a:gd name="connsiteX384" fmla="*/ 1328876 w 1387876"/>
              <a:gd name="connsiteY384" fmla="*/ 1285482 h 1331201"/>
              <a:gd name="connsiteX385" fmla="*/ 1387876 w 1387876"/>
              <a:gd name="connsiteY385" fmla="*/ 1285482 h 1331201"/>
              <a:gd name="connsiteX386" fmla="*/ 1387876 w 1387876"/>
              <a:gd name="connsiteY386" fmla="*/ 1331201 h 1331201"/>
              <a:gd name="connsiteX387" fmla="*/ 0 w 1387876"/>
              <a:gd name="connsiteY387" fmla="*/ 1331201 h 1331201"/>
              <a:gd name="connsiteX388" fmla="*/ 0 w 1387876"/>
              <a:gd name="connsiteY388" fmla="*/ 1285482 h 1331201"/>
              <a:gd name="connsiteX389" fmla="*/ 76339 w 1387876"/>
              <a:gd name="connsiteY389" fmla="*/ 1285482 h 1331201"/>
              <a:gd name="connsiteX390" fmla="*/ 76339 w 1387876"/>
              <a:gd name="connsiteY390" fmla="*/ 451395 h 1331201"/>
              <a:gd name="connsiteX391" fmla="*/ 45381 w 1387876"/>
              <a:gd name="connsiteY391" fmla="*/ 451395 h 1331201"/>
              <a:gd name="connsiteX392" fmla="*/ 45381 w 1387876"/>
              <a:gd name="connsiteY392" fmla="*/ 399143 h 1331201"/>
              <a:gd name="connsiteX393" fmla="*/ 76339 w 1387876"/>
              <a:gd name="connsiteY393" fmla="*/ 399143 h 1331201"/>
              <a:gd name="connsiteX394" fmla="*/ 76339 w 1387876"/>
              <a:gd name="connsiteY394" fmla="*/ 399142 h 1331201"/>
              <a:gd name="connsiteX395" fmla="*/ 452393 w 1387876"/>
              <a:gd name="connsiteY395" fmla="*/ 399142 h 1331201"/>
              <a:gd name="connsiteX396" fmla="*/ 452393 w 1387876"/>
              <a:gd name="connsiteY396" fmla="*/ 52253 h 1331201"/>
              <a:gd name="connsiteX397" fmla="*/ 408851 w 1387876"/>
              <a:gd name="connsiteY397" fmla="*/ 52253 h 1331201"/>
              <a:gd name="connsiteX398" fmla="*/ 408851 w 1387876"/>
              <a:gd name="connsiteY398" fmla="*/ 1 h 1331201"/>
              <a:gd name="connsiteX399" fmla="*/ 452393 w 1387876"/>
              <a:gd name="connsiteY399" fmla="*/ 1 h 133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387876" h="1331201">
                <a:moveTo>
                  <a:pt x="1226482" y="1137650"/>
                </a:moveTo>
                <a:lnTo>
                  <a:pt x="1226482" y="1213850"/>
                </a:lnTo>
                <a:lnTo>
                  <a:pt x="1272201" y="1213850"/>
                </a:lnTo>
                <a:lnTo>
                  <a:pt x="1272201" y="1137650"/>
                </a:lnTo>
                <a:close/>
                <a:moveTo>
                  <a:pt x="1138376" y="1137650"/>
                </a:moveTo>
                <a:lnTo>
                  <a:pt x="1138376" y="1213850"/>
                </a:lnTo>
                <a:lnTo>
                  <a:pt x="1184095" y="1213850"/>
                </a:lnTo>
                <a:lnTo>
                  <a:pt x="1184095" y="1137650"/>
                </a:lnTo>
                <a:close/>
                <a:moveTo>
                  <a:pt x="1050270" y="1137650"/>
                </a:moveTo>
                <a:lnTo>
                  <a:pt x="1050270" y="1213850"/>
                </a:lnTo>
                <a:lnTo>
                  <a:pt x="1095989" y="1213850"/>
                </a:lnTo>
                <a:lnTo>
                  <a:pt x="1095989" y="1137650"/>
                </a:lnTo>
                <a:close/>
                <a:moveTo>
                  <a:pt x="962164" y="1137650"/>
                </a:moveTo>
                <a:lnTo>
                  <a:pt x="962164" y="1213850"/>
                </a:lnTo>
                <a:lnTo>
                  <a:pt x="1007883" y="1213850"/>
                </a:lnTo>
                <a:lnTo>
                  <a:pt x="1007883" y="1137650"/>
                </a:lnTo>
                <a:close/>
                <a:moveTo>
                  <a:pt x="855008" y="1137650"/>
                </a:moveTo>
                <a:lnTo>
                  <a:pt x="855008" y="1213850"/>
                </a:lnTo>
                <a:lnTo>
                  <a:pt x="900727" y="1213850"/>
                </a:lnTo>
                <a:lnTo>
                  <a:pt x="900727" y="1137650"/>
                </a:lnTo>
                <a:close/>
                <a:moveTo>
                  <a:pt x="502583" y="1137650"/>
                </a:moveTo>
                <a:lnTo>
                  <a:pt x="502583" y="1213850"/>
                </a:lnTo>
                <a:lnTo>
                  <a:pt x="548302" y="1213850"/>
                </a:lnTo>
                <a:lnTo>
                  <a:pt x="548302" y="1137650"/>
                </a:lnTo>
                <a:close/>
                <a:moveTo>
                  <a:pt x="397807" y="1137650"/>
                </a:moveTo>
                <a:lnTo>
                  <a:pt x="397807" y="1213850"/>
                </a:lnTo>
                <a:lnTo>
                  <a:pt x="443526" y="1213850"/>
                </a:lnTo>
                <a:lnTo>
                  <a:pt x="443526" y="1137650"/>
                </a:lnTo>
                <a:close/>
                <a:moveTo>
                  <a:pt x="309701" y="1137650"/>
                </a:moveTo>
                <a:lnTo>
                  <a:pt x="309701" y="1213850"/>
                </a:lnTo>
                <a:lnTo>
                  <a:pt x="355420" y="1213850"/>
                </a:lnTo>
                <a:lnTo>
                  <a:pt x="355420" y="1137650"/>
                </a:lnTo>
                <a:close/>
                <a:moveTo>
                  <a:pt x="221595" y="1137650"/>
                </a:moveTo>
                <a:lnTo>
                  <a:pt x="221595" y="1213850"/>
                </a:lnTo>
                <a:lnTo>
                  <a:pt x="267314" y="1213850"/>
                </a:lnTo>
                <a:lnTo>
                  <a:pt x="267314" y="1137650"/>
                </a:lnTo>
                <a:close/>
                <a:moveTo>
                  <a:pt x="133489" y="1137650"/>
                </a:moveTo>
                <a:lnTo>
                  <a:pt x="133489" y="1213850"/>
                </a:lnTo>
                <a:lnTo>
                  <a:pt x="179208" y="1213850"/>
                </a:lnTo>
                <a:lnTo>
                  <a:pt x="179208" y="1137650"/>
                </a:lnTo>
                <a:close/>
                <a:moveTo>
                  <a:pt x="750233" y="1122171"/>
                </a:moveTo>
                <a:lnTo>
                  <a:pt x="750233" y="1329340"/>
                </a:lnTo>
                <a:lnTo>
                  <a:pt x="805002" y="1329340"/>
                </a:lnTo>
                <a:lnTo>
                  <a:pt x="805002" y="1122171"/>
                </a:lnTo>
                <a:close/>
                <a:moveTo>
                  <a:pt x="674033" y="1122171"/>
                </a:moveTo>
                <a:lnTo>
                  <a:pt x="674033" y="1329340"/>
                </a:lnTo>
                <a:lnTo>
                  <a:pt x="728802" y="1329340"/>
                </a:lnTo>
                <a:lnTo>
                  <a:pt x="728802" y="1122171"/>
                </a:lnTo>
                <a:close/>
                <a:moveTo>
                  <a:pt x="597833" y="1122171"/>
                </a:moveTo>
                <a:lnTo>
                  <a:pt x="597833" y="1329340"/>
                </a:lnTo>
                <a:lnTo>
                  <a:pt x="652602" y="1329340"/>
                </a:lnTo>
                <a:lnTo>
                  <a:pt x="652602" y="1122171"/>
                </a:lnTo>
                <a:close/>
                <a:moveTo>
                  <a:pt x="1226482" y="1009063"/>
                </a:moveTo>
                <a:lnTo>
                  <a:pt x="1226482" y="1085263"/>
                </a:lnTo>
                <a:lnTo>
                  <a:pt x="1272201" y="1085263"/>
                </a:lnTo>
                <a:lnTo>
                  <a:pt x="1272201" y="1009063"/>
                </a:lnTo>
                <a:close/>
                <a:moveTo>
                  <a:pt x="1138376" y="1009063"/>
                </a:moveTo>
                <a:lnTo>
                  <a:pt x="1138376" y="1085263"/>
                </a:lnTo>
                <a:lnTo>
                  <a:pt x="1184095" y="1085263"/>
                </a:lnTo>
                <a:lnTo>
                  <a:pt x="1184095" y="1009063"/>
                </a:lnTo>
                <a:close/>
                <a:moveTo>
                  <a:pt x="1050270" y="1009063"/>
                </a:moveTo>
                <a:lnTo>
                  <a:pt x="1050270" y="1085263"/>
                </a:lnTo>
                <a:lnTo>
                  <a:pt x="1095989" y="1085263"/>
                </a:lnTo>
                <a:lnTo>
                  <a:pt x="1095989" y="1009063"/>
                </a:lnTo>
                <a:close/>
                <a:moveTo>
                  <a:pt x="962164" y="1009063"/>
                </a:moveTo>
                <a:lnTo>
                  <a:pt x="962164" y="1085263"/>
                </a:lnTo>
                <a:lnTo>
                  <a:pt x="1007883" y="1085263"/>
                </a:lnTo>
                <a:lnTo>
                  <a:pt x="1007883" y="1009063"/>
                </a:lnTo>
                <a:close/>
                <a:moveTo>
                  <a:pt x="855008" y="1009063"/>
                </a:moveTo>
                <a:lnTo>
                  <a:pt x="855008" y="1085263"/>
                </a:lnTo>
                <a:lnTo>
                  <a:pt x="900727" y="1085263"/>
                </a:lnTo>
                <a:lnTo>
                  <a:pt x="900727" y="1009063"/>
                </a:lnTo>
                <a:close/>
                <a:moveTo>
                  <a:pt x="766901" y="1009063"/>
                </a:moveTo>
                <a:lnTo>
                  <a:pt x="766901" y="1085263"/>
                </a:lnTo>
                <a:lnTo>
                  <a:pt x="812620" y="1085263"/>
                </a:lnTo>
                <a:lnTo>
                  <a:pt x="812620" y="1009063"/>
                </a:lnTo>
                <a:close/>
                <a:moveTo>
                  <a:pt x="678795" y="1009063"/>
                </a:moveTo>
                <a:lnTo>
                  <a:pt x="678795" y="1085263"/>
                </a:lnTo>
                <a:lnTo>
                  <a:pt x="724514" y="1085263"/>
                </a:lnTo>
                <a:lnTo>
                  <a:pt x="724514" y="1009063"/>
                </a:lnTo>
                <a:close/>
                <a:moveTo>
                  <a:pt x="590689" y="1009063"/>
                </a:moveTo>
                <a:lnTo>
                  <a:pt x="590689" y="1085263"/>
                </a:lnTo>
                <a:lnTo>
                  <a:pt x="636408" y="1085263"/>
                </a:lnTo>
                <a:lnTo>
                  <a:pt x="636408" y="1009063"/>
                </a:lnTo>
                <a:close/>
                <a:moveTo>
                  <a:pt x="502583" y="1009063"/>
                </a:moveTo>
                <a:lnTo>
                  <a:pt x="502583" y="1085263"/>
                </a:lnTo>
                <a:lnTo>
                  <a:pt x="548302" y="1085263"/>
                </a:lnTo>
                <a:lnTo>
                  <a:pt x="548302" y="1009063"/>
                </a:lnTo>
                <a:close/>
                <a:moveTo>
                  <a:pt x="397807" y="1009063"/>
                </a:moveTo>
                <a:lnTo>
                  <a:pt x="397807" y="1085263"/>
                </a:lnTo>
                <a:lnTo>
                  <a:pt x="443526" y="1085263"/>
                </a:lnTo>
                <a:lnTo>
                  <a:pt x="443526" y="1009063"/>
                </a:lnTo>
                <a:close/>
                <a:moveTo>
                  <a:pt x="309701" y="1009063"/>
                </a:moveTo>
                <a:lnTo>
                  <a:pt x="309701" y="1085263"/>
                </a:lnTo>
                <a:lnTo>
                  <a:pt x="355420" y="1085263"/>
                </a:lnTo>
                <a:lnTo>
                  <a:pt x="355420" y="1009063"/>
                </a:lnTo>
                <a:close/>
                <a:moveTo>
                  <a:pt x="221595" y="1009063"/>
                </a:moveTo>
                <a:lnTo>
                  <a:pt x="221595" y="1085263"/>
                </a:lnTo>
                <a:lnTo>
                  <a:pt x="267314" y="1085263"/>
                </a:lnTo>
                <a:lnTo>
                  <a:pt x="267314" y="1009063"/>
                </a:lnTo>
                <a:close/>
                <a:moveTo>
                  <a:pt x="133489" y="1009063"/>
                </a:moveTo>
                <a:lnTo>
                  <a:pt x="133489" y="1085263"/>
                </a:lnTo>
                <a:lnTo>
                  <a:pt x="179208" y="1085263"/>
                </a:lnTo>
                <a:lnTo>
                  <a:pt x="179208" y="1009063"/>
                </a:lnTo>
                <a:close/>
                <a:moveTo>
                  <a:pt x="1226482" y="881069"/>
                </a:moveTo>
                <a:lnTo>
                  <a:pt x="1226482" y="957269"/>
                </a:lnTo>
                <a:lnTo>
                  <a:pt x="1272201" y="957269"/>
                </a:lnTo>
                <a:lnTo>
                  <a:pt x="1272201" y="881069"/>
                </a:lnTo>
                <a:close/>
                <a:moveTo>
                  <a:pt x="1138376" y="881069"/>
                </a:moveTo>
                <a:lnTo>
                  <a:pt x="1138376" y="957269"/>
                </a:lnTo>
                <a:lnTo>
                  <a:pt x="1184095" y="957269"/>
                </a:lnTo>
                <a:lnTo>
                  <a:pt x="1184095" y="881069"/>
                </a:lnTo>
                <a:close/>
                <a:moveTo>
                  <a:pt x="1050270" y="881069"/>
                </a:moveTo>
                <a:lnTo>
                  <a:pt x="1050270" y="957269"/>
                </a:lnTo>
                <a:lnTo>
                  <a:pt x="1095989" y="957269"/>
                </a:lnTo>
                <a:lnTo>
                  <a:pt x="1095989" y="881069"/>
                </a:lnTo>
                <a:close/>
                <a:moveTo>
                  <a:pt x="962164" y="881069"/>
                </a:moveTo>
                <a:lnTo>
                  <a:pt x="962164" y="957269"/>
                </a:lnTo>
                <a:lnTo>
                  <a:pt x="1007883" y="957269"/>
                </a:lnTo>
                <a:lnTo>
                  <a:pt x="1007883" y="881069"/>
                </a:lnTo>
                <a:close/>
                <a:moveTo>
                  <a:pt x="855008" y="881069"/>
                </a:moveTo>
                <a:lnTo>
                  <a:pt x="855008" y="957269"/>
                </a:lnTo>
                <a:lnTo>
                  <a:pt x="900727" y="957269"/>
                </a:lnTo>
                <a:lnTo>
                  <a:pt x="900727" y="881069"/>
                </a:lnTo>
                <a:close/>
                <a:moveTo>
                  <a:pt x="766901" y="881069"/>
                </a:moveTo>
                <a:lnTo>
                  <a:pt x="766901" y="957269"/>
                </a:lnTo>
                <a:lnTo>
                  <a:pt x="812620" y="957269"/>
                </a:lnTo>
                <a:lnTo>
                  <a:pt x="812620" y="881069"/>
                </a:lnTo>
                <a:close/>
                <a:moveTo>
                  <a:pt x="678795" y="881069"/>
                </a:moveTo>
                <a:lnTo>
                  <a:pt x="678795" y="957269"/>
                </a:lnTo>
                <a:lnTo>
                  <a:pt x="724514" y="957269"/>
                </a:lnTo>
                <a:lnTo>
                  <a:pt x="724514" y="881069"/>
                </a:lnTo>
                <a:close/>
                <a:moveTo>
                  <a:pt x="590689" y="881069"/>
                </a:moveTo>
                <a:lnTo>
                  <a:pt x="590689" y="957269"/>
                </a:lnTo>
                <a:lnTo>
                  <a:pt x="636408" y="957269"/>
                </a:lnTo>
                <a:lnTo>
                  <a:pt x="636408" y="881069"/>
                </a:lnTo>
                <a:close/>
                <a:moveTo>
                  <a:pt x="502583" y="881069"/>
                </a:moveTo>
                <a:lnTo>
                  <a:pt x="502583" y="957269"/>
                </a:lnTo>
                <a:lnTo>
                  <a:pt x="548302" y="957269"/>
                </a:lnTo>
                <a:lnTo>
                  <a:pt x="548302" y="881069"/>
                </a:lnTo>
                <a:close/>
                <a:moveTo>
                  <a:pt x="397807" y="881069"/>
                </a:moveTo>
                <a:lnTo>
                  <a:pt x="397807" y="957269"/>
                </a:lnTo>
                <a:lnTo>
                  <a:pt x="443526" y="957269"/>
                </a:lnTo>
                <a:lnTo>
                  <a:pt x="443526" y="881069"/>
                </a:lnTo>
                <a:close/>
                <a:moveTo>
                  <a:pt x="309701" y="881069"/>
                </a:moveTo>
                <a:lnTo>
                  <a:pt x="309701" y="957269"/>
                </a:lnTo>
                <a:lnTo>
                  <a:pt x="355420" y="957269"/>
                </a:lnTo>
                <a:lnTo>
                  <a:pt x="355420" y="881069"/>
                </a:lnTo>
                <a:close/>
                <a:moveTo>
                  <a:pt x="221595" y="881069"/>
                </a:moveTo>
                <a:lnTo>
                  <a:pt x="221595" y="957269"/>
                </a:lnTo>
                <a:lnTo>
                  <a:pt x="267314" y="957269"/>
                </a:lnTo>
                <a:lnTo>
                  <a:pt x="267314" y="881069"/>
                </a:lnTo>
                <a:close/>
                <a:moveTo>
                  <a:pt x="133489" y="881069"/>
                </a:moveTo>
                <a:lnTo>
                  <a:pt x="133489" y="957269"/>
                </a:lnTo>
                <a:lnTo>
                  <a:pt x="179208" y="957269"/>
                </a:lnTo>
                <a:lnTo>
                  <a:pt x="179208" y="881069"/>
                </a:lnTo>
                <a:close/>
                <a:moveTo>
                  <a:pt x="1226482" y="753077"/>
                </a:moveTo>
                <a:lnTo>
                  <a:pt x="1226482" y="829277"/>
                </a:lnTo>
                <a:lnTo>
                  <a:pt x="1272201" y="829277"/>
                </a:lnTo>
                <a:lnTo>
                  <a:pt x="1272201" y="753077"/>
                </a:lnTo>
                <a:close/>
                <a:moveTo>
                  <a:pt x="1138376" y="753077"/>
                </a:moveTo>
                <a:lnTo>
                  <a:pt x="1138376" y="829277"/>
                </a:lnTo>
                <a:lnTo>
                  <a:pt x="1184095" y="829277"/>
                </a:lnTo>
                <a:lnTo>
                  <a:pt x="1184095" y="753077"/>
                </a:lnTo>
                <a:close/>
                <a:moveTo>
                  <a:pt x="1050270" y="753077"/>
                </a:moveTo>
                <a:lnTo>
                  <a:pt x="1050270" y="829277"/>
                </a:lnTo>
                <a:lnTo>
                  <a:pt x="1095989" y="829277"/>
                </a:lnTo>
                <a:lnTo>
                  <a:pt x="1095989" y="753077"/>
                </a:lnTo>
                <a:close/>
                <a:moveTo>
                  <a:pt x="962164" y="753077"/>
                </a:moveTo>
                <a:lnTo>
                  <a:pt x="962164" y="829277"/>
                </a:lnTo>
                <a:lnTo>
                  <a:pt x="1007883" y="829277"/>
                </a:lnTo>
                <a:lnTo>
                  <a:pt x="1007883" y="753077"/>
                </a:lnTo>
                <a:close/>
                <a:moveTo>
                  <a:pt x="855008" y="753077"/>
                </a:moveTo>
                <a:lnTo>
                  <a:pt x="855008" y="829277"/>
                </a:lnTo>
                <a:lnTo>
                  <a:pt x="900727" y="829277"/>
                </a:lnTo>
                <a:lnTo>
                  <a:pt x="900727" y="753077"/>
                </a:lnTo>
                <a:close/>
                <a:moveTo>
                  <a:pt x="766901" y="753077"/>
                </a:moveTo>
                <a:lnTo>
                  <a:pt x="766901" y="829277"/>
                </a:lnTo>
                <a:lnTo>
                  <a:pt x="812620" y="829277"/>
                </a:lnTo>
                <a:lnTo>
                  <a:pt x="812620" y="753077"/>
                </a:lnTo>
                <a:close/>
                <a:moveTo>
                  <a:pt x="678795" y="753077"/>
                </a:moveTo>
                <a:lnTo>
                  <a:pt x="678795" y="829277"/>
                </a:lnTo>
                <a:lnTo>
                  <a:pt x="724514" y="829277"/>
                </a:lnTo>
                <a:lnTo>
                  <a:pt x="724514" y="753077"/>
                </a:lnTo>
                <a:close/>
                <a:moveTo>
                  <a:pt x="590689" y="753077"/>
                </a:moveTo>
                <a:lnTo>
                  <a:pt x="590689" y="829277"/>
                </a:lnTo>
                <a:lnTo>
                  <a:pt x="636408" y="829277"/>
                </a:lnTo>
                <a:lnTo>
                  <a:pt x="636408" y="753077"/>
                </a:lnTo>
                <a:close/>
                <a:moveTo>
                  <a:pt x="502583" y="753077"/>
                </a:moveTo>
                <a:lnTo>
                  <a:pt x="502583" y="829277"/>
                </a:lnTo>
                <a:lnTo>
                  <a:pt x="548302" y="829277"/>
                </a:lnTo>
                <a:lnTo>
                  <a:pt x="548302" y="753077"/>
                </a:lnTo>
                <a:close/>
                <a:moveTo>
                  <a:pt x="397807" y="753077"/>
                </a:moveTo>
                <a:lnTo>
                  <a:pt x="397807" y="829277"/>
                </a:lnTo>
                <a:lnTo>
                  <a:pt x="443526" y="829277"/>
                </a:lnTo>
                <a:lnTo>
                  <a:pt x="443526" y="753077"/>
                </a:lnTo>
                <a:close/>
                <a:moveTo>
                  <a:pt x="309701" y="753077"/>
                </a:moveTo>
                <a:lnTo>
                  <a:pt x="309701" y="829277"/>
                </a:lnTo>
                <a:lnTo>
                  <a:pt x="355420" y="829277"/>
                </a:lnTo>
                <a:lnTo>
                  <a:pt x="355420" y="753077"/>
                </a:lnTo>
                <a:close/>
                <a:moveTo>
                  <a:pt x="221595" y="753077"/>
                </a:moveTo>
                <a:lnTo>
                  <a:pt x="221595" y="829277"/>
                </a:lnTo>
                <a:lnTo>
                  <a:pt x="267314" y="829277"/>
                </a:lnTo>
                <a:lnTo>
                  <a:pt x="267314" y="753077"/>
                </a:lnTo>
                <a:close/>
                <a:moveTo>
                  <a:pt x="133489" y="753077"/>
                </a:moveTo>
                <a:lnTo>
                  <a:pt x="133489" y="829277"/>
                </a:lnTo>
                <a:lnTo>
                  <a:pt x="179208" y="829277"/>
                </a:lnTo>
                <a:lnTo>
                  <a:pt x="179208" y="753077"/>
                </a:lnTo>
                <a:close/>
                <a:moveTo>
                  <a:pt x="1226482" y="625085"/>
                </a:moveTo>
                <a:lnTo>
                  <a:pt x="1226482" y="701285"/>
                </a:lnTo>
                <a:lnTo>
                  <a:pt x="1272201" y="701285"/>
                </a:lnTo>
                <a:lnTo>
                  <a:pt x="1272201" y="625085"/>
                </a:lnTo>
                <a:close/>
                <a:moveTo>
                  <a:pt x="1138376" y="625085"/>
                </a:moveTo>
                <a:lnTo>
                  <a:pt x="1138376" y="701285"/>
                </a:lnTo>
                <a:lnTo>
                  <a:pt x="1184095" y="701285"/>
                </a:lnTo>
                <a:lnTo>
                  <a:pt x="1184095" y="625085"/>
                </a:lnTo>
                <a:close/>
                <a:moveTo>
                  <a:pt x="1050270" y="625085"/>
                </a:moveTo>
                <a:lnTo>
                  <a:pt x="1050270" y="701285"/>
                </a:lnTo>
                <a:lnTo>
                  <a:pt x="1095989" y="701285"/>
                </a:lnTo>
                <a:lnTo>
                  <a:pt x="1095989" y="625085"/>
                </a:lnTo>
                <a:close/>
                <a:moveTo>
                  <a:pt x="962164" y="625085"/>
                </a:moveTo>
                <a:lnTo>
                  <a:pt x="962164" y="701285"/>
                </a:lnTo>
                <a:lnTo>
                  <a:pt x="1007883" y="701285"/>
                </a:lnTo>
                <a:lnTo>
                  <a:pt x="1007883" y="625085"/>
                </a:lnTo>
                <a:close/>
                <a:moveTo>
                  <a:pt x="855008" y="625085"/>
                </a:moveTo>
                <a:lnTo>
                  <a:pt x="855008" y="701285"/>
                </a:lnTo>
                <a:lnTo>
                  <a:pt x="900727" y="701285"/>
                </a:lnTo>
                <a:lnTo>
                  <a:pt x="900727" y="625085"/>
                </a:lnTo>
                <a:close/>
                <a:moveTo>
                  <a:pt x="766901" y="625085"/>
                </a:moveTo>
                <a:lnTo>
                  <a:pt x="766901" y="701285"/>
                </a:lnTo>
                <a:lnTo>
                  <a:pt x="812620" y="701285"/>
                </a:lnTo>
                <a:lnTo>
                  <a:pt x="812620" y="625085"/>
                </a:lnTo>
                <a:close/>
                <a:moveTo>
                  <a:pt x="678795" y="625085"/>
                </a:moveTo>
                <a:lnTo>
                  <a:pt x="678795" y="701285"/>
                </a:lnTo>
                <a:lnTo>
                  <a:pt x="724514" y="701285"/>
                </a:lnTo>
                <a:lnTo>
                  <a:pt x="724514" y="625085"/>
                </a:lnTo>
                <a:close/>
                <a:moveTo>
                  <a:pt x="590689" y="625085"/>
                </a:moveTo>
                <a:lnTo>
                  <a:pt x="590689" y="701285"/>
                </a:lnTo>
                <a:lnTo>
                  <a:pt x="636408" y="701285"/>
                </a:lnTo>
                <a:lnTo>
                  <a:pt x="636408" y="625085"/>
                </a:lnTo>
                <a:close/>
                <a:moveTo>
                  <a:pt x="502583" y="625085"/>
                </a:moveTo>
                <a:lnTo>
                  <a:pt x="502583" y="701285"/>
                </a:lnTo>
                <a:lnTo>
                  <a:pt x="548302" y="701285"/>
                </a:lnTo>
                <a:lnTo>
                  <a:pt x="548302" y="625085"/>
                </a:lnTo>
                <a:close/>
                <a:moveTo>
                  <a:pt x="397807" y="625085"/>
                </a:moveTo>
                <a:lnTo>
                  <a:pt x="397807" y="701285"/>
                </a:lnTo>
                <a:lnTo>
                  <a:pt x="443526" y="701285"/>
                </a:lnTo>
                <a:lnTo>
                  <a:pt x="443526" y="625085"/>
                </a:lnTo>
                <a:close/>
                <a:moveTo>
                  <a:pt x="309701" y="625085"/>
                </a:moveTo>
                <a:lnTo>
                  <a:pt x="309701" y="701285"/>
                </a:lnTo>
                <a:lnTo>
                  <a:pt x="355420" y="701285"/>
                </a:lnTo>
                <a:lnTo>
                  <a:pt x="355420" y="625085"/>
                </a:lnTo>
                <a:close/>
                <a:moveTo>
                  <a:pt x="221595" y="625085"/>
                </a:moveTo>
                <a:lnTo>
                  <a:pt x="221595" y="701285"/>
                </a:lnTo>
                <a:lnTo>
                  <a:pt x="267314" y="701285"/>
                </a:lnTo>
                <a:lnTo>
                  <a:pt x="267314" y="625085"/>
                </a:lnTo>
                <a:close/>
                <a:moveTo>
                  <a:pt x="133489" y="625085"/>
                </a:moveTo>
                <a:lnTo>
                  <a:pt x="133489" y="701285"/>
                </a:lnTo>
                <a:lnTo>
                  <a:pt x="179208" y="701285"/>
                </a:lnTo>
                <a:lnTo>
                  <a:pt x="179208" y="625085"/>
                </a:lnTo>
                <a:close/>
                <a:moveTo>
                  <a:pt x="1226482" y="497093"/>
                </a:moveTo>
                <a:lnTo>
                  <a:pt x="1226482" y="573293"/>
                </a:lnTo>
                <a:lnTo>
                  <a:pt x="1272201" y="573293"/>
                </a:lnTo>
                <a:lnTo>
                  <a:pt x="1272201" y="497093"/>
                </a:lnTo>
                <a:close/>
                <a:moveTo>
                  <a:pt x="1138376" y="497093"/>
                </a:moveTo>
                <a:lnTo>
                  <a:pt x="1138376" y="573293"/>
                </a:lnTo>
                <a:lnTo>
                  <a:pt x="1184095" y="573293"/>
                </a:lnTo>
                <a:lnTo>
                  <a:pt x="1184095" y="497093"/>
                </a:lnTo>
                <a:close/>
                <a:moveTo>
                  <a:pt x="1050270" y="497093"/>
                </a:moveTo>
                <a:lnTo>
                  <a:pt x="1050270" y="573293"/>
                </a:lnTo>
                <a:lnTo>
                  <a:pt x="1095989" y="573293"/>
                </a:lnTo>
                <a:lnTo>
                  <a:pt x="1095989" y="497093"/>
                </a:lnTo>
                <a:close/>
                <a:moveTo>
                  <a:pt x="962164" y="497093"/>
                </a:moveTo>
                <a:lnTo>
                  <a:pt x="962164" y="573293"/>
                </a:lnTo>
                <a:lnTo>
                  <a:pt x="1007883" y="573293"/>
                </a:lnTo>
                <a:lnTo>
                  <a:pt x="1007883" y="497093"/>
                </a:lnTo>
                <a:close/>
                <a:moveTo>
                  <a:pt x="855008" y="497093"/>
                </a:moveTo>
                <a:lnTo>
                  <a:pt x="855008" y="573293"/>
                </a:lnTo>
                <a:lnTo>
                  <a:pt x="900727" y="573293"/>
                </a:lnTo>
                <a:lnTo>
                  <a:pt x="900727" y="497093"/>
                </a:lnTo>
                <a:close/>
                <a:moveTo>
                  <a:pt x="766901" y="497093"/>
                </a:moveTo>
                <a:lnTo>
                  <a:pt x="766901" y="573293"/>
                </a:lnTo>
                <a:lnTo>
                  <a:pt x="812620" y="573293"/>
                </a:lnTo>
                <a:lnTo>
                  <a:pt x="812620" y="497093"/>
                </a:lnTo>
                <a:close/>
                <a:moveTo>
                  <a:pt x="678795" y="497093"/>
                </a:moveTo>
                <a:lnTo>
                  <a:pt x="678795" y="573293"/>
                </a:lnTo>
                <a:lnTo>
                  <a:pt x="724514" y="573293"/>
                </a:lnTo>
                <a:lnTo>
                  <a:pt x="724514" y="497093"/>
                </a:lnTo>
                <a:close/>
                <a:moveTo>
                  <a:pt x="590689" y="497093"/>
                </a:moveTo>
                <a:lnTo>
                  <a:pt x="590689" y="573293"/>
                </a:lnTo>
                <a:lnTo>
                  <a:pt x="636408" y="573293"/>
                </a:lnTo>
                <a:lnTo>
                  <a:pt x="636408" y="497093"/>
                </a:lnTo>
                <a:close/>
                <a:moveTo>
                  <a:pt x="502583" y="497093"/>
                </a:moveTo>
                <a:lnTo>
                  <a:pt x="502583" y="573293"/>
                </a:lnTo>
                <a:lnTo>
                  <a:pt x="548302" y="573293"/>
                </a:lnTo>
                <a:lnTo>
                  <a:pt x="548302" y="497093"/>
                </a:lnTo>
                <a:close/>
                <a:moveTo>
                  <a:pt x="397807" y="497093"/>
                </a:moveTo>
                <a:lnTo>
                  <a:pt x="397807" y="573293"/>
                </a:lnTo>
                <a:lnTo>
                  <a:pt x="443526" y="573293"/>
                </a:lnTo>
                <a:lnTo>
                  <a:pt x="443526" y="497093"/>
                </a:lnTo>
                <a:close/>
                <a:moveTo>
                  <a:pt x="309701" y="497093"/>
                </a:moveTo>
                <a:lnTo>
                  <a:pt x="309701" y="573293"/>
                </a:lnTo>
                <a:lnTo>
                  <a:pt x="355420" y="573293"/>
                </a:lnTo>
                <a:lnTo>
                  <a:pt x="355420" y="497093"/>
                </a:lnTo>
                <a:close/>
                <a:moveTo>
                  <a:pt x="221595" y="497093"/>
                </a:moveTo>
                <a:lnTo>
                  <a:pt x="221595" y="573293"/>
                </a:lnTo>
                <a:lnTo>
                  <a:pt x="267314" y="573293"/>
                </a:lnTo>
                <a:lnTo>
                  <a:pt x="267314" y="497093"/>
                </a:lnTo>
                <a:close/>
                <a:moveTo>
                  <a:pt x="133489" y="497093"/>
                </a:moveTo>
                <a:lnTo>
                  <a:pt x="133489" y="573293"/>
                </a:lnTo>
                <a:lnTo>
                  <a:pt x="179208" y="573293"/>
                </a:lnTo>
                <a:lnTo>
                  <a:pt x="179208" y="497093"/>
                </a:lnTo>
                <a:close/>
                <a:moveTo>
                  <a:pt x="856198" y="372078"/>
                </a:moveTo>
                <a:lnTo>
                  <a:pt x="856198" y="448278"/>
                </a:lnTo>
                <a:lnTo>
                  <a:pt x="901917" y="448278"/>
                </a:lnTo>
                <a:lnTo>
                  <a:pt x="901917" y="372078"/>
                </a:lnTo>
                <a:close/>
                <a:moveTo>
                  <a:pt x="768091" y="372078"/>
                </a:moveTo>
                <a:lnTo>
                  <a:pt x="768091" y="448278"/>
                </a:lnTo>
                <a:lnTo>
                  <a:pt x="813810" y="448278"/>
                </a:lnTo>
                <a:lnTo>
                  <a:pt x="813810" y="372078"/>
                </a:lnTo>
                <a:close/>
                <a:moveTo>
                  <a:pt x="679985" y="372078"/>
                </a:moveTo>
                <a:lnTo>
                  <a:pt x="679985" y="448278"/>
                </a:lnTo>
                <a:lnTo>
                  <a:pt x="725704" y="448278"/>
                </a:lnTo>
                <a:lnTo>
                  <a:pt x="725704" y="372078"/>
                </a:lnTo>
                <a:close/>
                <a:moveTo>
                  <a:pt x="591879" y="372078"/>
                </a:moveTo>
                <a:lnTo>
                  <a:pt x="591879" y="448278"/>
                </a:lnTo>
                <a:lnTo>
                  <a:pt x="637598" y="448278"/>
                </a:lnTo>
                <a:lnTo>
                  <a:pt x="637598" y="372078"/>
                </a:lnTo>
                <a:close/>
                <a:moveTo>
                  <a:pt x="503773" y="372078"/>
                </a:moveTo>
                <a:lnTo>
                  <a:pt x="503773" y="448278"/>
                </a:lnTo>
                <a:lnTo>
                  <a:pt x="549492" y="448278"/>
                </a:lnTo>
                <a:lnTo>
                  <a:pt x="549492" y="372078"/>
                </a:lnTo>
                <a:close/>
                <a:moveTo>
                  <a:pt x="856198" y="245871"/>
                </a:moveTo>
                <a:lnTo>
                  <a:pt x="856198" y="322071"/>
                </a:lnTo>
                <a:lnTo>
                  <a:pt x="901917" y="322071"/>
                </a:lnTo>
                <a:lnTo>
                  <a:pt x="901917" y="245871"/>
                </a:lnTo>
                <a:close/>
                <a:moveTo>
                  <a:pt x="768091" y="245871"/>
                </a:moveTo>
                <a:lnTo>
                  <a:pt x="768091" y="322071"/>
                </a:lnTo>
                <a:lnTo>
                  <a:pt x="813810" y="322071"/>
                </a:lnTo>
                <a:lnTo>
                  <a:pt x="813810" y="245871"/>
                </a:lnTo>
                <a:close/>
                <a:moveTo>
                  <a:pt x="679985" y="245871"/>
                </a:moveTo>
                <a:lnTo>
                  <a:pt x="679985" y="322071"/>
                </a:lnTo>
                <a:lnTo>
                  <a:pt x="725704" y="322071"/>
                </a:lnTo>
                <a:lnTo>
                  <a:pt x="725704" y="245871"/>
                </a:lnTo>
                <a:close/>
                <a:moveTo>
                  <a:pt x="591879" y="245871"/>
                </a:moveTo>
                <a:lnTo>
                  <a:pt x="591879" y="322071"/>
                </a:lnTo>
                <a:lnTo>
                  <a:pt x="637598" y="322071"/>
                </a:lnTo>
                <a:lnTo>
                  <a:pt x="637598" y="245871"/>
                </a:lnTo>
                <a:close/>
                <a:moveTo>
                  <a:pt x="503773" y="245871"/>
                </a:moveTo>
                <a:lnTo>
                  <a:pt x="503773" y="322071"/>
                </a:lnTo>
                <a:lnTo>
                  <a:pt x="549492" y="322071"/>
                </a:lnTo>
                <a:lnTo>
                  <a:pt x="549492" y="245871"/>
                </a:lnTo>
                <a:close/>
                <a:moveTo>
                  <a:pt x="856198" y="112521"/>
                </a:moveTo>
                <a:lnTo>
                  <a:pt x="856198" y="188721"/>
                </a:lnTo>
                <a:lnTo>
                  <a:pt x="901917" y="188721"/>
                </a:lnTo>
                <a:lnTo>
                  <a:pt x="901917" y="112521"/>
                </a:lnTo>
                <a:close/>
                <a:moveTo>
                  <a:pt x="768091" y="112521"/>
                </a:moveTo>
                <a:lnTo>
                  <a:pt x="768091" y="188721"/>
                </a:lnTo>
                <a:lnTo>
                  <a:pt x="813810" y="188721"/>
                </a:lnTo>
                <a:lnTo>
                  <a:pt x="813810" y="112521"/>
                </a:lnTo>
                <a:close/>
                <a:moveTo>
                  <a:pt x="679985" y="112521"/>
                </a:moveTo>
                <a:lnTo>
                  <a:pt x="679985" y="188721"/>
                </a:lnTo>
                <a:lnTo>
                  <a:pt x="725704" y="188721"/>
                </a:lnTo>
                <a:lnTo>
                  <a:pt x="725704" y="112521"/>
                </a:lnTo>
                <a:close/>
                <a:moveTo>
                  <a:pt x="591879" y="112521"/>
                </a:moveTo>
                <a:lnTo>
                  <a:pt x="591879" y="188721"/>
                </a:lnTo>
                <a:lnTo>
                  <a:pt x="637598" y="188721"/>
                </a:lnTo>
                <a:lnTo>
                  <a:pt x="637598" y="112521"/>
                </a:lnTo>
                <a:close/>
                <a:moveTo>
                  <a:pt x="503773" y="112521"/>
                </a:moveTo>
                <a:lnTo>
                  <a:pt x="503773" y="188721"/>
                </a:lnTo>
                <a:lnTo>
                  <a:pt x="549492" y="188721"/>
                </a:lnTo>
                <a:lnTo>
                  <a:pt x="549492" y="112521"/>
                </a:lnTo>
                <a:close/>
                <a:moveTo>
                  <a:pt x="452393" y="0"/>
                </a:moveTo>
                <a:lnTo>
                  <a:pt x="948782" y="0"/>
                </a:lnTo>
                <a:lnTo>
                  <a:pt x="948782" y="1"/>
                </a:lnTo>
                <a:lnTo>
                  <a:pt x="986519" y="1"/>
                </a:lnTo>
                <a:lnTo>
                  <a:pt x="986519" y="52253"/>
                </a:lnTo>
                <a:lnTo>
                  <a:pt x="948782" y="52253"/>
                </a:lnTo>
                <a:lnTo>
                  <a:pt x="948782" y="399142"/>
                </a:lnTo>
                <a:lnTo>
                  <a:pt x="1328876" y="399142"/>
                </a:lnTo>
                <a:lnTo>
                  <a:pt x="1328876" y="399143"/>
                </a:lnTo>
                <a:lnTo>
                  <a:pt x="1358924" y="399143"/>
                </a:lnTo>
                <a:lnTo>
                  <a:pt x="1358924" y="451395"/>
                </a:lnTo>
                <a:lnTo>
                  <a:pt x="1328876" y="451395"/>
                </a:lnTo>
                <a:lnTo>
                  <a:pt x="1328876" y="1285482"/>
                </a:lnTo>
                <a:lnTo>
                  <a:pt x="1387876" y="1285482"/>
                </a:lnTo>
                <a:lnTo>
                  <a:pt x="1387876" y="1331201"/>
                </a:lnTo>
                <a:lnTo>
                  <a:pt x="0" y="1331201"/>
                </a:lnTo>
                <a:lnTo>
                  <a:pt x="0" y="1285482"/>
                </a:lnTo>
                <a:lnTo>
                  <a:pt x="76339" y="1285482"/>
                </a:lnTo>
                <a:lnTo>
                  <a:pt x="76339" y="451395"/>
                </a:lnTo>
                <a:lnTo>
                  <a:pt x="45381" y="451395"/>
                </a:lnTo>
                <a:lnTo>
                  <a:pt x="45381" y="399143"/>
                </a:lnTo>
                <a:lnTo>
                  <a:pt x="76339" y="399143"/>
                </a:lnTo>
                <a:lnTo>
                  <a:pt x="76339" y="399142"/>
                </a:lnTo>
                <a:lnTo>
                  <a:pt x="452393" y="399142"/>
                </a:lnTo>
                <a:lnTo>
                  <a:pt x="452393" y="52253"/>
                </a:lnTo>
                <a:lnTo>
                  <a:pt x="408851" y="52253"/>
                </a:lnTo>
                <a:lnTo>
                  <a:pt x="408851" y="1"/>
                </a:lnTo>
                <a:lnTo>
                  <a:pt x="452393" y="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Freeform 196">
            <a:extLst>
              <a:ext uri="{FF2B5EF4-FFF2-40B4-BE49-F238E27FC236}">
                <a16:creationId xmlns="" xmlns:a16="http://schemas.microsoft.com/office/drawing/2014/main" id="{D033DDB5-D556-4A35-8766-BEE81991B014}"/>
              </a:ext>
            </a:extLst>
          </p:cNvPr>
          <p:cNvSpPr/>
          <p:nvPr/>
        </p:nvSpPr>
        <p:spPr>
          <a:xfrm>
            <a:off x="9129221" y="953350"/>
            <a:ext cx="50649" cy="114638"/>
          </a:xfrm>
          <a:custGeom>
            <a:avLst/>
            <a:gdLst>
              <a:gd name="connsiteX0" fmla="*/ 102041 w 195399"/>
              <a:gd name="connsiteY0" fmla="*/ 0 h 442913"/>
              <a:gd name="connsiteX1" fmla="*/ 126647 w 195399"/>
              <a:gd name="connsiteY1" fmla="*/ 401638 h 442913"/>
              <a:gd name="connsiteX2" fmla="*/ 125084 w 195399"/>
              <a:gd name="connsiteY2" fmla="*/ 401592 h 442913"/>
              <a:gd name="connsiteX3" fmla="*/ 125084 w 195399"/>
              <a:gd name="connsiteY3" fmla="*/ 442913 h 442913"/>
              <a:gd name="connsiteX4" fmla="*/ 70315 w 195399"/>
              <a:gd name="connsiteY4" fmla="*/ 442913 h 442913"/>
              <a:gd name="connsiteX5" fmla="*/ 70315 w 195399"/>
              <a:gd name="connsiteY5" fmla="*/ 397302 h 442913"/>
              <a:gd name="connsiteX6" fmla="*/ 29571 w 195399"/>
              <a:gd name="connsiteY6" fmla="*/ 361764 h 442913"/>
              <a:gd name="connsiteX7" fmla="*/ 102041 w 195399"/>
              <a:gd name="connsiteY7"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99" h="442913">
                <a:moveTo>
                  <a:pt x="102041" y="0"/>
                </a:moveTo>
                <a:cubicBezTo>
                  <a:pt x="193586" y="82286"/>
                  <a:pt x="244652" y="345545"/>
                  <a:pt x="126647" y="401638"/>
                </a:cubicBezTo>
                <a:lnTo>
                  <a:pt x="125084" y="401592"/>
                </a:lnTo>
                <a:lnTo>
                  <a:pt x="125084" y="442913"/>
                </a:lnTo>
                <a:lnTo>
                  <a:pt x="70315" y="442913"/>
                </a:lnTo>
                <a:lnTo>
                  <a:pt x="70315" y="397302"/>
                </a:lnTo>
                <a:lnTo>
                  <a:pt x="29571" y="361764"/>
                </a:lnTo>
                <a:cubicBezTo>
                  <a:pt x="-47457" y="255761"/>
                  <a:pt x="43701" y="45840"/>
                  <a:pt x="1020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Freeform 197">
            <a:extLst>
              <a:ext uri="{FF2B5EF4-FFF2-40B4-BE49-F238E27FC236}">
                <a16:creationId xmlns="" xmlns:a16="http://schemas.microsoft.com/office/drawing/2014/main" id="{552C431F-F54A-4691-B00B-6A7FC21ED33A}"/>
              </a:ext>
            </a:extLst>
          </p:cNvPr>
          <p:cNvSpPr/>
          <p:nvPr/>
        </p:nvSpPr>
        <p:spPr>
          <a:xfrm>
            <a:off x="8724310" y="953350"/>
            <a:ext cx="50649" cy="114638"/>
          </a:xfrm>
          <a:custGeom>
            <a:avLst/>
            <a:gdLst>
              <a:gd name="connsiteX0" fmla="*/ 102041 w 195399"/>
              <a:gd name="connsiteY0" fmla="*/ 0 h 442913"/>
              <a:gd name="connsiteX1" fmla="*/ 126647 w 195399"/>
              <a:gd name="connsiteY1" fmla="*/ 401638 h 442913"/>
              <a:gd name="connsiteX2" fmla="*/ 125084 w 195399"/>
              <a:gd name="connsiteY2" fmla="*/ 401592 h 442913"/>
              <a:gd name="connsiteX3" fmla="*/ 125084 w 195399"/>
              <a:gd name="connsiteY3" fmla="*/ 442913 h 442913"/>
              <a:gd name="connsiteX4" fmla="*/ 70315 w 195399"/>
              <a:gd name="connsiteY4" fmla="*/ 442913 h 442913"/>
              <a:gd name="connsiteX5" fmla="*/ 70315 w 195399"/>
              <a:gd name="connsiteY5" fmla="*/ 397302 h 442913"/>
              <a:gd name="connsiteX6" fmla="*/ 29571 w 195399"/>
              <a:gd name="connsiteY6" fmla="*/ 361764 h 442913"/>
              <a:gd name="connsiteX7" fmla="*/ 102041 w 195399"/>
              <a:gd name="connsiteY7" fmla="*/ 0 h 4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99" h="442913">
                <a:moveTo>
                  <a:pt x="102041" y="0"/>
                </a:moveTo>
                <a:cubicBezTo>
                  <a:pt x="193586" y="82286"/>
                  <a:pt x="244652" y="345545"/>
                  <a:pt x="126647" y="401638"/>
                </a:cubicBezTo>
                <a:lnTo>
                  <a:pt x="125084" y="401592"/>
                </a:lnTo>
                <a:lnTo>
                  <a:pt x="125084" y="442913"/>
                </a:lnTo>
                <a:lnTo>
                  <a:pt x="70315" y="442913"/>
                </a:lnTo>
                <a:lnTo>
                  <a:pt x="70315" y="397302"/>
                </a:lnTo>
                <a:lnTo>
                  <a:pt x="29571" y="361764"/>
                </a:lnTo>
                <a:cubicBezTo>
                  <a:pt x="-47457" y="255761"/>
                  <a:pt x="43701" y="45840"/>
                  <a:pt x="1020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1" name="Straight Connector 193">
            <a:extLst>
              <a:ext uri="{FF2B5EF4-FFF2-40B4-BE49-F238E27FC236}">
                <a16:creationId xmlns="" xmlns:a16="http://schemas.microsoft.com/office/drawing/2014/main" id="{71D92BF1-9AA8-45FC-A2E4-188B07023E8F}"/>
              </a:ext>
            </a:extLst>
          </p:cNvPr>
          <p:cNvCxnSpPr/>
          <p:nvPr/>
        </p:nvCxnSpPr>
        <p:spPr>
          <a:xfrm>
            <a:off x="4945929" y="690376"/>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194">
            <a:extLst>
              <a:ext uri="{FF2B5EF4-FFF2-40B4-BE49-F238E27FC236}">
                <a16:creationId xmlns="" xmlns:a16="http://schemas.microsoft.com/office/drawing/2014/main" id="{03698DD7-2761-4352-B018-DA38073CE5AD}"/>
              </a:ext>
            </a:extLst>
          </p:cNvPr>
          <p:cNvSpPr txBox="1"/>
          <p:nvPr/>
        </p:nvSpPr>
        <p:spPr>
          <a:xfrm>
            <a:off x="4428946" y="693576"/>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01</a:t>
            </a:r>
          </a:p>
        </p:txBody>
      </p:sp>
      <p:grpSp>
        <p:nvGrpSpPr>
          <p:cNvPr id="99" name="Groupe 98">
            <a:extLst>
              <a:ext uri="{FF2B5EF4-FFF2-40B4-BE49-F238E27FC236}">
                <a16:creationId xmlns="" xmlns:a16="http://schemas.microsoft.com/office/drawing/2014/main" id="{E099730E-05A3-429E-92ED-536413529284}"/>
              </a:ext>
            </a:extLst>
          </p:cNvPr>
          <p:cNvGrpSpPr/>
          <p:nvPr/>
        </p:nvGrpSpPr>
        <p:grpSpPr>
          <a:xfrm>
            <a:off x="2255152" y="1384548"/>
            <a:ext cx="7116763" cy="1700524"/>
            <a:chOff x="2255152" y="1384548"/>
            <a:chExt cx="7116763" cy="1700524"/>
          </a:xfrm>
        </p:grpSpPr>
        <p:sp>
          <p:nvSpPr>
            <p:cNvPr id="93" name="Rectangle 107">
              <a:extLst>
                <a:ext uri="{FF2B5EF4-FFF2-40B4-BE49-F238E27FC236}">
                  <a16:creationId xmlns="" xmlns:a16="http://schemas.microsoft.com/office/drawing/2014/main" id="{423DC3C1-DF3B-434F-887C-649846CD4937}"/>
                </a:ext>
              </a:extLst>
            </p:cNvPr>
            <p:cNvSpPr/>
            <p:nvPr/>
          </p:nvSpPr>
          <p:spPr>
            <a:xfrm>
              <a:off x="2255152" y="1384548"/>
              <a:ext cx="2069386" cy="1700524"/>
            </a:xfrm>
            <a:custGeom>
              <a:avLst/>
              <a:gdLst>
                <a:gd name="connsiteX0" fmla="*/ 0 w 2119393"/>
                <a:gd name="connsiteY0" fmla="*/ 0 h 960089"/>
                <a:gd name="connsiteX1" fmla="*/ 2119393 w 2119393"/>
                <a:gd name="connsiteY1" fmla="*/ 0 h 960089"/>
                <a:gd name="connsiteX2" fmla="*/ 2119393 w 2119393"/>
                <a:gd name="connsiteY2" fmla="*/ 960089 h 960089"/>
                <a:gd name="connsiteX3" fmla="*/ 0 w 2119393"/>
                <a:gd name="connsiteY3" fmla="*/ 960089 h 960089"/>
                <a:gd name="connsiteX4" fmla="*/ 0 w 2119393"/>
                <a:gd name="connsiteY4" fmla="*/ 0 h 960089"/>
                <a:gd name="connsiteX0" fmla="*/ 0 w 2119393"/>
                <a:gd name="connsiteY0" fmla="*/ 0 h 1607789"/>
                <a:gd name="connsiteX1" fmla="*/ 2119393 w 2119393"/>
                <a:gd name="connsiteY1" fmla="*/ 0 h 1607789"/>
                <a:gd name="connsiteX2" fmla="*/ 2119393 w 2119393"/>
                <a:gd name="connsiteY2" fmla="*/ 960089 h 1607789"/>
                <a:gd name="connsiteX3" fmla="*/ 95250 w 2119393"/>
                <a:gd name="connsiteY3" fmla="*/ 1607789 h 1607789"/>
                <a:gd name="connsiteX4" fmla="*/ 0 w 2119393"/>
                <a:gd name="connsiteY4" fmla="*/ 0 h 1607789"/>
                <a:gd name="connsiteX0" fmla="*/ 0 w 2057480"/>
                <a:gd name="connsiteY0" fmla="*/ 664369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664369 h 1607789"/>
                <a:gd name="connsiteX0" fmla="*/ 0 w 2064624"/>
                <a:gd name="connsiteY0" fmla="*/ 669131 h 1607789"/>
                <a:gd name="connsiteX1" fmla="*/ 2064624 w 2064624"/>
                <a:gd name="connsiteY1" fmla="*/ 0 h 1607789"/>
                <a:gd name="connsiteX2" fmla="*/ 2064624 w 2064624"/>
                <a:gd name="connsiteY2" fmla="*/ 960089 h 1607789"/>
                <a:gd name="connsiteX3" fmla="*/ 40481 w 2064624"/>
                <a:gd name="connsiteY3" fmla="*/ 1607789 h 1607789"/>
                <a:gd name="connsiteX4" fmla="*/ 0 w 2064624"/>
                <a:gd name="connsiteY4" fmla="*/ 669131 h 1607789"/>
                <a:gd name="connsiteX0" fmla="*/ 0 w 2071767"/>
                <a:gd name="connsiteY0" fmla="*/ 671512 h 1607789"/>
                <a:gd name="connsiteX1" fmla="*/ 2071767 w 2071767"/>
                <a:gd name="connsiteY1" fmla="*/ 0 h 1607789"/>
                <a:gd name="connsiteX2" fmla="*/ 2071767 w 2071767"/>
                <a:gd name="connsiteY2" fmla="*/ 960089 h 1607789"/>
                <a:gd name="connsiteX3" fmla="*/ 47624 w 2071767"/>
                <a:gd name="connsiteY3" fmla="*/ 1607789 h 1607789"/>
                <a:gd name="connsiteX4" fmla="*/ 0 w 2071767"/>
                <a:gd name="connsiteY4" fmla="*/ 671512 h 1607789"/>
                <a:gd name="connsiteX0" fmla="*/ 0 w 2207499"/>
                <a:gd name="connsiteY0" fmla="*/ 678656 h 1607789"/>
                <a:gd name="connsiteX1" fmla="*/ 2207499 w 2207499"/>
                <a:gd name="connsiteY1" fmla="*/ 0 h 1607789"/>
                <a:gd name="connsiteX2" fmla="*/ 2207499 w 2207499"/>
                <a:gd name="connsiteY2" fmla="*/ 960089 h 1607789"/>
                <a:gd name="connsiteX3" fmla="*/ 183356 w 2207499"/>
                <a:gd name="connsiteY3" fmla="*/ 1607789 h 1607789"/>
                <a:gd name="connsiteX4" fmla="*/ 0 w 2207499"/>
                <a:gd name="connsiteY4" fmla="*/ 678656 h 1607789"/>
                <a:gd name="connsiteX0" fmla="*/ 0 w 2057480"/>
                <a:gd name="connsiteY0" fmla="*/ 707231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707231 h 1607789"/>
                <a:gd name="connsiteX0" fmla="*/ 0 w 2052717"/>
                <a:gd name="connsiteY0" fmla="*/ 1059656 h 1607789"/>
                <a:gd name="connsiteX1" fmla="*/ 2052717 w 2052717"/>
                <a:gd name="connsiteY1" fmla="*/ 0 h 1607789"/>
                <a:gd name="connsiteX2" fmla="*/ 2052717 w 2052717"/>
                <a:gd name="connsiteY2" fmla="*/ 960089 h 1607789"/>
                <a:gd name="connsiteX3" fmla="*/ 28574 w 2052717"/>
                <a:gd name="connsiteY3" fmla="*/ 1607789 h 1607789"/>
                <a:gd name="connsiteX4" fmla="*/ 0 w 2052717"/>
                <a:gd name="connsiteY4" fmla="*/ 1059656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5574"/>
                <a:gd name="connsiteY0" fmla="*/ 1285875 h 1607789"/>
                <a:gd name="connsiteX1" fmla="*/ 2045574 w 2045574"/>
                <a:gd name="connsiteY1" fmla="*/ 0 h 1607789"/>
                <a:gd name="connsiteX2" fmla="*/ 2045574 w 2045574"/>
                <a:gd name="connsiteY2" fmla="*/ 960089 h 1607789"/>
                <a:gd name="connsiteX3" fmla="*/ 21431 w 2045574"/>
                <a:gd name="connsiteY3" fmla="*/ 1607789 h 1607789"/>
                <a:gd name="connsiteX4" fmla="*/ 0 w 2045574"/>
                <a:gd name="connsiteY4" fmla="*/ 1285875 h 1607789"/>
                <a:gd name="connsiteX0" fmla="*/ 2382 w 2047956"/>
                <a:gd name="connsiteY0" fmla="*/ 1285875 h 1607789"/>
                <a:gd name="connsiteX1" fmla="*/ 2047956 w 2047956"/>
                <a:gd name="connsiteY1" fmla="*/ 0 h 1607789"/>
                <a:gd name="connsiteX2" fmla="*/ 2047956 w 2047956"/>
                <a:gd name="connsiteY2" fmla="*/ 960089 h 1607789"/>
                <a:gd name="connsiteX3" fmla="*/ 0 w 2047956"/>
                <a:gd name="connsiteY3" fmla="*/ 1607789 h 1607789"/>
                <a:gd name="connsiteX4" fmla="*/ 2382 w 2047956"/>
                <a:gd name="connsiteY4" fmla="*/ 1285875 h 1607789"/>
                <a:gd name="connsiteX0" fmla="*/ 0 w 2050336"/>
                <a:gd name="connsiteY0" fmla="*/ 1281113 h 1607789"/>
                <a:gd name="connsiteX1" fmla="*/ 2050336 w 2050336"/>
                <a:gd name="connsiteY1" fmla="*/ 0 h 1607789"/>
                <a:gd name="connsiteX2" fmla="*/ 2050336 w 2050336"/>
                <a:gd name="connsiteY2" fmla="*/ 960089 h 1607789"/>
                <a:gd name="connsiteX3" fmla="*/ 2380 w 2050336"/>
                <a:gd name="connsiteY3" fmla="*/ 1607789 h 1607789"/>
                <a:gd name="connsiteX4" fmla="*/ 0 w 2050336"/>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2487 w 2057586"/>
                <a:gd name="connsiteY0" fmla="*/ 1281113 h 1607789"/>
                <a:gd name="connsiteX1" fmla="*/ 2057586 w 2057586"/>
                <a:gd name="connsiteY1" fmla="*/ 0 h 1607789"/>
                <a:gd name="connsiteX2" fmla="*/ 2057586 w 2057586"/>
                <a:gd name="connsiteY2" fmla="*/ 960089 h 1607789"/>
                <a:gd name="connsiteX3" fmla="*/ 105 w 2057586"/>
                <a:gd name="connsiteY3" fmla="*/ 1607789 h 1607789"/>
                <a:gd name="connsiteX4" fmla="*/ 2487 w 2057586"/>
                <a:gd name="connsiteY4" fmla="*/ 1281113 h 1607789"/>
                <a:gd name="connsiteX0" fmla="*/ 229 w 2055328"/>
                <a:gd name="connsiteY0" fmla="*/ 1281113 h 1607789"/>
                <a:gd name="connsiteX1" fmla="*/ 2055328 w 2055328"/>
                <a:gd name="connsiteY1" fmla="*/ 0 h 1607789"/>
                <a:gd name="connsiteX2" fmla="*/ 2055328 w 2055328"/>
                <a:gd name="connsiteY2" fmla="*/ 960089 h 1607789"/>
                <a:gd name="connsiteX3" fmla="*/ 229 w 2055328"/>
                <a:gd name="connsiteY3" fmla="*/ 1607789 h 1607789"/>
                <a:gd name="connsiteX4" fmla="*/ 229 w 2055328"/>
                <a:gd name="connsiteY4" fmla="*/ 1281113 h 1607789"/>
                <a:gd name="connsiteX0" fmla="*/ 0 w 2058274"/>
                <a:gd name="connsiteY0" fmla="*/ 1281113 h 1607789"/>
                <a:gd name="connsiteX1" fmla="*/ 2058274 w 2058274"/>
                <a:gd name="connsiteY1" fmla="*/ 0 h 1607789"/>
                <a:gd name="connsiteX2" fmla="*/ 2058274 w 2058274"/>
                <a:gd name="connsiteY2" fmla="*/ 960089 h 1607789"/>
                <a:gd name="connsiteX3" fmla="*/ 3175 w 2058274"/>
                <a:gd name="connsiteY3" fmla="*/ 1607789 h 1607789"/>
                <a:gd name="connsiteX4" fmla="*/ 0 w 2058274"/>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0 w 2058274"/>
                <a:gd name="connsiteY0" fmla="*/ 1281113 h 1605408"/>
                <a:gd name="connsiteX1" fmla="*/ 2058274 w 2058274"/>
                <a:gd name="connsiteY1" fmla="*/ 0 h 1605408"/>
                <a:gd name="connsiteX2" fmla="*/ 2058274 w 2058274"/>
                <a:gd name="connsiteY2" fmla="*/ 960089 h 1605408"/>
                <a:gd name="connsiteX3" fmla="*/ 794 w 2058274"/>
                <a:gd name="connsiteY3" fmla="*/ 1605408 h 1605408"/>
                <a:gd name="connsiteX4" fmla="*/ 0 w 2058274"/>
                <a:gd name="connsiteY4" fmla="*/ 1281113 h 1605408"/>
                <a:gd name="connsiteX0" fmla="*/ 0 w 2058274"/>
                <a:gd name="connsiteY0" fmla="*/ 128111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81113 h 1611758"/>
                <a:gd name="connsiteX0" fmla="*/ 0 w 2058274"/>
                <a:gd name="connsiteY0" fmla="*/ 124936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49363 h 1611758"/>
                <a:gd name="connsiteX0" fmla="*/ 0 w 2058274"/>
                <a:gd name="connsiteY0" fmla="*/ 1249363 h 1602233"/>
                <a:gd name="connsiteX1" fmla="*/ 2058274 w 2058274"/>
                <a:gd name="connsiteY1" fmla="*/ 0 h 1602233"/>
                <a:gd name="connsiteX2" fmla="*/ 2058274 w 2058274"/>
                <a:gd name="connsiteY2" fmla="*/ 960089 h 1602233"/>
                <a:gd name="connsiteX3" fmla="*/ 794 w 2058274"/>
                <a:gd name="connsiteY3" fmla="*/ 1602233 h 1602233"/>
                <a:gd name="connsiteX4" fmla="*/ 0 w 2058274"/>
                <a:gd name="connsiteY4" fmla="*/ 1249363 h 1602233"/>
                <a:gd name="connsiteX0" fmla="*/ 0 w 2060655"/>
                <a:gd name="connsiteY0" fmla="*/ 1204119 h 1602233"/>
                <a:gd name="connsiteX1" fmla="*/ 2060655 w 2060655"/>
                <a:gd name="connsiteY1" fmla="*/ 0 h 1602233"/>
                <a:gd name="connsiteX2" fmla="*/ 2060655 w 2060655"/>
                <a:gd name="connsiteY2" fmla="*/ 960089 h 1602233"/>
                <a:gd name="connsiteX3" fmla="*/ 3175 w 2060655"/>
                <a:gd name="connsiteY3" fmla="*/ 1602233 h 1602233"/>
                <a:gd name="connsiteX4" fmla="*/ 0 w 2060655"/>
                <a:gd name="connsiteY4" fmla="*/ 1204119 h 1602233"/>
                <a:gd name="connsiteX0" fmla="*/ 0 w 2060655"/>
                <a:gd name="connsiteY0" fmla="*/ 1204119 h 1604615"/>
                <a:gd name="connsiteX1" fmla="*/ 2060655 w 2060655"/>
                <a:gd name="connsiteY1" fmla="*/ 0 h 1604615"/>
                <a:gd name="connsiteX2" fmla="*/ 2060655 w 2060655"/>
                <a:gd name="connsiteY2" fmla="*/ 960089 h 1604615"/>
                <a:gd name="connsiteX3" fmla="*/ 794 w 2060655"/>
                <a:gd name="connsiteY3" fmla="*/ 1604615 h 1604615"/>
                <a:gd name="connsiteX4" fmla="*/ 0 w 2060655"/>
                <a:gd name="connsiteY4" fmla="*/ 1204119 h 1604615"/>
                <a:gd name="connsiteX0" fmla="*/ 0 w 2060655"/>
                <a:gd name="connsiteY0" fmla="*/ 1197769 h 1598265"/>
                <a:gd name="connsiteX1" fmla="*/ 2060655 w 2060655"/>
                <a:gd name="connsiteY1" fmla="*/ 0 h 1598265"/>
                <a:gd name="connsiteX2" fmla="*/ 2060655 w 2060655"/>
                <a:gd name="connsiteY2" fmla="*/ 953739 h 1598265"/>
                <a:gd name="connsiteX3" fmla="*/ 794 w 2060655"/>
                <a:gd name="connsiteY3" fmla="*/ 1598265 h 1598265"/>
                <a:gd name="connsiteX4" fmla="*/ 0 w 2060655"/>
                <a:gd name="connsiteY4" fmla="*/ 1197769 h 1598265"/>
                <a:gd name="connsiteX0" fmla="*/ 0 w 2060655"/>
                <a:gd name="connsiteY0" fmla="*/ 1200944 h 1601440"/>
                <a:gd name="connsiteX1" fmla="*/ 2060655 w 2060655"/>
                <a:gd name="connsiteY1" fmla="*/ 0 h 1601440"/>
                <a:gd name="connsiteX2" fmla="*/ 2060655 w 2060655"/>
                <a:gd name="connsiteY2" fmla="*/ 956914 h 1601440"/>
                <a:gd name="connsiteX3" fmla="*/ 794 w 2060655"/>
                <a:gd name="connsiteY3" fmla="*/ 1601440 h 1601440"/>
                <a:gd name="connsiteX4" fmla="*/ 0 w 2060655"/>
                <a:gd name="connsiteY4" fmla="*/ 1200944 h 1601440"/>
                <a:gd name="connsiteX0" fmla="*/ 0 w 2063037"/>
                <a:gd name="connsiteY0" fmla="*/ 1200944 h 1601440"/>
                <a:gd name="connsiteX1" fmla="*/ 2063037 w 2063037"/>
                <a:gd name="connsiteY1" fmla="*/ 0 h 1601440"/>
                <a:gd name="connsiteX2" fmla="*/ 2060655 w 2063037"/>
                <a:gd name="connsiteY2" fmla="*/ 956914 h 1601440"/>
                <a:gd name="connsiteX3" fmla="*/ 794 w 2063037"/>
                <a:gd name="connsiteY3" fmla="*/ 1601440 h 1601440"/>
                <a:gd name="connsiteX4" fmla="*/ 0 w 2063037"/>
                <a:gd name="connsiteY4" fmla="*/ 1200944 h 1601440"/>
                <a:gd name="connsiteX0" fmla="*/ 0 w 2063037"/>
                <a:gd name="connsiteY0" fmla="*/ 1203325 h 1603821"/>
                <a:gd name="connsiteX1" fmla="*/ 2063037 w 2063037"/>
                <a:gd name="connsiteY1" fmla="*/ 0 h 1603821"/>
                <a:gd name="connsiteX2" fmla="*/ 2060655 w 2063037"/>
                <a:gd name="connsiteY2" fmla="*/ 959295 h 1603821"/>
                <a:gd name="connsiteX3" fmla="*/ 794 w 2063037"/>
                <a:gd name="connsiteY3" fmla="*/ 1603821 h 1603821"/>
                <a:gd name="connsiteX4" fmla="*/ 0 w 2063037"/>
                <a:gd name="connsiteY4" fmla="*/ 1203325 h 1603821"/>
                <a:gd name="connsiteX0" fmla="*/ 0 w 2063037"/>
                <a:gd name="connsiteY0" fmla="*/ 1203325 h 1603821"/>
                <a:gd name="connsiteX1" fmla="*/ 2063037 w 2063037"/>
                <a:gd name="connsiteY1" fmla="*/ 0 h 1603821"/>
                <a:gd name="connsiteX2" fmla="*/ 2063036 w 2063037"/>
                <a:gd name="connsiteY2" fmla="*/ 959295 h 1603821"/>
                <a:gd name="connsiteX3" fmla="*/ 794 w 2063037"/>
                <a:gd name="connsiteY3" fmla="*/ 1603821 h 1603821"/>
                <a:gd name="connsiteX4" fmla="*/ 0 w 2063037"/>
                <a:gd name="connsiteY4" fmla="*/ 1203325 h 1603821"/>
                <a:gd name="connsiteX0" fmla="*/ 1715 w 2064752"/>
                <a:gd name="connsiteY0" fmla="*/ 1203325 h 1449040"/>
                <a:gd name="connsiteX1" fmla="*/ 2064752 w 2064752"/>
                <a:gd name="connsiteY1" fmla="*/ 0 h 1449040"/>
                <a:gd name="connsiteX2" fmla="*/ 2064751 w 2064752"/>
                <a:gd name="connsiteY2" fmla="*/ 959295 h 1449040"/>
                <a:gd name="connsiteX3" fmla="*/ 128 w 2064752"/>
                <a:gd name="connsiteY3" fmla="*/ 1449040 h 1449040"/>
                <a:gd name="connsiteX4" fmla="*/ 1715 w 2064752"/>
                <a:gd name="connsiteY4" fmla="*/ 1203325 h 1449040"/>
                <a:gd name="connsiteX0" fmla="*/ 0 w 2063037"/>
                <a:gd name="connsiteY0" fmla="*/ 1203325 h 1453802"/>
                <a:gd name="connsiteX1" fmla="*/ 2063037 w 2063037"/>
                <a:gd name="connsiteY1" fmla="*/ 0 h 1453802"/>
                <a:gd name="connsiteX2" fmla="*/ 2063036 w 2063037"/>
                <a:gd name="connsiteY2" fmla="*/ 959295 h 1453802"/>
                <a:gd name="connsiteX3" fmla="*/ 3175 w 2063037"/>
                <a:gd name="connsiteY3" fmla="*/ 1453802 h 1453802"/>
                <a:gd name="connsiteX4" fmla="*/ 0 w 2063037"/>
                <a:gd name="connsiteY4" fmla="*/ 1203325 h 1453802"/>
                <a:gd name="connsiteX0" fmla="*/ 1715 w 2064752"/>
                <a:gd name="connsiteY0" fmla="*/ 1203325 h 1463327"/>
                <a:gd name="connsiteX1" fmla="*/ 2064752 w 2064752"/>
                <a:gd name="connsiteY1" fmla="*/ 0 h 1463327"/>
                <a:gd name="connsiteX2" fmla="*/ 2064751 w 2064752"/>
                <a:gd name="connsiteY2" fmla="*/ 959295 h 1463327"/>
                <a:gd name="connsiteX3" fmla="*/ 128 w 2064752"/>
                <a:gd name="connsiteY3" fmla="*/ 1463327 h 1463327"/>
                <a:gd name="connsiteX4" fmla="*/ 1715 w 2064752"/>
                <a:gd name="connsiteY4" fmla="*/ 1203325 h 1463327"/>
                <a:gd name="connsiteX0" fmla="*/ 0 w 2067800"/>
                <a:gd name="connsiteY0" fmla="*/ 1203325 h 1463327"/>
                <a:gd name="connsiteX1" fmla="*/ 2067800 w 2067800"/>
                <a:gd name="connsiteY1" fmla="*/ 0 h 1463327"/>
                <a:gd name="connsiteX2" fmla="*/ 2067799 w 2067800"/>
                <a:gd name="connsiteY2" fmla="*/ 959295 h 1463327"/>
                <a:gd name="connsiteX3" fmla="*/ 3176 w 2067800"/>
                <a:gd name="connsiteY3" fmla="*/ 1463327 h 1463327"/>
                <a:gd name="connsiteX4" fmla="*/ 0 w 2067800"/>
                <a:gd name="connsiteY4" fmla="*/ 1203325 h 1463327"/>
                <a:gd name="connsiteX0" fmla="*/ 1715 w 2069515"/>
                <a:gd name="connsiteY0" fmla="*/ 1203325 h 1472852"/>
                <a:gd name="connsiteX1" fmla="*/ 2069515 w 2069515"/>
                <a:gd name="connsiteY1" fmla="*/ 0 h 1472852"/>
                <a:gd name="connsiteX2" fmla="*/ 2069514 w 2069515"/>
                <a:gd name="connsiteY2" fmla="*/ 959295 h 1472852"/>
                <a:gd name="connsiteX3" fmla="*/ 128 w 2069515"/>
                <a:gd name="connsiteY3" fmla="*/ 1472852 h 1472852"/>
                <a:gd name="connsiteX4" fmla="*/ 1715 w 2069515"/>
                <a:gd name="connsiteY4" fmla="*/ 1203325 h 1472852"/>
                <a:gd name="connsiteX0" fmla="*/ 0 w 2067800"/>
                <a:gd name="connsiteY0" fmla="*/ 1203325 h 1477615"/>
                <a:gd name="connsiteX1" fmla="*/ 2067800 w 2067800"/>
                <a:gd name="connsiteY1" fmla="*/ 0 h 1477615"/>
                <a:gd name="connsiteX2" fmla="*/ 2067799 w 2067800"/>
                <a:gd name="connsiteY2" fmla="*/ 959295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3037 w 2067800"/>
                <a:gd name="connsiteY2" fmla="*/ 790227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7799 w 2067800"/>
                <a:gd name="connsiteY2" fmla="*/ 794989 h 1477615"/>
                <a:gd name="connsiteX3" fmla="*/ 3175 w 2067800"/>
                <a:gd name="connsiteY3" fmla="*/ 1477615 h 1477615"/>
                <a:gd name="connsiteX4" fmla="*/ 0 w 2067800"/>
                <a:gd name="connsiteY4" fmla="*/ 1203325 h 1477615"/>
                <a:gd name="connsiteX0" fmla="*/ 1716 w 2069516"/>
                <a:gd name="connsiteY0" fmla="*/ 1203325 h 1477615"/>
                <a:gd name="connsiteX1" fmla="*/ 2069516 w 2069516"/>
                <a:gd name="connsiteY1" fmla="*/ 0 h 1477615"/>
                <a:gd name="connsiteX2" fmla="*/ 2069515 w 2069516"/>
                <a:gd name="connsiteY2" fmla="*/ 794989 h 1477615"/>
                <a:gd name="connsiteX3" fmla="*/ 128 w 2069516"/>
                <a:gd name="connsiteY3" fmla="*/ 1477615 h 1477615"/>
                <a:gd name="connsiteX4" fmla="*/ 1716 w 2069516"/>
                <a:gd name="connsiteY4" fmla="*/ 1203325 h 1477615"/>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0 w 2070181"/>
                <a:gd name="connsiteY0" fmla="*/ 1203325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203325 h 1479996"/>
                <a:gd name="connsiteX0" fmla="*/ 0 w 2070181"/>
                <a:gd name="connsiteY0" fmla="*/ 1193800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193800 h 1479996"/>
                <a:gd name="connsiteX0" fmla="*/ 0 w 2070181"/>
                <a:gd name="connsiteY0" fmla="*/ 1193800 h 1553021"/>
                <a:gd name="connsiteX1" fmla="*/ 2070181 w 2070181"/>
                <a:gd name="connsiteY1" fmla="*/ 0 h 1553021"/>
                <a:gd name="connsiteX2" fmla="*/ 2070180 w 2070181"/>
                <a:gd name="connsiteY2" fmla="*/ 794989 h 1553021"/>
                <a:gd name="connsiteX3" fmla="*/ 3968 w 2070181"/>
                <a:gd name="connsiteY3" fmla="*/ 1553021 h 1553021"/>
                <a:gd name="connsiteX4" fmla="*/ 0 w 2070181"/>
                <a:gd name="connsiteY4" fmla="*/ 1193800 h 1553021"/>
                <a:gd name="connsiteX0" fmla="*/ 0 w 2067006"/>
                <a:gd name="connsiteY0" fmla="*/ 1282700 h 1553021"/>
                <a:gd name="connsiteX1" fmla="*/ 2067006 w 2067006"/>
                <a:gd name="connsiteY1" fmla="*/ 0 h 1553021"/>
                <a:gd name="connsiteX2" fmla="*/ 2067005 w 2067006"/>
                <a:gd name="connsiteY2" fmla="*/ 794989 h 1553021"/>
                <a:gd name="connsiteX3" fmla="*/ 793 w 2067006"/>
                <a:gd name="connsiteY3" fmla="*/ 1553021 h 1553021"/>
                <a:gd name="connsiteX4" fmla="*/ 0 w 2067006"/>
                <a:gd name="connsiteY4" fmla="*/ 1282700 h 1553021"/>
                <a:gd name="connsiteX0" fmla="*/ 0 w 2067006"/>
                <a:gd name="connsiteY0" fmla="*/ 1282700 h 1553021"/>
                <a:gd name="connsiteX1" fmla="*/ 2067006 w 2067006"/>
                <a:gd name="connsiteY1" fmla="*/ 0 h 1553021"/>
                <a:gd name="connsiteX2" fmla="*/ 2067005 w 2067006"/>
                <a:gd name="connsiteY2" fmla="*/ 794989 h 1553021"/>
                <a:gd name="connsiteX3" fmla="*/ 793 w 2067006"/>
                <a:gd name="connsiteY3" fmla="*/ 1553021 h 1553021"/>
                <a:gd name="connsiteX4" fmla="*/ 0 w 2067006"/>
                <a:gd name="connsiteY4" fmla="*/ 1282700 h 1553021"/>
                <a:gd name="connsiteX0" fmla="*/ 0 w 2067006"/>
                <a:gd name="connsiteY0" fmla="*/ 1282700 h 1553021"/>
                <a:gd name="connsiteX1" fmla="*/ 2067006 w 2067006"/>
                <a:gd name="connsiteY1" fmla="*/ 0 h 1553021"/>
                <a:gd name="connsiteX2" fmla="*/ 2067005 w 2067006"/>
                <a:gd name="connsiteY2" fmla="*/ 794989 h 1553021"/>
                <a:gd name="connsiteX3" fmla="*/ 793 w 2067006"/>
                <a:gd name="connsiteY3" fmla="*/ 1553021 h 1553021"/>
                <a:gd name="connsiteX4" fmla="*/ 0 w 2067006"/>
                <a:gd name="connsiteY4" fmla="*/ 1282700 h 1553021"/>
                <a:gd name="connsiteX0" fmla="*/ 0 w 2067006"/>
                <a:gd name="connsiteY0" fmla="*/ 1282700 h 1741139"/>
                <a:gd name="connsiteX1" fmla="*/ 2067006 w 2067006"/>
                <a:gd name="connsiteY1" fmla="*/ 0 h 1741139"/>
                <a:gd name="connsiteX2" fmla="*/ 2067005 w 2067006"/>
                <a:gd name="connsiteY2" fmla="*/ 794989 h 1741139"/>
                <a:gd name="connsiteX3" fmla="*/ 5556 w 2067006"/>
                <a:gd name="connsiteY3" fmla="*/ 1741139 h 1741139"/>
                <a:gd name="connsiteX4" fmla="*/ 0 w 2067006"/>
                <a:gd name="connsiteY4" fmla="*/ 1282700 h 1741139"/>
                <a:gd name="connsiteX0" fmla="*/ 0 w 2067006"/>
                <a:gd name="connsiteY0" fmla="*/ 1282700 h 1741139"/>
                <a:gd name="connsiteX1" fmla="*/ 2067006 w 2067006"/>
                <a:gd name="connsiteY1" fmla="*/ 0 h 1741139"/>
                <a:gd name="connsiteX2" fmla="*/ 2067005 w 2067006"/>
                <a:gd name="connsiteY2" fmla="*/ 794989 h 1741139"/>
                <a:gd name="connsiteX3" fmla="*/ 5556 w 2067006"/>
                <a:gd name="connsiteY3" fmla="*/ 1741139 h 1741139"/>
                <a:gd name="connsiteX4" fmla="*/ 0 w 2067006"/>
                <a:gd name="connsiteY4" fmla="*/ 1282700 h 1741139"/>
                <a:gd name="connsiteX0" fmla="*/ 0 w 2067006"/>
                <a:gd name="connsiteY0" fmla="*/ 1411288 h 1741139"/>
                <a:gd name="connsiteX1" fmla="*/ 2067006 w 2067006"/>
                <a:gd name="connsiteY1" fmla="*/ 0 h 1741139"/>
                <a:gd name="connsiteX2" fmla="*/ 2067005 w 2067006"/>
                <a:gd name="connsiteY2" fmla="*/ 794989 h 1741139"/>
                <a:gd name="connsiteX3" fmla="*/ 5556 w 2067006"/>
                <a:gd name="connsiteY3" fmla="*/ 1741139 h 1741139"/>
                <a:gd name="connsiteX4" fmla="*/ 0 w 2067006"/>
                <a:gd name="connsiteY4" fmla="*/ 1411288 h 1741139"/>
                <a:gd name="connsiteX0" fmla="*/ 0 w 2064624"/>
                <a:gd name="connsiteY0" fmla="*/ 1387476 h 1741139"/>
                <a:gd name="connsiteX1" fmla="*/ 2064624 w 2064624"/>
                <a:gd name="connsiteY1" fmla="*/ 0 h 1741139"/>
                <a:gd name="connsiteX2" fmla="*/ 2064623 w 2064624"/>
                <a:gd name="connsiteY2" fmla="*/ 794989 h 1741139"/>
                <a:gd name="connsiteX3" fmla="*/ 3174 w 2064624"/>
                <a:gd name="connsiteY3" fmla="*/ 1741139 h 1741139"/>
                <a:gd name="connsiteX4" fmla="*/ 0 w 2064624"/>
                <a:gd name="connsiteY4" fmla="*/ 1387476 h 1741139"/>
                <a:gd name="connsiteX0" fmla="*/ 4046 w 2068670"/>
                <a:gd name="connsiteY0" fmla="*/ 1387476 h 1722089"/>
                <a:gd name="connsiteX1" fmla="*/ 2068670 w 2068670"/>
                <a:gd name="connsiteY1" fmla="*/ 0 h 1722089"/>
                <a:gd name="connsiteX2" fmla="*/ 2068669 w 2068670"/>
                <a:gd name="connsiteY2" fmla="*/ 794989 h 1722089"/>
                <a:gd name="connsiteX3" fmla="*/ 77 w 2068670"/>
                <a:gd name="connsiteY3" fmla="*/ 1722089 h 1722089"/>
                <a:gd name="connsiteX4" fmla="*/ 4046 w 2068670"/>
                <a:gd name="connsiteY4" fmla="*/ 1387476 h 1722089"/>
                <a:gd name="connsiteX0" fmla="*/ 4046 w 2068670"/>
                <a:gd name="connsiteY0" fmla="*/ 1387476 h 1722089"/>
                <a:gd name="connsiteX1" fmla="*/ 2068670 w 2068670"/>
                <a:gd name="connsiteY1" fmla="*/ 0 h 1722089"/>
                <a:gd name="connsiteX2" fmla="*/ 2068669 w 2068670"/>
                <a:gd name="connsiteY2" fmla="*/ 794989 h 1722089"/>
                <a:gd name="connsiteX3" fmla="*/ 77 w 2068670"/>
                <a:gd name="connsiteY3" fmla="*/ 1722089 h 1722089"/>
                <a:gd name="connsiteX4" fmla="*/ 4046 w 2068670"/>
                <a:gd name="connsiteY4" fmla="*/ 1387476 h 1722089"/>
                <a:gd name="connsiteX0" fmla="*/ 1716 w 2068721"/>
                <a:gd name="connsiteY0" fmla="*/ 1387476 h 1722089"/>
                <a:gd name="connsiteX1" fmla="*/ 2068721 w 2068721"/>
                <a:gd name="connsiteY1" fmla="*/ 0 h 1722089"/>
                <a:gd name="connsiteX2" fmla="*/ 2068720 w 2068721"/>
                <a:gd name="connsiteY2" fmla="*/ 794989 h 1722089"/>
                <a:gd name="connsiteX3" fmla="*/ 128 w 2068721"/>
                <a:gd name="connsiteY3" fmla="*/ 1722089 h 1722089"/>
                <a:gd name="connsiteX4" fmla="*/ 1716 w 2068721"/>
                <a:gd name="connsiteY4" fmla="*/ 1387476 h 1722089"/>
                <a:gd name="connsiteX0" fmla="*/ 0 w 2069386"/>
                <a:gd name="connsiteY0" fmla="*/ 1387476 h 1722089"/>
                <a:gd name="connsiteX1" fmla="*/ 2069386 w 2069386"/>
                <a:gd name="connsiteY1" fmla="*/ 0 h 1722089"/>
                <a:gd name="connsiteX2" fmla="*/ 2069385 w 2069386"/>
                <a:gd name="connsiteY2" fmla="*/ 794989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794989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794989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794989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799752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802134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802134 h 1722089"/>
                <a:gd name="connsiteX3" fmla="*/ 793 w 2069386"/>
                <a:gd name="connsiteY3" fmla="*/ 1722089 h 1722089"/>
                <a:gd name="connsiteX4" fmla="*/ 0 w 2069386"/>
                <a:gd name="connsiteY4" fmla="*/ 1387476 h 1722089"/>
                <a:gd name="connsiteX0" fmla="*/ 0 w 2069386"/>
                <a:gd name="connsiteY0" fmla="*/ 1387476 h 1722089"/>
                <a:gd name="connsiteX1" fmla="*/ 2069386 w 2069386"/>
                <a:gd name="connsiteY1" fmla="*/ 0 h 1722089"/>
                <a:gd name="connsiteX2" fmla="*/ 2069385 w 2069386"/>
                <a:gd name="connsiteY2" fmla="*/ 802134 h 1722089"/>
                <a:gd name="connsiteX3" fmla="*/ 793 w 2069386"/>
                <a:gd name="connsiteY3" fmla="*/ 1722089 h 1722089"/>
                <a:gd name="connsiteX4" fmla="*/ 0 w 2069386"/>
                <a:gd name="connsiteY4" fmla="*/ 1387476 h 1722089"/>
                <a:gd name="connsiteX0" fmla="*/ 0 w 2074148"/>
                <a:gd name="connsiteY0" fmla="*/ 1351757 h 1722089"/>
                <a:gd name="connsiteX1" fmla="*/ 2074148 w 2074148"/>
                <a:gd name="connsiteY1" fmla="*/ 0 h 1722089"/>
                <a:gd name="connsiteX2" fmla="*/ 2074147 w 2074148"/>
                <a:gd name="connsiteY2" fmla="*/ 802134 h 1722089"/>
                <a:gd name="connsiteX3" fmla="*/ 5555 w 2074148"/>
                <a:gd name="connsiteY3" fmla="*/ 1722089 h 1722089"/>
                <a:gd name="connsiteX4" fmla="*/ 0 w 2074148"/>
                <a:gd name="connsiteY4" fmla="*/ 1351757 h 1722089"/>
                <a:gd name="connsiteX0" fmla="*/ 0 w 2074148"/>
                <a:gd name="connsiteY0" fmla="*/ 1351757 h 1679227"/>
                <a:gd name="connsiteX1" fmla="*/ 2074148 w 2074148"/>
                <a:gd name="connsiteY1" fmla="*/ 0 h 1679227"/>
                <a:gd name="connsiteX2" fmla="*/ 2074147 w 2074148"/>
                <a:gd name="connsiteY2" fmla="*/ 802134 h 1679227"/>
                <a:gd name="connsiteX3" fmla="*/ 5555 w 2074148"/>
                <a:gd name="connsiteY3" fmla="*/ 1679227 h 1679227"/>
                <a:gd name="connsiteX4" fmla="*/ 0 w 2074148"/>
                <a:gd name="connsiteY4" fmla="*/ 1351757 h 1679227"/>
                <a:gd name="connsiteX0" fmla="*/ 0 w 2076529"/>
                <a:gd name="connsiteY0" fmla="*/ 1349375 h 1679227"/>
                <a:gd name="connsiteX1" fmla="*/ 2076529 w 2076529"/>
                <a:gd name="connsiteY1" fmla="*/ 0 h 1679227"/>
                <a:gd name="connsiteX2" fmla="*/ 2076528 w 2076529"/>
                <a:gd name="connsiteY2" fmla="*/ 802134 h 1679227"/>
                <a:gd name="connsiteX3" fmla="*/ 7936 w 2076529"/>
                <a:gd name="connsiteY3" fmla="*/ 1679227 h 1679227"/>
                <a:gd name="connsiteX4" fmla="*/ 0 w 2076529"/>
                <a:gd name="connsiteY4" fmla="*/ 1349375 h 1679227"/>
                <a:gd name="connsiteX0" fmla="*/ 0 w 2076529"/>
                <a:gd name="connsiteY0" fmla="*/ 1349375 h 1693514"/>
                <a:gd name="connsiteX1" fmla="*/ 2076529 w 2076529"/>
                <a:gd name="connsiteY1" fmla="*/ 0 h 1693514"/>
                <a:gd name="connsiteX2" fmla="*/ 2076528 w 2076529"/>
                <a:gd name="connsiteY2" fmla="*/ 802134 h 1693514"/>
                <a:gd name="connsiteX3" fmla="*/ 3173 w 2076529"/>
                <a:gd name="connsiteY3" fmla="*/ 1693514 h 1693514"/>
                <a:gd name="connsiteX4" fmla="*/ 0 w 2076529"/>
                <a:gd name="connsiteY4" fmla="*/ 1349375 h 1693514"/>
                <a:gd name="connsiteX0" fmla="*/ 0 w 2076529"/>
                <a:gd name="connsiteY0" fmla="*/ 1349375 h 1693514"/>
                <a:gd name="connsiteX1" fmla="*/ 2076529 w 2076529"/>
                <a:gd name="connsiteY1" fmla="*/ 0 h 1693514"/>
                <a:gd name="connsiteX2" fmla="*/ 2076528 w 2076529"/>
                <a:gd name="connsiteY2" fmla="*/ 802134 h 1693514"/>
                <a:gd name="connsiteX3" fmla="*/ 5555 w 2076529"/>
                <a:gd name="connsiteY3" fmla="*/ 1693514 h 1693514"/>
                <a:gd name="connsiteX4" fmla="*/ 0 w 2076529"/>
                <a:gd name="connsiteY4" fmla="*/ 1349375 h 1693514"/>
                <a:gd name="connsiteX0" fmla="*/ 0 w 2076529"/>
                <a:gd name="connsiteY0" fmla="*/ 1366043 h 1693514"/>
                <a:gd name="connsiteX1" fmla="*/ 2076529 w 2076529"/>
                <a:gd name="connsiteY1" fmla="*/ 0 h 1693514"/>
                <a:gd name="connsiteX2" fmla="*/ 2076528 w 2076529"/>
                <a:gd name="connsiteY2" fmla="*/ 802134 h 1693514"/>
                <a:gd name="connsiteX3" fmla="*/ 5555 w 2076529"/>
                <a:gd name="connsiteY3" fmla="*/ 1693514 h 1693514"/>
                <a:gd name="connsiteX4" fmla="*/ 0 w 2076529"/>
                <a:gd name="connsiteY4" fmla="*/ 1366043 h 1693514"/>
                <a:gd name="connsiteX0" fmla="*/ 0 w 2071766"/>
                <a:gd name="connsiteY0" fmla="*/ 1366043 h 1693514"/>
                <a:gd name="connsiteX1" fmla="*/ 2071766 w 2071766"/>
                <a:gd name="connsiteY1" fmla="*/ 0 h 1693514"/>
                <a:gd name="connsiteX2" fmla="*/ 2071765 w 2071766"/>
                <a:gd name="connsiteY2" fmla="*/ 802134 h 1693514"/>
                <a:gd name="connsiteX3" fmla="*/ 792 w 2071766"/>
                <a:gd name="connsiteY3" fmla="*/ 1693514 h 1693514"/>
                <a:gd name="connsiteX4" fmla="*/ 0 w 2071766"/>
                <a:gd name="connsiteY4" fmla="*/ 1366043 h 1693514"/>
                <a:gd name="connsiteX0" fmla="*/ 0 w 2071766"/>
                <a:gd name="connsiteY0" fmla="*/ 1366043 h 1688752"/>
                <a:gd name="connsiteX1" fmla="*/ 2071766 w 2071766"/>
                <a:gd name="connsiteY1" fmla="*/ 0 h 1688752"/>
                <a:gd name="connsiteX2" fmla="*/ 2071765 w 2071766"/>
                <a:gd name="connsiteY2" fmla="*/ 802134 h 1688752"/>
                <a:gd name="connsiteX3" fmla="*/ 792 w 2071766"/>
                <a:gd name="connsiteY3" fmla="*/ 1688752 h 1688752"/>
                <a:gd name="connsiteX4" fmla="*/ 0 w 2071766"/>
                <a:gd name="connsiteY4" fmla="*/ 1366043 h 1688752"/>
                <a:gd name="connsiteX0" fmla="*/ 0 w 2071766"/>
                <a:gd name="connsiteY0" fmla="*/ 1356518 h 1688752"/>
                <a:gd name="connsiteX1" fmla="*/ 2071766 w 2071766"/>
                <a:gd name="connsiteY1" fmla="*/ 0 h 1688752"/>
                <a:gd name="connsiteX2" fmla="*/ 2071765 w 2071766"/>
                <a:gd name="connsiteY2" fmla="*/ 802134 h 1688752"/>
                <a:gd name="connsiteX3" fmla="*/ 792 w 2071766"/>
                <a:gd name="connsiteY3" fmla="*/ 1688752 h 1688752"/>
                <a:gd name="connsiteX4" fmla="*/ 0 w 2071766"/>
                <a:gd name="connsiteY4" fmla="*/ 1356518 h 1688752"/>
                <a:gd name="connsiteX0" fmla="*/ 0 w 2071766"/>
                <a:gd name="connsiteY0" fmla="*/ 1356518 h 1669702"/>
                <a:gd name="connsiteX1" fmla="*/ 2071766 w 2071766"/>
                <a:gd name="connsiteY1" fmla="*/ 0 h 1669702"/>
                <a:gd name="connsiteX2" fmla="*/ 2071765 w 2071766"/>
                <a:gd name="connsiteY2" fmla="*/ 802134 h 1669702"/>
                <a:gd name="connsiteX3" fmla="*/ 3173 w 2071766"/>
                <a:gd name="connsiteY3" fmla="*/ 1669702 h 1669702"/>
                <a:gd name="connsiteX4" fmla="*/ 0 w 2071766"/>
                <a:gd name="connsiteY4" fmla="*/ 1356518 h 1669702"/>
                <a:gd name="connsiteX0" fmla="*/ 0 w 2071766"/>
                <a:gd name="connsiteY0" fmla="*/ 1356518 h 1674465"/>
                <a:gd name="connsiteX1" fmla="*/ 2071766 w 2071766"/>
                <a:gd name="connsiteY1" fmla="*/ 0 h 1674465"/>
                <a:gd name="connsiteX2" fmla="*/ 2071765 w 2071766"/>
                <a:gd name="connsiteY2" fmla="*/ 802134 h 1674465"/>
                <a:gd name="connsiteX3" fmla="*/ 3173 w 2071766"/>
                <a:gd name="connsiteY3" fmla="*/ 1674465 h 1674465"/>
                <a:gd name="connsiteX4" fmla="*/ 0 w 2071766"/>
                <a:gd name="connsiteY4" fmla="*/ 1356518 h 1674465"/>
                <a:gd name="connsiteX0" fmla="*/ 1718 w 2068722"/>
                <a:gd name="connsiteY0" fmla="*/ 1356518 h 1674465"/>
                <a:gd name="connsiteX1" fmla="*/ 2068722 w 2068722"/>
                <a:gd name="connsiteY1" fmla="*/ 0 h 1674465"/>
                <a:gd name="connsiteX2" fmla="*/ 2068721 w 2068722"/>
                <a:gd name="connsiteY2" fmla="*/ 802134 h 1674465"/>
                <a:gd name="connsiteX3" fmla="*/ 129 w 2068722"/>
                <a:gd name="connsiteY3" fmla="*/ 1674465 h 1674465"/>
                <a:gd name="connsiteX4" fmla="*/ 1718 w 2068722"/>
                <a:gd name="connsiteY4" fmla="*/ 1356518 h 1674465"/>
                <a:gd name="connsiteX0" fmla="*/ 0 w 2069385"/>
                <a:gd name="connsiteY0" fmla="*/ 1356518 h 1674465"/>
                <a:gd name="connsiteX1" fmla="*/ 2069385 w 2069385"/>
                <a:gd name="connsiteY1" fmla="*/ 0 h 1674465"/>
                <a:gd name="connsiteX2" fmla="*/ 2069384 w 2069385"/>
                <a:gd name="connsiteY2" fmla="*/ 802134 h 1674465"/>
                <a:gd name="connsiteX3" fmla="*/ 792 w 2069385"/>
                <a:gd name="connsiteY3" fmla="*/ 1674465 h 1674465"/>
                <a:gd name="connsiteX4" fmla="*/ 0 w 2069385"/>
                <a:gd name="connsiteY4" fmla="*/ 1356518 h 1674465"/>
                <a:gd name="connsiteX0" fmla="*/ 0 w 2069385"/>
                <a:gd name="connsiteY0" fmla="*/ 1349374 h 1674465"/>
                <a:gd name="connsiteX1" fmla="*/ 2069385 w 2069385"/>
                <a:gd name="connsiteY1" fmla="*/ 0 h 1674465"/>
                <a:gd name="connsiteX2" fmla="*/ 2069384 w 2069385"/>
                <a:gd name="connsiteY2" fmla="*/ 802134 h 1674465"/>
                <a:gd name="connsiteX3" fmla="*/ 792 w 2069385"/>
                <a:gd name="connsiteY3" fmla="*/ 1674465 h 1674465"/>
                <a:gd name="connsiteX4" fmla="*/ 0 w 2069385"/>
                <a:gd name="connsiteY4" fmla="*/ 1349374 h 1674465"/>
                <a:gd name="connsiteX0" fmla="*/ 0 w 2071766"/>
                <a:gd name="connsiteY0" fmla="*/ 1344611 h 1674465"/>
                <a:gd name="connsiteX1" fmla="*/ 2071766 w 2071766"/>
                <a:gd name="connsiteY1" fmla="*/ 0 h 1674465"/>
                <a:gd name="connsiteX2" fmla="*/ 2071765 w 2071766"/>
                <a:gd name="connsiteY2" fmla="*/ 802134 h 1674465"/>
                <a:gd name="connsiteX3" fmla="*/ 3173 w 2071766"/>
                <a:gd name="connsiteY3" fmla="*/ 1674465 h 1674465"/>
                <a:gd name="connsiteX4" fmla="*/ 0 w 2071766"/>
                <a:gd name="connsiteY4" fmla="*/ 1344611 h 1674465"/>
                <a:gd name="connsiteX0" fmla="*/ 0 w 2069385"/>
                <a:gd name="connsiteY0" fmla="*/ 1344611 h 1674465"/>
                <a:gd name="connsiteX1" fmla="*/ 2069385 w 2069385"/>
                <a:gd name="connsiteY1" fmla="*/ 0 h 1674465"/>
                <a:gd name="connsiteX2" fmla="*/ 2069384 w 2069385"/>
                <a:gd name="connsiteY2" fmla="*/ 802134 h 1674465"/>
                <a:gd name="connsiteX3" fmla="*/ 792 w 2069385"/>
                <a:gd name="connsiteY3" fmla="*/ 1674465 h 1674465"/>
                <a:gd name="connsiteX4" fmla="*/ 0 w 2069385"/>
                <a:gd name="connsiteY4" fmla="*/ 1344611 h 1674465"/>
                <a:gd name="connsiteX0" fmla="*/ 0 w 2069385"/>
                <a:gd name="connsiteY0" fmla="*/ 1344611 h 1679227"/>
                <a:gd name="connsiteX1" fmla="*/ 2069385 w 2069385"/>
                <a:gd name="connsiteY1" fmla="*/ 0 h 1679227"/>
                <a:gd name="connsiteX2" fmla="*/ 2069384 w 2069385"/>
                <a:gd name="connsiteY2" fmla="*/ 802134 h 1679227"/>
                <a:gd name="connsiteX3" fmla="*/ 792 w 2069385"/>
                <a:gd name="connsiteY3" fmla="*/ 1679227 h 1679227"/>
                <a:gd name="connsiteX4" fmla="*/ 0 w 2069385"/>
                <a:gd name="connsiteY4" fmla="*/ 1344611 h 1679227"/>
                <a:gd name="connsiteX0" fmla="*/ 0 w 2071766"/>
                <a:gd name="connsiteY0" fmla="*/ 1332704 h 1679227"/>
                <a:gd name="connsiteX1" fmla="*/ 2071766 w 2071766"/>
                <a:gd name="connsiteY1" fmla="*/ 0 h 1679227"/>
                <a:gd name="connsiteX2" fmla="*/ 2071765 w 2071766"/>
                <a:gd name="connsiteY2" fmla="*/ 802134 h 1679227"/>
                <a:gd name="connsiteX3" fmla="*/ 3173 w 2071766"/>
                <a:gd name="connsiteY3" fmla="*/ 1679227 h 1679227"/>
                <a:gd name="connsiteX4" fmla="*/ 0 w 2071766"/>
                <a:gd name="connsiteY4" fmla="*/ 1332704 h 1679227"/>
                <a:gd name="connsiteX0" fmla="*/ 1718 w 2073484"/>
                <a:gd name="connsiteY0" fmla="*/ 1332704 h 1667321"/>
                <a:gd name="connsiteX1" fmla="*/ 2073484 w 2073484"/>
                <a:gd name="connsiteY1" fmla="*/ 0 h 1667321"/>
                <a:gd name="connsiteX2" fmla="*/ 2073483 w 2073484"/>
                <a:gd name="connsiteY2" fmla="*/ 802134 h 1667321"/>
                <a:gd name="connsiteX3" fmla="*/ 128 w 2073484"/>
                <a:gd name="connsiteY3" fmla="*/ 1667321 h 1667321"/>
                <a:gd name="connsiteX4" fmla="*/ 1718 w 2073484"/>
                <a:gd name="connsiteY4" fmla="*/ 1332704 h 1667321"/>
                <a:gd name="connsiteX0" fmla="*/ 0 w 2071766"/>
                <a:gd name="connsiteY0" fmla="*/ 1332704 h 1657796"/>
                <a:gd name="connsiteX1" fmla="*/ 2071766 w 2071766"/>
                <a:gd name="connsiteY1" fmla="*/ 0 h 1657796"/>
                <a:gd name="connsiteX2" fmla="*/ 2071765 w 2071766"/>
                <a:gd name="connsiteY2" fmla="*/ 802134 h 1657796"/>
                <a:gd name="connsiteX3" fmla="*/ 791 w 2071766"/>
                <a:gd name="connsiteY3" fmla="*/ 1657796 h 1657796"/>
                <a:gd name="connsiteX4" fmla="*/ 0 w 2071766"/>
                <a:gd name="connsiteY4" fmla="*/ 1332704 h 1657796"/>
                <a:gd name="connsiteX0" fmla="*/ 0 w 2071766"/>
                <a:gd name="connsiteY0" fmla="*/ 1332704 h 1657796"/>
                <a:gd name="connsiteX1" fmla="*/ 2071766 w 2071766"/>
                <a:gd name="connsiteY1" fmla="*/ 0 h 1657796"/>
                <a:gd name="connsiteX2" fmla="*/ 2071765 w 2071766"/>
                <a:gd name="connsiteY2" fmla="*/ 714028 h 1657796"/>
                <a:gd name="connsiteX3" fmla="*/ 791 w 2071766"/>
                <a:gd name="connsiteY3" fmla="*/ 1657796 h 1657796"/>
                <a:gd name="connsiteX4" fmla="*/ 0 w 2071766"/>
                <a:gd name="connsiteY4" fmla="*/ 1332704 h 1657796"/>
                <a:gd name="connsiteX0" fmla="*/ 0 w 2071766"/>
                <a:gd name="connsiteY0" fmla="*/ 1332704 h 1657796"/>
                <a:gd name="connsiteX1" fmla="*/ 2071766 w 2071766"/>
                <a:gd name="connsiteY1" fmla="*/ 0 h 1657796"/>
                <a:gd name="connsiteX2" fmla="*/ 2071765 w 2071766"/>
                <a:gd name="connsiteY2" fmla="*/ 716410 h 1657796"/>
                <a:gd name="connsiteX3" fmla="*/ 791 w 2071766"/>
                <a:gd name="connsiteY3" fmla="*/ 1657796 h 1657796"/>
                <a:gd name="connsiteX4" fmla="*/ 0 w 2071766"/>
                <a:gd name="connsiteY4" fmla="*/ 1332704 h 1657796"/>
                <a:gd name="connsiteX0" fmla="*/ 0 w 2071766"/>
                <a:gd name="connsiteY0" fmla="*/ 1332704 h 1657796"/>
                <a:gd name="connsiteX1" fmla="*/ 2071766 w 2071766"/>
                <a:gd name="connsiteY1" fmla="*/ 0 h 1657796"/>
                <a:gd name="connsiteX2" fmla="*/ 2069384 w 2071766"/>
                <a:gd name="connsiteY2" fmla="*/ 718791 h 1657796"/>
                <a:gd name="connsiteX3" fmla="*/ 791 w 2071766"/>
                <a:gd name="connsiteY3" fmla="*/ 1657796 h 1657796"/>
                <a:gd name="connsiteX4" fmla="*/ 0 w 2071766"/>
                <a:gd name="connsiteY4" fmla="*/ 1332704 h 1657796"/>
                <a:gd name="connsiteX0" fmla="*/ 0 w 2071766"/>
                <a:gd name="connsiteY0" fmla="*/ 1332704 h 1657796"/>
                <a:gd name="connsiteX1" fmla="*/ 2071766 w 2071766"/>
                <a:gd name="connsiteY1" fmla="*/ 0 h 1657796"/>
                <a:gd name="connsiteX2" fmla="*/ 2071765 w 2071766"/>
                <a:gd name="connsiteY2" fmla="*/ 718791 h 1657796"/>
                <a:gd name="connsiteX3" fmla="*/ 791 w 2071766"/>
                <a:gd name="connsiteY3" fmla="*/ 1657796 h 1657796"/>
                <a:gd name="connsiteX4" fmla="*/ 0 w 2071766"/>
                <a:gd name="connsiteY4" fmla="*/ 1332704 h 1657796"/>
                <a:gd name="connsiteX0" fmla="*/ 0 w 2071766"/>
                <a:gd name="connsiteY0" fmla="*/ 1351754 h 1657796"/>
                <a:gd name="connsiteX1" fmla="*/ 2071766 w 2071766"/>
                <a:gd name="connsiteY1" fmla="*/ 0 h 1657796"/>
                <a:gd name="connsiteX2" fmla="*/ 2071765 w 2071766"/>
                <a:gd name="connsiteY2" fmla="*/ 718791 h 1657796"/>
                <a:gd name="connsiteX3" fmla="*/ 791 w 2071766"/>
                <a:gd name="connsiteY3" fmla="*/ 1657796 h 1657796"/>
                <a:gd name="connsiteX4" fmla="*/ 0 w 2071766"/>
                <a:gd name="connsiteY4" fmla="*/ 1351754 h 1657796"/>
                <a:gd name="connsiteX0" fmla="*/ 0 w 2071766"/>
                <a:gd name="connsiteY0" fmla="*/ 1363661 h 1657796"/>
                <a:gd name="connsiteX1" fmla="*/ 2071766 w 2071766"/>
                <a:gd name="connsiteY1" fmla="*/ 0 h 1657796"/>
                <a:gd name="connsiteX2" fmla="*/ 2071765 w 2071766"/>
                <a:gd name="connsiteY2" fmla="*/ 718791 h 1657796"/>
                <a:gd name="connsiteX3" fmla="*/ 791 w 2071766"/>
                <a:gd name="connsiteY3" fmla="*/ 1657796 h 1657796"/>
                <a:gd name="connsiteX4" fmla="*/ 0 w 2071766"/>
                <a:gd name="connsiteY4" fmla="*/ 1363661 h 1657796"/>
                <a:gd name="connsiteX0" fmla="*/ 0 w 2074147"/>
                <a:gd name="connsiteY0" fmla="*/ 1370805 h 1657796"/>
                <a:gd name="connsiteX1" fmla="*/ 2074147 w 2074147"/>
                <a:gd name="connsiteY1" fmla="*/ 0 h 1657796"/>
                <a:gd name="connsiteX2" fmla="*/ 2074146 w 2074147"/>
                <a:gd name="connsiteY2" fmla="*/ 718791 h 1657796"/>
                <a:gd name="connsiteX3" fmla="*/ 3172 w 2074147"/>
                <a:gd name="connsiteY3" fmla="*/ 1657796 h 1657796"/>
                <a:gd name="connsiteX4" fmla="*/ 0 w 2074147"/>
                <a:gd name="connsiteY4" fmla="*/ 1370805 h 1657796"/>
                <a:gd name="connsiteX0" fmla="*/ 1720 w 2071104"/>
                <a:gd name="connsiteY0" fmla="*/ 1370805 h 1657796"/>
                <a:gd name="connsiteX1" fmla="*/ 2071104 w 2071104"/>
                <a:gd name="connsiteY1" fmla="*/ 0 h 1657796"/>
                <a:gd name="connsiteX2" fmla="*/ 2071103 w 2071104"/>
                <a:gd name="connsiteY2" fmla="*/ 718791 h 1657796"/>
                <a:gd name="connsiteX3" fmla="*/ 129 w 2071104"/>
                <a:gd name="connsiteY3" fmla="*/ 1657796 h 1657796"/>
                <a:gd name="connsiteX4" fmla="*/ 1720 w 2071104"/>
                <a:gd name="connsiteY4" fmla="*/ 1370805 h 1657796"/>
                <a:gd name="connsiteX0" fmla="*/ 0 w 2071766"/>
                <a:gd name="connsiteY0" fmla="*/ 1380330 h 1657796"/>
                <a:gd name="connsiteX1" fmla="*/ 2071766 w 2071766"/>
                <a:gd name="connsiteY1" fmla="*/ 0 h 1657796"/>
                <a:gd name="connsiteX2" fmla="*/ 2071765 w 2071766"/>
                <a:gd name="connsiteY2" fmla="*/ 718791 h 1657796"/>
                <a:gd name="connsiteX3" fmla="*/ 791 w 2071766"/>
                <a:gd name="connsiteY3" fmla="*/ 1657796 h 1657796"/>
                <a:gd name="connsiteX4" fmla="*/ 0 w 2071766"/>
                <a:gd name="connsiteY4" fmla="*/ 1380330 h 1657796"/>
                <a:gd name="connsiteX0" fmla="*/ 0 w 2071766"/>
                <a:gd name="connsiteY0" fmla="*/ 1380330 h 1633984"/>
                <a:gd name="connsiteX1" fmla="*/ 2071766 w 2071766"/>
                <a:gd name="connsiteY1" fmla="*/ 0 h 1633984"/>
                <a:gd name="connsiteX2" fmla="*/ 2071765 w 2071766"/>
                <a:gd name="connsiteY2" fmla="*/ 718791 h 1633984"/>
                <a:gd name="connsiteX3" fmla="*/ 791 w 2071766"/>
                <a:gd name="connsiteY3" fmla="*/ 1633984 h 1633984"/>
                <a:gd name="connsiteX4" fmla="*/ 0 w 2071766"/>
                <a:gd name="connsiteY4" fmla="*/ 1380330 h 1633984"/>
                <a:gd name="connsiteX0" fmla="*/ 0 w 2071766"/>
                <a:gd name="connsiteY0" fmla="*/ 1380330 h 1664940"/>
                <a:gd name="connsiteX1" fmla="*/ 2071766 w 2071766"/>
                <a:gd name="connsiteY1" fmla="*/ 0 h 1664940"/>
                <a:gd name="connsiteX2" fmla="*/ 2071765 w 2071766"/>
                <a:gd name="connsiteY2" fmla="*/ 718791 h 1664940"/>
                <a:gd name="connsiteX3" fmla="*/ 791 w 2071766"/>
                <a:gd name="connsiteY3" fmla="*/ 1664940 h 1664940"/>
                <a:gd name="connsiteX4" fmla="*/ 0 w 2071766"/>
                <a:gd name="connsiteY4" fmla="*/ 1380330 h 1664940"/>
                <a:gd name="connsiteX0" fmla="*/ 0 w 2071766"/>
                <a:gd name="connsiteY0" fmla="*/ 1380330 h 1664940"/>
                <a:gd name="connsiteX1" fmla="*/ 2071766 w 2071766"/>
                <a:gd name="connsiteY1" fmla="*/ 0 h 1664940"/>
                <a:gd name="connsiteX2" fmla="*/ 2071765 w 2071766"/>
                <a:gd name="connsiteY2" fmla="*/ 718791 h 1664940"/>
                <a:gd name="connsiteX3" fmla="*/ 3172 w 2071766"/>
                <a:gd name="connsiteY3" fmla="*/ 1664940 h 1664940"/>
                <a:gd name="connsiteX4" fmla="*/ 0 w 2071766"/>
                <a:gd name="connsiteY4" fmla="*/ 1380330 h 1664940"/>
                <a:gd name="connsiteX0" fmla="*/ 0 w 2071766"/>
                <a:gd name="connsiteY0" fmla="*/ 1396999 h 1664940"/>
                <a:gd name="connsiteX1" fmla="*/ 2071766 w 2071766"/>
                <a:gd name="connsiteY1" fmla="*/ 0 h 1664940"/>
                <a:gd name="connsiteX2" fmla="*/ 2071765 w 2071766"/>
                <a:gd name="connsiteY2" fmla="*/ 718791 h 1664940"/>
                <a:gd name="connsiteX3" fmla="*/ 3172 w 2071766"/>
                <a:gd name="connsiteY3" fmla="*/ 1664940 h 1664940"/>
                <a:gd name="connsiteX4" fmla="*/ 0 w 2071766"/>
                <a:gd name="connsiteY4" fmla="*/ 1396999 h 1664940"/>
                <a:gd name="connsiteX0" fmla="*/ 0 w 2071766"/>
                <a:gd name="connsiteY0" fmla="*/ 1396999 h 1672084"/>
                <a:gd name="connsiteX1" fmla="*/ 2071766 w 2071766"/>
                <a:gd name="connsiteY1" fmla="*/ 0 h 1672084"/>
                <a:gd name="connsiteX2" fmla="*/ 2071765 w 2071766"/>
                <a:gd name="connsiteY2" fmla="*/ 718791 h 1672084"/>
                <a:gd name="connsiteX3" fmla="*/ 3172 w 2071766"/>
                <a:gd name="connsiteY3" fmla="*/ 1672084 h 1672084"/>
                <a:gd name="connsiteX4" fmla="*/ 0 w 2071766"/>
                <a:gd name="connsiteY4" fmla="*/ 1396999 h 1672084"/>
                <a:gd name="connsiteX0" fmla="*/ 0 w 2071766"/>
                <a:gd name="connsiteY0" fmla="*/ 1396999 h 1672084"/>
                <a:gd name="connsiteX1" fmla="*/ 2071766 w 2071766"/>
                <a:gd name="connsiteY1" fmla="*/ 0 h 1672084"/>
                <a:gd name="connsiteX2" fmla="*/ 2071765 w 2071766"/>
                <a:gd name="connsiteY2" fmla="*/ 718791 h 1672084"/>
                <a:gd name="connsiteX3" fmla="*/ 3172 w 2071766"/>
                <a:gd name="connsiteY3" fmla="*/ 1672084 h 1672084"/>
                <a:gd name="connsiteX4" fmla="*/ 0 w 2071766"/>
                <a:gd name="connsiteY4" fmla="*/ 1396999 h 1672084"/>
                <a:gd name="connsiteX0" fmla="*/ 0 w 2071765"/>
                <a:gd name="connsiteY0" fmla="*/ 1396999 h 1672084"/>
                <a:gd name="connsiteX1" fmla="*/ 2064622 w 2071765"/>
                <a:gd name="connsiteY1" fmla="*/ 0 h 1672084"/>
                <a:gd name="connsiteX2" fmla="*/ 2071765 w 2071765"/>
                <a:gd name="connsiteY2" fmla="*/ 718791 h 1672084"/>
                <a:gd name="connsiteX3" fmla="*/ 3172 w 2071765"/>
                <a:gd name="connsiteY3" fmla="*/ 1672084 h 1672084"/>
                <a:gd name="connsiteX4" fmla="*/ 0 w 2071765"/>
                <a:gd name="connsiteY4" fmla="*/ 1396999 h 1672084"/>
                <a:gd name="connsiteX0" fmla="*/ 0 w 2071765"/>
                <a:gd name="connsiteY0" fmla="*/ 1396999 h 1672084"/>
                <a:gd name="connsiteX1" fmla="*/ 2069385 w 2071765"/>
                <a:gd name="connsiteY1" fmla="*/ 0 h 1672084"/>
                <a:gd name="connsiteX2" fmla="*/ 2071765 w 2071765"/>
                <a:gd name="connsiteY2" fmla="*/ 718791 h 1672084"/>
                <a:gd name="connsiteX3" fmla="*/ 3172 w 2071765"/>
                <a:gd name="connsiteY3" fmla="*/ 1672084 h 1672084"/>
                <a:gd name="connsiteX4" fmla="*/ 0 w 2071765"/>
                <a:gd name="connsiteY4" fmla="*/ 1396999 h 1672084"/>
                <a:gd name="connsiteX0" fmla="*/ 0 w 2071767"/>
                <a:gd name="connsiteY0" fmla="*/ 1399380 h 1674465"/>
                <a:gd name="connsiteX1" fmla="*/ 2071767 w 2071767"/>
                <a:gd name="connsiteY1" fmla="*/ 0 h 1674465"/>
                <a:gd name="connsiteX2" fmla="*/ 2071765 w 2071767"/>
                <a:gd name="connsiteY2" fmla="*/ 721172 h 1674465"/>
                <a:gd name="connsiteX3" fmla="*/ 3172 w 2071767"/>
                <a:gd name="connsiteY3" fmla="*/ 1674465 h 1674465"/>
                <a:gd name="connsiteX4" fmla="*/ 0 w 2071767"/>
                <a:gd name="connsiteY4" fmla="*/ 1399380 h 1674465"/>
                <a:gd name="connsiteX0" fmla="*/ 0 w 2071767"/>
                <a:gd name="connsiteY0" fmla="*/ 1399380 h 1691134"/>
                <a:gd name="connsiteX1" fmla="*/ 2071767 w 2071767"/>
                <a:gd name="connsiteY1" fmla="*/ 0 h 1691134"/>
                <a:gd name="connsiteX2" fmla="*/ 2071765 w 2071767"/>
                <a:gd name="connsiteY2" fmla="*/ 721172 h 1691134"/>
                <a:gd name="connsiteX3" fmla="*/ 3172 w 2071767"/>
                <a:gd name="connsiteY3" fmla="*/ 1691134 h 1691134"/>
                <a:gd name="connsiteX4" fmla="*/ 0 w 2071767"/>
                <a:gd name="connsiteY4" fmla="*/ 1399380 h 1691134"/>
                <a:gd name="connsiteX0" fmla="*/ 0 w 2071767"/>
                <a:gd name="connsiteY0" fmla="*/ 1399380 h 1693515"/>
                <a:gd name="connsiteX1" fmla="*/ 2071767 w 2071767"/>
                <a:gd name="connsiteY1" fmla="*/ 0 h 1693515"/>
                <a:gd name="connsiteX2" fmla="*/ 2071765 w 2071767"/>
                <a:gd name="connsiteY2" fmla="*/ 721172 h 1693515"/>
                <a:gd name="connsiteX3" fmla="*/ 5553 w 2071767"/>
                <a:gd name="connsiteY3" fmla="*/ 1693515 h 1693515"/>
                <a:gd name="connsiteX4" fmla="*/ 0 w 2071767"/>
                <a:gd name="connsiteY4" fmla="*/ 1399380 h 1693515"/>
                <a:gd name="connsiteX0" fmla="*/ 0 w 2071767"/>
                <a:gd name="connsiteY0" fmla="*/ 1396999 h 1693515"/>
                <a:gd name="connsiteX1" fmla="*/ 2071767 w 2071767"/>
                <a:gd name="connsiteY1" fmla="*/ 0 h 1693515"/>
                <a:gd name="connsiteX2" fmla="*/ 2071765 w 2071767"/>
                <a:gd name="connsiteY2" fmla="*/ 721172 h 1693515"/>
                <a:gd name="connsiteX3" fmla="*/ 5553 w 2071767"/>
                <a:gd name="connsiteY3" fmla="*/ 1693515 h 1693515"/>
                <a:gd name="connsiteX4" fmla="*/ 0 w 2071767"/>
                <a:gd name="connsiteY4" fmla="*/ 1396999 h 1693515"/>
                <a:gd name="connsiteX0" fmla="*/ 0 w 2071767"/>
                <a:gd name="connsiteY0" fmla="*/ 1396999 h 1693515"/>
                <a:gd name="connsiteX1" fmla="*/ 2071767 w 2071767"/>
                <a:gd name="connsiteY1" fmla="*/ 0 h 1693515"/>
                <a:gd name="connsiteX2" fmla="*/ 2071765 w 2071767"/>
                <a:gd name="connsiteY2" fmla="*/ 721172 h 1693515"/>
                <a:gd name="connsiteX3" fmla="*/ 3172 w 2071767"/>
                <a:gd name="connsiteY3" fmla="*/ 1693515 h 1693515"/>
                <a:gd name="connsiteX4" fmla="*/ 0 w 2071767"/>
                <a:gd name="connsiteY4" fmla="*/ 1396999 h 1693515"/>
                <a:gd name="connsiteX0" fmla="*/ 0 w 2069386"/>
                <a:gd name="connsiteY0" fmla="*/ 1401761 h 1693515"/>
                <a:gd name="connsiteX1" fmla="*/ 2069386 w 2069386"/>
                <a:gd name="connsiteY1" fmla="*/ 0 h 1693515"/>
                <a:gd name="connsiteX2" fmla="*/ 2069384 w 2069386"/>
                <a:gd name="connsiteY2" fmla="*/ 721172 h 1693515"/>
                <a:gd name="connsiteX3" fmla="*/ 791 w 2069386"/>
                <a:gd name="connsiteY3" fmla="*/ 1693515 h 1693515"/>
                <a:gd name="connsiteX4" fmla="*/ 0 w 2069386"/>
                <a:gd name="connsiteY4" fmla="*/ 1401761 h 1693515"/>
                <a:gd name="connsiteX0" fmla="*/ 0 w 2069386"/>
                <a:gd name="connsiteY0" fmla="*/ 1401761 h 1703040"/>
                <a:gd name="connsiteX1" fmla="*/ 2069386 w 2069386"/>
                <a:gd name="connsiteY1" fmla="*/ 0 h 1703040"/>
                <a:gd name="connsiteX2" fmla="*/ 2069384 w 2069386"/>
                <a:gd name="connsiteY2" fmla="*/ 721172 h 1703040"/>
                <a:gd name="connsiteX3" fmla="*/ 791 w 2069386"/>
                <a:gd name="connsiteY3" fmla="*/ 1703040 h 1703040"/>
                <a:gd name="connsiteX4" fmla="*/ 0 w 2069386"/>
                <a:gd name="connsiteY4" fmla="*/ 1401761 h 1703040"/>
                <a:gd name="connsiteX0" fmla="*/ 0 w 2069386"/>
                <a:gd name="connsiteY0" fmla="*/ 1416048 h 1703040"/>
                <a:gd name="connsiteX1" fmla="*/ 2069386 w 2069386"/>
                <a:gd name="connsiteY1" fmla="*/ 0 h 1703040"/>
                <a:gd name="connsiteX2" fmla="*/ 2069384 w 2069386"/>
                <a:gd name="connsiteY2" fmla="*/ 721172 h 1703040"/>
                <a:gd name="connsiteX3" fmla="*/ 791 w 2069386"/>
                <a:gd name="connsiteY3" fmla="*/ 1703040 h 1703040"/>
                <a:gd name="connsiteX4" fmla="*/ 0 w 2069386"/>
                <a:gd name="connsiteY4" fmla="*/ 1416048 h 170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86" h="1703040">
                  <a:moveTo>
                    <a:pt x="0" y="1416048"/>
                  </a:moveTo>
                  <a:lnTo>
                    <a:pt x="2069386" y="0"/>
                  </a:lnTo>
                  <a:cubicBezTo>
                    <a:pt x="2069386" y="319765"/>
                    <a:pt x="2069384" y="401407"/>
                    <a:pt x="2069384" y="721172"/>
                  </a:cubicBezTo>
                  <a:cubicBezTo>
                    <a:pt x="1304183" y="1041582"/>
                    <a:pt x="775517" y="1343736"/>
                    <a:pt x="791" y="1703040"/>
                  </a:cubicBezTo>
                  <a:cubicBezTo>
                    <a:pt x="-2" y="1594148"/>
                    <a:pt x="793" y="1524940"/>
                    <a:pt x="0" y="1416048"/>
                  </a:cubicBezTo>
                  <a:close/>
                </a:path>
              </a:pathLst>
            </a:custGeom>
            <a:solidFill>
              <a:srgbClr val="ABDB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 xmlns:a16="http://schemas.microsoft.com/office/drawing/2014/main" id="{EBD18DC9-133F-419A-AA24-67EB17F08435}"/>
                </a:ext>
              </a:extLst>
            </p:cNvPr>
            <p:cNvSpPr/>
            <p:nvPr/>
          </p:nvSpPr>
          <p:spPr>
            <a:xfrm>
              <a:off x="4322869" y="1385629"/>
              <a:ext cx="5049046" cy="715835"/>
            </a:xfrm>
            <a:prstGeom prst="rect">
              <a:avLst/>
            </a:prstGeom>
            <a:solidFill>
              <a:srgbClr val="69A1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 xmlns:a16="http://schemas.microsoft.com/office/drawing/2014/main" id="{5EA1E7DE-4B2E-43DF-84B9-044872921643}"/>
                </a:ext>
              </a:extLst>
            </p:cNvPr>
            <p:cNvSpPr/>
            <p:nvPr/>
          </p:nvSpPr>
          <p:spPr>
            <a:xfrm>
              <a:off x="5050276" y="1574268"/>
              <a:ext cx="4129593"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RAPPEL DE VOS RESPONSABILITES</a:t>
              </a:r>
            </a:p>
          </p:txBody>
        </p:sp>
        <p:cxnSp>
          <p:nvCxnSpPr>
            <p:cNvPr id="66" name="Straight Connector 188">
              <a:extLst>
                <a:ext uri="{FF2B5EF4-FFF2-40B4-BE49-F238E27FC236}">
                  <a16:creationId xmlns="" xmlns:a16="http://schemas.microsoft.com/office/drawing/2014/main" id="{8D0271D3-800B-4A1F-868E-6D799279E400}"/>
                </a:ext>
              </a:extLst>
            </p:cNvPr>
            <p:cNvCxnSpPr/>
            <p:nvPr/>
          </p:nvCxnSpPr>
          <p:spPr>
            <a:xfrm>
              <a:off x="4938113" y="1540586"/>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189">
              <a:extLst>
                <a:ext uri="{FF2B5EF4-FFF2-40B4-BE49-F238E27FC236}">
                  <a16:creationId xmlns="" xmlns:a16="http://schemas.microsoft.com/office/drawing/2014/main" id="{9BF1BAE5-591C-4882-9A71-59AA81093497}"/>
                </a:ext>
              </a:extLst>
            </p:cNvPr>
            <p:cNvSpPr txBox="1"/>
            <p:nvPr/>
          </p:nvSpPr>
          <p:spPr>
            <a:xfrm>
              <a:off x="4421130" y="1543786"/>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01</a:t>
              </a:r>
            </a:p>
          </p:txBody>
        </p:sp>
      </p:grpSp>
      <p:grpSp>
        <p:nvGrpSpPr>
          <p:cNvPr id="100" name="Groupe 99">
            <a:extLst>
              <a:ext uri="{FF2B5EF4-FFF2-40B4-BE49-F238E27FC236}">
                <a16:creationId xmlns="" xmlns:a16="http://schemas.microsoft.com/office/drawing/2014/main" id="{E8962C78-51BF-4844-8DBF-A34818A645B1}"/>
              </a:ext>
            </a:extLst>
          </p:cNvPr>
          <p:cNvGrpSpPr/>
          <p:nvPr/>
        </p:nvGrpSpPr>
        <p:grpSpPr>
          <a:xfrm>
            <a:off x="2250264" y="2235840"/>
            <a:ext cx="7121651" cy="1193934"/>
            <a:chOff x="2250264" y="2235840"/>
            <a:chExt cx="7121651" cy="1193934"/>
          </a:xfrm>
        </p:grpSpPr>
        <p:sp>
          <p:nvSpPr>
            <p:cNvPr id="85" name="Rectangle 107">
              <a:extLst>
                <a:ext uri="{FF2B5EF4-FFF2-40B4-BE49-F238E27FC236}">
                  <a16:creationId xmlns="" xmlns:a16="http://schemas.microsoft.com/office/drawing/2014/main" id="{CF693A97-9764-466C-B989-9D247280F174}"/>
                </a:ext>
              </a:extLst>
            </p:cNvPr>
            <p:cNvSpPr/>
            <p:nvPr/>
          </p:nvSpPr>
          <p:spPr>
            <a:xfrm>
              <a:off x="2250264" y="2236820"/>
              <a:ext cx="2072817" cy="1192954"/>
            </a:xfrm>
            <a:custGeom>
              <a:avLst/>
              <a:gdLst>
                <a:gd name="connsiteX0" fmla="*/ 0 w 2119393"/>
                <a:gd name="connsiteY0" fmla="*/ 0 h 960089"/>
                <a:gd name="connsiteX1" fmla="*/ 2119393 w 2119393"/>
                <a:gd name="connsiteY1" fmla="*/ 0 h 960089"/>
                <a:gd name="connsiteX2" fmla="*/ 2119393 w 2119393"/>
                <a:gd name="connsiteY2" fmla="*/ 960089 h 960089"/>
                <a:gd name="connsiteX3" fmla="*/ 0 w 2119393"/>
                <a:gd name="connsiteY3" fmla="*/ 960089 h 960089"/>
                <a:gd name="connsiteX4" fmla="*/ 0 w 2119393"/>
                <a:gd name="connsiteY4" fmla="*/ 0 h 960089"/>
                <a:gd name="connsiteX0" fmla="*/ 0 w 2119393"/>
                <a:gd name="connsiteY0" fmla="*/ 0 h 1607789"/>
                <a:gd name="connsiteX1" fmla="*/ 2119393 w 2119393"/>
                <a:gd name="connsiteY1" fmla="*/ 0 h 1607789"/>
                <a:gd name="connsiteX2" fmla="*/ 2119393 w 2119393"/>
                <a:gd name="connsiteY2" fmla="*/ 960089 h 1607789"/>
                <a:gd name="connsiteX3" fmla="*/ 95250 w 2119393"/>
                <a:gd name="connsiteY3" fmla="*/ 1607789 h 1607789"/>
                <a:gd name="connsiteX4" fmla="*/ 0 w 2119393"/>
                <a:gd name="connsiteY4" fmla="*/ 0 h 1607789"/>
                <a:gd name="connsiteX0" fmla="*/ 0 w 2057480"/>
                <a:gd name="connsiteY0" fmla="*/ 664369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664369 h 1607789"/>
                <a:gd name="connsiteX0" fmla="*/ 0 w 2064624"/>
                <a:gd name="connsiteY0" fmla="*/ 669131 h 1607789"/>
                <a:gd name="connsiteX1" fmla="*/ 2064624 w 2064624"/>
                <a:gd name="connsiteY1" fmla="*/ 0 h 1607789"/>
                <a:gd name="connsiteX2" fmla="*/ 2064624 w 2064624"/>
                <a:gd name="connsiteY2" fmla="*/ 960089 h 1607789"/>
                <a:gd name="connsiteX3" fmla="*/ 40481 w 2064624"/>
                <a:gd name="connsiteY3" fmla="*/ 1607789 h 1607789"/>
                <a:gd name="connsiteX4" fmla="*/ 0 w 2064624"/>
                <a:gd name="connsiteY4" fmla="*/ 669131 h 1607789"/>
                <a:gd name="connsiteX0" fmla="*/ 0 w 2071767"/>
                <a:gd name="connsiteY0" fmla="*/ 671512 h 1607789"/>
                <a:gd name="connsiteX1" fmla="*/ 2071767 w 2071767"/>
                <a:gd name="connsiteY1" fmla="*/ 0 h 1607789"/>
                <a:gd name="connsiteX2" fmla="*/ 2071767 w 2071767"/>
                <a:gd name="connsiteY2" fmla="*/ 960089 h 1607789"/>
                <a:gd name="connsiteX3" fmla="*/ 47624 w 2071767"/>
                <a:gd name="connsiteY3" fmla="*/ 1607789 h 1607789"/>
                <a:gd name="connsiteX4" fmla="*/ 0 w 2071767"/>
                <a:gd name="connsiteY4" fmla="*/ 671512 h 1607789"/>
                <a:gd name="connsiteX0" fmla="*/ 0 w 2207499"/>
                <a:gd name="connsiteY0" fmla="*/ 678656 h 1607789"/>
                <a:gd name="connsiteX1" fmla="*/ 2207499 w 2207499"/>
                <a:gd name="connsiteY1" fmla="*/ 0 h 1607789"/>
                <a:gd name="connsiteX2" fmla="*/ 2207499 w 2207499"/>
                <a:gd name="connsiteY2" fmla="*/ 960089 h 1607789"/>
                <a:gd name="connsiteX3" fmla="*/ 183356 w 2207499"/>
                <a:gd name="connsiteY3" fmla="*/ 1607789 h 1607789"/>
                <a:gd name="connsiteX4" fmla="*/ 0 w 2207499"/>
                <a:gd name="connsiteY4" fmla="*/ 678656 h 1607789"/>
                <a:gd name="connsiteX0" fmla="*/ 0 w 2057480"/>
                <a:gd name="connsiteY0" fmla="*/ 707231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707231 h 1607789"/>
                <a:gd name="connsiteX0" fmla="*/ 0 w 2052717"/>
                <a:gd name="connsiteY0" fmla="*/ 1059656 h 1607789"/>
                <a:gd name="connsiteX1" fmla="*/ 2052717 w 2052717"/>
                <a:gd name="connsiteY1" fmla="*/ 0 h 1607789"/>
                <a:gd name="connsiteX2" fmla="*/ 2052717 w 2052717"/>
                <a:gd name="connsiteY2" fmla="*/ 960089 h 1607789"/>
                <a:gd name="connsiteX3" fmla="*/ 28574 w 2052717"/>
                <a:gd name="connsiteY3" fmla="*/ 1607789 h 1607789"/>
                <a:gd name="connsiteX4" fmla="*/ 0 w 2052717"/>
                <a:gd name="connsiteY4" fmla="*/ 1059656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5574"/>
                <a:gd name="connsiteY0" fmla="*/ 1285875 h 1607789"/>
                <a:gd name="connsiteX1" fmla="*/ 2045574 w 2045574"/>
                <a:gd name="connsiteY1" fmla="*/ 0 h 1607789"/>
                <a:gd name="connsiteX2" fmla="*/ 2045574 w 2045574"/>
                <a:gd name="connsiteY2" fmla="*/ 960089 h 1607789"/>
                <a:gd name="connsiteX3" fmla="*/ 21431 w 2045574"/>
                <a:gd name="connsiteY3" fmla="*/ 1607789 h 1607789"/>
                <a:gd name="connsiteX4" fmla="*/ 0 w 2045574"/>
                <a:gd name="connsiteY4" fmla="*/ 1285875 h 1607789"/>
                <a:gd name="connsiteX0" fmla="*/ 2382 w 2047956"/>
                <a:gd name="connsiteY0" fmla="*/ 1285875 h 1607789"/>
                <a:gd name="connsiteX1" fmla="*/ 2047956 w 2047956"/>
                <a:gd name="connsiteY1" fmla="*/ 0 h 1607789"/>
                <a:gd name="connsiteX2" fmla="*/ 2047956 w 2047956"/>
                <a:gd name="connsiteY2" fmla="*/ 960089 h 1607789"/>
                <a:gd name="connsiteX3" fmla="*/ 0 w 2047956"/>
                <a:gd name="connsiteY3" fmla="*/ 1607789 h 1607789"/>
                <a:gd name="connsiteX4" fmla="*/ 2382 w 2047956"/>
                <a:gd name="connsiteY4" fmla="*/ 1285875 h 1607789"/>
                <a:gd name="connsiteX0" fmla="*/ 0 w 2050336"/>
                <a:gd name="connsiteY0" fmla="*/ 1281113 h 1607789"/>
                <a:gd name="connsiteX1" fmla="*/ 2050336 w 2050336"/>
                <a:gd name="connsiteY1" fmla="*/ 0 h 1607789"/>
                <a:gd name="connsiteX2" fmla="*/ 2050336 w 2050336"/>
                <a:gd name="connsiteY2" fmla="*/ 960089 h 1607789"/>
                <a:gd name="connsiteX3" fmla="*/ 2380 w 2050336"/>
                <a:gd name="connsiteY3" fmla="*/ 1607789 h 1607789"/>
                <a:gd name="connsiteX4" fmla="*/ 0 w 2050336"/>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2487 w 2057586"/>
                <a:gd name="connsiteY0" fmla="*/ 1281113 h 1607789"/>
                <a:gd name="connsiteX1" fmla="*/ 2057586 w 2057586"/>
                <a:gd name="connsiteY1" fmla="*/ 0 h 1607789"/>
                <a:gd name="connsiteX2" fmla="*/ 2057586 w 2057586"/>
                <a:gd name="connsiteY2" fmla="*/ 960089 h 1607789"/>
                <a:gd name="connsiteX3" fmla="*/ 105 w 2057586"/>
                <a:gd name="connsiteY3" fmla="*/ 1607789 h 1607789"/>
                <a:gd name="connsiteX4" fmla="*/ 2487 w 2057586"/>
                <a:gd name="connsiteY4" fmla="*/ 1281113 h 1607789"/>
                <a:gd name="connsiteX0" fmla="*/ 229 w 2055328"/>
                <a:gd name="connsiteY0" fmla="*/ 1281113 h 1607789"/>
                <a:gd name="connsiteX1" fmla="*/ 2055328 w 2055328"/>
                <a:gd name="connsiteY1" fmla="*/ 0 h 1607789"/>
                <a:gd name="connsiteX2" fmla="*/ 2055328 w 2055328"/>
                <a:gd name="connsiteY2" fmla="*/ 960089 h 1607789"/>
                <a:gd name="connsiteX3" fmla="*/ 229 w 2055328"/>
                <a:gd name="connsiteY3" fmla="*/ 1607789 h 1607789"/>
                <a:gd name="connsiteX4" fmla="*/ 229 w 2055328"/>
                <a:gd name="connsiteY4" fmla="*/ 1281113 h 1607789"/>
                <a:gd name="connsiteX0" fmla="*/ 0 w 2058274"/>
                <a:gd name="connsiteY0" fmla="*/ 1281113 h 1607789"/>
                <a:gd name="connsiteX1" fmla="*/ 2058274 w 2058274"/>
                <a:gd name="connsiteY1" fmla="*/ 0 h 1607789"/>
                <a:gd name="connsiteX2" fmla="*/ 2058274 w 2058274"/>
                <a:gd name="connsiteY2" fmla="*/ 960089 h 1607789"/>
                <a:gd name="connsiteX3" fmla="*/ 3175 w 2058274"/>
                <a:gd name="connsiteY3" fmla="*/ 1607789 h 1607789"/>
                <a:gd name="connsiteX4" fmla="*/ 0 w 2058274"/>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0 w 2058274"/>
                <a:gd name="connsiteY0" fmla="*/ 1281113 h 1605408"/>
                <a:gd name="connsiteX1" fmla="*/ 2058274 w 2058274"/>
                <a:gd name="connsiteY1" fmla="*/ 0 h 1605408"/>
                <a:gd name="connsiteX2" fmla="*/ 2058274 w 2058274"/>
                <a:gd name="connsiteY2" fmla="*/ 960089 h 1605408"/>
                <a:gd name="connsiteX3" fmla="*/ 794 w 2058274"/>
                <a:gd name="connsiteY3" fmla="*/ 1605408 h 1605408"/>
                <a:gd name="connsiteX4" fmla="*/ 0 w 2058274"/>
                <a:gd name="connsiteY4" fmla="*/ 1281113 h 1605408"/>
                <a:gd name="connsiteX0" fmla="*/ 0 w 2058274"/>
                <a:gd name="connsiteY0" fmla="*/ 128111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81113 h 1611758"/>
                <a:gd name="connsiteX0" fmla="*/ 0 w 2058274"/>
                <a:gd name="connsiteY0" fmla="*/ 124936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49363 h 1611758"/>
                <a:gd name="connsiteX0" fmla="*/ 0 w 2058274"/>
                <a:gd name="connsiteY0" fmla="*/ 1249363 h 1602233"/>
                <a:gd name="connsiteX1" fmla="*/ 2058274 w 2058274"/>
                <a:gd name="connsiteY1" fmla="*/ 0 h 1602233"/>
                <a:gd name="connsiteX2" fmla="*/ 2058274 w 2058274"/>
                <a:gd name="connsiteY2" fmla="*/ 960089 h 1602233"/>
                <a:gd name="connsiteX3" fmla="*/ 794 w 2058274"/>
                <a:gd name="connsiteY3" fmla="*/ 1602233 h 1602233"/>
                <a:gd name="connsiteX4" fmla="*/ 0 w 2058274"/>
                <a:gd name="connsiteY4" fmla="*/ 1249363 h 1602233"/>
                <a:gd name="connsiteX0" fmla="*/ 0 w 2060655"/>
                <a:gd name="connsiteY0" fmla="*/ 1204119 h 1602233"/>
                <a:gd name="connsiteX1" fmla="*/ 2060655 w 2060655"/>
                <a:gd name="connsiteY1" fmla="*/ 0 h 1602233"/>
                <a:gd name="connsiteX2" fmla="*/ 2060655 w 2060655"/>
                <a:gd name="connsiteY2" fmla="*/ 960089 h 1602233"/>
                <a:gd name="connsiteX3" fmla="*/ 3175 w 2060655"/>
                <a:gd name="connsiteY3" fmla="*/ 1602233 h 1602233"/>
                <a:gd name="connsiteX4" fmla="*/ 0 w 2060655"/>
                <a:gd name="connsiteY4" fmla="*/ 1204119 h 1602233"/>
                <a:gd name="connsiteX0" fmla="*/ 0 w 2060655"/>
                <a:gd name="connsiteY0" fmla="*/ 1204119 h 1604615"/>
                <a:gd name="connsiteX1" fmla="*/ 2060655 w 2060655"/>
                <a:gd name="connsiteY1" fmla="*/ 0 h 1604615"/>
                <a:gd name="connsiteX2" fmla="*/ 2060655 w 2060655"/>
                <a:gd name="connsiteY2" fmla="*/ 960089 h 1604615"/>
                <a:gd name="connsiteX3" fmla="*/ 794 w 2060655"/>
                <a:gd name="connsiteY3" fmla="*/ 1604615 h 1604615"/>
                <a:gd name="connsiteX4" fmla="*/ 0 w 2060655"/>
                <a:gd name="connsiteY4" fmla="*/ 1204119 h 1604615"/>
                <a:gd name="connsiteX0" fmla="*/ 0 w 2060655"/>
                <a:gd name="connsiteY0" fmla="*/ 1197769 h 1598265"/>
                <a:gd name="connsiteX1" fmla="*/ 2060655 w 2060655"/>
                <a:gd name="connsiteY1" fmla="*/ 0 h 1598265"/>
                <a:gd name="connsiteX2" fmla="*/ 2060655 w 2060655"/>
                <a:gd name="connsiteY2" fmla="*/ 953739 h 1598265"/>
                <a:gd name="connsiteX3" fmla="*/ 794 w 2060655"/>
                <a:gd name="connsiteY3" fmla="*/ 1598265 h 1598265"/>
                <a:gd name="connsiteX4" fmla="*/ 0 w 2060655"/>
                <a:gd name="connsiteY4" fmla="*/ 1197769 h 1598265"/>
                <a:gd name="connsiteX0" fmla="*/ 0 w 2060655"/>
                <a:gd name="connsiteY0" fmla="*/ 1200944 h 1601440"/>
                <a:gd name="connsiteX1" fmla="*/ 2060655 w 2060655"/>
                <a:gd name="connsiteY1" fmla="*/ 0 h 1601440"/>
                <a:gd name="connsiteX2" fmla="*/ 2060655 w 2060655"/>
                <a:gd name="connsiteY2" fmla="*/ 956914 h 1601440"/>
                <a:gd name="connsiteX3" fmla="*/ 794 w 2060655"/>
                <a:gd name="connsiteY3" fmla="*/ 1601440 h 1601440"/>
                <a:gd name="connsiteX4" fmla="*/ 0 w 2060655"/>
                <a:gd name="connsiteY4" fmla="*/ 1200944 h 1601440"/>
                <a:gd name="connsiteX0" fmla="*/ 0 w 2063037"/>
                <a:gd name="connsiteY0" fmla="*/ 1200944 h 1601440"/>
                <a:gd name="connsiteX1" fmla="*/ 2063037 w 2063037"/>
                <a:gd name="connsiteY1" fmla="*/ 0 h 1601440"/>
                <a:gd name="connsiteX2" fmla="*/ 2060655 w 2063037"/>
                <a:gd name="connsiteY2" fmla="*/ 956914 h 1601440"/>
                <a:gd name="connsiteX3" fmla="*/ 794 w 2063037"/>
                <a:gd name="connsiteY3" fmla="*/ 1601440 h 1601440"/>
                <a:gd name="connsiteX4" fmla="*/ 0 w 2063037"/>
                <a:gd name="connsiteY4" fmla="*/ 1200944 h 1601440"/>
                <a:gd name="connsiteX0" fmla="*/ 0 w 2063037"/>
                <a:gd name="connsiteY0" fmla="*/ 1203325 h 1603821"/>
                <a:gd name="connsiteX1" fmla="*/ 2063037 w 2063037"/>
                <a:gd name="connsiteY1" fmla="*/ 0 h 1603821"/>
                <a:gd name="connsiteX2" fmla="*/ 2060655 w 2063037"/>
                <a:gd name="connsiteY2" fmla="*/ 959295 h 1603821"/>
                <a:gd name="connsiteX3" fmla="*/ 794 w 2063037"/>
                <a:gd name="connsiteY3" fmla="*/ 1603821 h 1603821"/>
                <a:gd name="connsiteX4" fmla="*/ 0 w 2063037"/>
                <a:gd name="connsiteY4" fmla="*/ 1203325 h 1603821"/>
                <a:gd name="connsiteX0" fmla="*/ 0 w 2063037"/>
                <a:gd name="connsiteY0" fmla="*/ 1203325 h 1603821"/>
                <a:gd name="connsiteX1" fmla="*/ 2063037 w 2063037"/>
                <a:gd name="connsiteY1" fmla="*/ 0 h 1603821"/>
                <a:gd name="connsiteX2" fmla="*/ 2063036 w 2063037"/>
                <a:gd name="connsiteY2" fmla="*/ 959295 h 1603821"/>
                <a:gd name="connsiteX3" fmla="*/ 794 w 2063037"/>
                <a:gd name="connsiteY3" fmla="*/ 1603821 h 1603821"/>
                <a:gd name="connsiteX4" fmla="*/ 0 w 2063037"/>
                <a:gd name="connsiteY4" fmla="*/ 1203325 h 1603821"/>
                <a:gd name="connsiteX0" fmla="*/ 1715 w 2064752"/>
                <a:gd name="connsiteY0" fmla="*/ 1203325 h 1449040"/>
                <a:gd name="connsiteX1" fmla="*/ 2064752 w 2064752"/>
                <a:gd name="connsiteY1" fmla="*/ 0 h 1449040"/>
                <a:gd name="connsiteX2" fmla="*/ 2064751 w 2064752"/>
                <a:gd name="connsiteY2" fmla="*/ 959295 h 1449040"/>
                <a:gd name="connsiteX3" fmla="*/ 128 w 2064752"/>
                <a:gd name="connsiteY3" fmla="*/ 1449040 h 1449040"/>
                <a:gd name="connsiteX4" fmla="*/ 1715 w 2064752"/>
                <a:gd name="connsiteY4" fmla="*/ 1203325 h 1449040"/>
                <a:gd name="connsiteX0" fmla="*/ 0 w 2063037"/>
                <a:gd name="connsiteY0" fmla="*/ 1203325 h 1453802"/>
                <a:gd name="connsiteX1" fmla="*/ 2063037 w 2063037"/>
                <a:gd name="connsiteY1" fmla="*/ 0 h 1453802"/>
                <a:gd name="connsiteX2" fmla="*/ 2063036 w 2063037"/>
                <a:gd name="connsiteY2" fmla="*/ 959295 h 1453802"/>
                <a:gd name="connsiteX3" fmla="*/ 3175 w 2063037"/>
                <a:gd name="connsiteY3" fmla="*/ 1453802 h 1453802"/>
                <a:gd name="connsiteX4" fmla="*/ 0 w 2063037"/>
                <a:gd name="connsiteY4" fmla="*/ 1203325 h 1453802"/>
                <a:gd name="connsiteX0" fmla="*/ 1715 w 2064752"/>
                <a:gd name="connsiteY0" fmla="*/ 1203325 h 1463327"/>
                <a:gd name="connsiteX1" fmla="*/ 2064752 w 2064752"/>
                <a:gd name="connsiteY1" fmla="*/ 0 h 1463327"/>
                <a:gd name="connsiteX2" fmla="*/ 2064751 w 2064752"/>
                <a:gd name="connsiteY2" fmla="*/ 959295 h 1463327"/>
                <a:gd name="connsiteX3" fmla="*/ 128 w 2064752"/>
                <a:gd name="connsiteY3" fmla="*/ 1463327 h 1463327"/>
                <a:gd name="connsiteX4" fmla="*/ 1715 w 2064752"/>
                <a:gd name="connsiteY4" fmla="*/ 1203325 h 1463327"/>
                <a:gd name="connsiteX0" fmla="*/ 0 w 2067800"/>
                <a:gd name="connsiteY0" fmla="*/ 1203325 h 1463327"/>
                <a:gd name="connsiteX1" fmla="*/ 2067800 w 2067800"/>
                <a:gd name="connsiteY1" fmla="*/ 0 h 1463327"/>
                <a:gd name="connsiteX2" fmla="*/ 2067799 w 2067800"/>
                <a:gd name="connsiteY2" fmla="*/ 959295 h 1463327"/>
                <a:gd name="connsiteX3" fmla="*/ 3176 w 2067800"/>
                <a:gd name="connsiteY3" fmla="*/ 1463327 h 1463327"/>
                <a:gd name="connsiteX4" fmla="*/ 0 w 2067800"/>
                <a:gd name="connsiteY4" fmla="*/ 1203325 h 1463327"/>
                <a:gd name="connsiteX0" fmla="*/ 1715 w 2069515"/>
                <a:gd name="connsiteY0" fmla="*/ 1203325 h 1472852"/>
                <a:gd name="connsiteX1" fmla="*/ 2069515 w 2069515"/>
                <a:gd name="connsiteY1" fmla="*/ 0 h 1472852"/>
                <a:gd name="connsiteX2" fmla="*/ 2069514 w 2069515"/>
                <a:gd name="connsiteY2" fmla="*/ 959295 h 1472852"/>
                <a:gd name="connsiteX3" fmla="*/ 128 w 2069515"/>
                <a:gd name="connsiteY3" fmla="*/ 1472852 h 1472852"/>
                <a:gd name="connsiteX4" fmla="*/ 1715 w 2069515"/>
                <a:gd name="connsiteY4" fmla="*/ 1203325 h 1472852"/>
                <a:gd name="connsiteX0" fmla="*/ 0 w 2067800"/>
                <a:gd name="connsiteY0" fmla="*/ 1203325 h 1477615"/>
                <a:gd name="connsiteX1" fmla="*/ 2067800 w 2067800"/>
                <a:gd name="connsiteY1" fmla="*/ 0 h 1477615"/>
                <a:gd name="connsiteX2" fmla="*/ 2067799 w 2067800"/>
                <a:gd name="connsiteY2" fmla="*/ 959295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3037 w 2067800"/>
                <a:gd name="connsiteY2" fmla="*/ 790227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7799 w 2067800"/>
                <a:gd name="connsiteY2" fmla="*/ 794989 h 1477615"/>
                <a:gd name="connsiteX3" fmla="*/ 3175 w 2067800"/>
                <a:gd name="connsiteY3" fmla="*/ 1477615 h 1477615"/>
                <a:gd name="connsiteX4" fmla="*/ 0 w 2067800"/>
                <a:gd name="connsiteY4" fmla="*/ 1203325 h 1477615"/>
                <a:gd name="connsiteX0" fmla="*/ 1716 w 2069516"/>
                <a:gd name="connsiteY0" fmla="*/ 1203325 h 1477615"/>
                <a:gd name="connsiteX1" fmla="*/ 2069516 w 2069516"/>
                <a:gd name="connsiteY1" fmla="*/ 0 h 1477615"/>
                <a:gd name="connsiteX2" fmla="*/ 2069515 w 2069516"/>
                <a:gd name="connsiteY2" fmla="*/ 794989 h 1477615"/>
                <a:gd name="connsiteX3" fmla="*/ 128 w 2069516"/>
                <a:gd name="connsiteY3" fmla="*/ 1477615 h 1477615"/>
                <a:gd name="connsiteX4" fmla="*/ 1716 w 2069516"/>
                <a:gd name="connsiteY4" fmla="*/ 1203325 h 1477615"/>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0 w 2070181"/>
                <a:gd name="connsiteY0" fmla="*/ 1203325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203325 h 1479996"/>
                <a:gd name="connsiteX0" fmla="*/ 0 w 2070181"/>
                <a:gd name="connsiteY0" fmla="*/ 1193800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193800 h 1479996"/>
                <a:gd name="connsiteX0" fmla="*/ 0 w 2073355"/>
                <a:gd name="connsiteY0" fmla="*/ 1193800 h 1479996"/>
                <a:gd name="connsiteX1" fmla="*/ 2070181 w 2073355"/>
                <a:gd name="connsiteY1" fmla="*/ 0 h 1479996"/>
                <a:gd name="connsiteX2" fmla="*/ 2073355 w 2073355"/>
                <a:gd name="connsiteY2" fmla="*/ 804514 h 1479996"/>
                <a:gd name="connsiteX3" fmla="*/ 793 w 2073355"/>
                <a:gd name="connsiteY3" fmla="*/ 1479996 h 1479996"/>
                <a:gd name="connsiteX4" fmla="*/ 0 w 2073355"/>
                <a:gd name="connsiteY4" fmla="*/ 1193800 h 1479996"/>
                <a:gd name="connsiteX0" fmla="*/ 0 w 2070181"/>
                <a:gd name="connsiteY0" fmla="*/ 1193800 h 1479996"/>
                <a:gd name="connsiteX1" fmla="*/ 2070181 w 2070181"/>
                <a:gd name="connsiteY1" fmla="*/ 0 h 1479996"/>
                <a:gd name="connsiteX2" fmla="*/ 2070180 w 2070181"/>
                <a:gd name="connsiteY2" fmla="*/ 804514 h 1479996"/>
                <a:gd name="connsiteX3" fmla="*/ 793 w 2070181"/>
                <a:gd name="connsiteY3" fmla="*/ 1479996 h 1479996"/>
                <a:gd name="connsiteX4" fmla="*/ 0 w 2070181"/>
                <a:gd name="connsiteY4" fmla="*/ 1193800 h 1479996"/>
                <a:gd name="connsiteX0" fmla="*/ 5619 w 2069450"/>
                <a:gd name="connsiteY0" fmla="*/ 638175 h 1479996"/>
                <a:gd name="connsiteX1" fmla="*/ 2069450 w 2069450"/>
                <a:gd name="connsiteY1" fmla="*/ 0 h 1479996"/>
                <a:gd name="connsiteX2" fmla="*/ 2069449 w 2069450"/>
                <a:gd name="connsiteY2" fmla="*/ 804514 h 1479996"/>
                <a:gd name="connsiteX3" fmla="*/ 62 w 2069450"/>
                <a:gd name="connsiteY3" fmla="*/ 1479996 h 1479996"/>
                <a:gd name="connsiteX4" fmla="*/ 5619 w 2069450"/>
                <a:gd name="connsiteY4" fmla="*/ 638175 h 1479996"/>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0 w 2070181"/>
                <a:gd name="connsiteY0" fmla="*/ 638175 h 911671"/>
                <a:gd name="connsiteX1" fmla="*/ 2070181 w 2070181"/>
                <a:gd name="connsiteY1" fmla="*/ 0 h 911671"/>
                <a:gd name="connsiteX2" fmla="*/ 2070180 w 2070181"/>
                <a:gd name="connsiteY2" fmla="*/ 804514 h 911671"/>
                <a:gd name="connsiteX3" fmla="*/ 793 w 2070181"/>
                <a:gd name="connsiteY3" fmla="*/ 911671 h 911671"/>
                <a:gd name="connsiteX4" fmla="*/ 0 w 2070181"/>
                <a:gd name="connsiteY4" fmla="*/ 638175 h 911671"/>
                <a:gd name="connsiteX0" fmla="*/ 2487 w 2072668"/>
                <a:gd name="connsiteY0" fmla="*/ 638175 h 937071"/>
                <a:gd name="connsiteX1" fmla="*/ 2072668 w 2072668"/>
                <a:gd name="connsiteY1" fmla="*/ 0 h 937071"/>
                <a:gd name="connsiteX2" fmla="*/ 2072667 w 2072668"/>
                <a:gd name="connsiteY2" fmla="*/ 804514 h 937071"/>
                <a:gd name="connsiteX3" fmla="*/ 105 w 2072668"/>
                <a:gd name="connsiteY3" fmla="*/ 937071 h 937071"/>
                <a:gd name="connsiteX4" fmla="*/ 2487 w 2072668"/>
                <a:gd name="connsiteY4" fmla="*/ 638175 h 937071"/>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0 w 2070181"/>
                <a:gd name="connsiteY0" fmla="*/ 638175 h 1003746"/>
                <a:gd name="connsiteX1" fmla="*/ 2070181 w 2070181"/>
                <a:gd name="connsiteY1" fmla="*/ 0 h 1003746"/>
                <a:gd name="connsiteX2" fmla="*/ 2070180 w 2070181"/>
                <a:gd name="connsiteY2" fmla="*/ 804514 h 1003746"/>
                <a:gd name="connsiteX3" fmla="*/ 2381 w 2070181"/>
                <a:gd name="connsiteY3" fmla="*/ 1003746 h 1003746"/>
                <a:gd name="connsiteX4" fmla="*/ 0 w 2070181"/>
                <a:gd name="connsiteY4" fmla="*/ 638175 h 1003746"/>
                <a:gd name="connsiteX0" fmla="*/ 0 w 2072562"/>
                <a:gd name="connsiteY0" fmla="*/ 631031 h 1003746"/>
                <a:gd name="connsiteX1" fmla="*/ 2072562 w 2072562"/>
                <a:gd name="connsiteY1" fmla="*/ 0 h 1003746"/>
                <a:gd name="connsiteX2" fmla="*/ 2072561 w 2072562"/>
                <a:gd name="connsiteY2" fmla="*/ 804514 h 1003746"/>
                <a:gd name="connsiteX3" fmla="*/ 4762 w 2072562"/>
                <a:gd name="connsiteY3" fmla="*/ 1003746 h 1003746"/>
                <a:gd name="connsiteX4" fmla="*/ 0 w 2072562"/>
                <a:gd name="connsiteY4" fmla="*/ 631031 h 1003746"/>
                <a:gd name="connsiteX0" fmla="*/ 229 w 2068029"/>
                <a:gd name="connsiteY0" fmla="*/ 631031 h 1003746"/>
                <a:gd name="connsiteX1" fmla="*/ 2068029 w 2068029"/>
                <a:gd name="connsiteY1" fmla="*/ 0 h 1003746"/>
                <a:gd name="connsiteX2" fmla="*/ 2068028 w 2068029"/>
                <a:gd name="connsiteY2" fmla="*/ 804514 h 1003746"/>
                <a:gd name="connsiteX3" fmla="*/ 229 w 2068029"/>
                <a:gd name="connsiteY3" fmla="*/ 1003746 h 1003746"/>
                <a:gd name="connsiteX4" fmla="*/ 229 w 2068029"/>
                <a:gd name="connsiteY4" fmla="*/ 631031 h 1003746"/>
                <a:gd name="connsiteX0" fmla="*/ 229 w 2068029"/>
                <a:gd name="connsiteY0" fmla="*/ 631031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631031 h 1168052"/>
                <a:gd name="connsiteX0" fmla="*/ 229 w 2068029"/>
                <a:gd name="connsiteY0" fmla="*/ 835819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35819 h 1168052"/>
                <a:gd name="connsiteX0" fmla="*/ 229 w 2068029"/>
                <a:gd name="connsiteY0" fmla="*/ 823913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23913 h 1168052"/>
                <a:gd name="connsiteX0" fmla="*/ 229 w 2068029"/>
                <a:gd name="connsiteY0" fmla="*/ 823913 h 1146620"/>
                <a:gd name="connsiteX1" fmla="*/ 2068029 w 2068029"/>
                <a:gd name="connsiteY1" fmla="*/ 0 h 1146620"/>
                <a:gd name="connsiteX2" fmla="*/ 2068028 w 2068029"/>
                <a:gd name="connsiteY2" fmla="*/ 804514 h 1146620"/>
                <a:gd name="connsiteX3" fmla="*/ 229 w 2068029"/>
                <a:gd name="connsiteY3" fmla="*/ 1146620 h 1146620"/>
                <a:gd name="connsiteX4" fmla="*/ 229 w 2068029"/>
                <a:gd name="connsiteY4" fmla="*/ 823913 h 1146620"/>
                <a:gd name="connsiteX0" fmla="*/ 229 w 2068029"/>
                <a:gd name="connsiteY0" fmla="*/ 823913 h 1156145"/>
                <a:gd name="connsiteX1" fmla="*/ 2068029 w 2068029"/>
                <a:gd name="connsiteY1" fmla="*/ 0 h 1156145"/>
                <a:gd name="connsiteX2" fmla="*/ 2068028 w 2068029"/>
                <a:gd name="connsiteY2" fmla="*/ 804514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7370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9752 h 1156145"/>
                <a:gd name="connsiteX3" fmla="*/ 229 w 2068029"/>
                <a:gd name="connsiteY3" fmla="*/ 1156145 h 1156145"/>
                <a:gd name="connsiteX4" fmla="*/ 229 w 2068029"/>
                <a:gd name="connsiteY4" fmla="*/ 823913 h 1156145"/>
                <a:gd name="connsiteX0" fmla="*/ 229 w 2068029"/>
                <a:gd name="connsiteY0" fmla="*/ 823913 h 1201865"/>
                <a:gd name="connsiteX1" fmla="*/ 2068029 w 2068029"/>
                <a:gd name="connsiteY1" fmla="*/ 0 h 1201865"/>
                <a:gd name="connsiteX2" fmla="*/ 2068028 w 2068029"/>
                <a:gd name="connsiteY2" fmla="*/ 799752 h 1201865"/>
                <a:gd name="connsiteX3" fmla="*/ 229 w 2068029"/>
                <a:gd name="connsiteY3" fmla="*/ 1201865 h 1201865"/>
                <a:gd name="connsiteX4" fmla="*/ 229 w 2068029"/>
                <a:gd name="connsiteY4" fmla="*/ 823913 h 1201865"/>
                <a:gd name="connsiteX0" fmla="*/ 0 w 2076944"/>
                <a:gd name="connsiteY0" fmla="*/ 892493 h 1201865"/>
                <a:gd name="connsiteX1" fmla="*/ 2076944 w 2076944"/>
                <a:gd name="connsiteY1" fmla="*/ 0 h 1201865"/>
                <a:gd name="connsiteX2" fmla="*/ 2076943 w 2076944"/>
                <a:gd name="connsiteY2" fmla="*/ 799752 h 1201865"/>
                <a:gd name="connsiteX3" fmla="*/ 9144 w 2076944"/>
                <a:gd name="connsiteY3" fmla="*/ 1201865 h 1201865"/>
                <a:gd name="connsiteX4" fmla="*/ 0 w 2076944"/>
                <a:gd name="connsiteY4" fmla="*/ 892493 h 1201865"/>
                <a:gd name="connsiteX0" fmla="*/ 4643 w 2067871"/>
                <a:gd name="connsiteY0" fmla="*/ 887921 h 1201865"/>
                <a:gd name="connsiteX1" fmla="*/ 2067871 w 2067871"/>
                <a:gd name="connsiteY1" fmla="*/ 0 h 1201865"/>
                <a:gd name="connsiteX2" fmla="*/ 2067870 w 2067871"/>
                <a:gd name="connsiteY2" fmla="*/ 799752 h 1201865"/>
                <a:gd name="connsiteX3" fmla="*/ 71 w 2067871"/>
                <a:gd name="connsiteY3" fmla="*/ 1201865 h 1201865"/>
                <a:gd name="connsiteX4" fmla="*/ 4643 w 2067871"/>
                <a:gd name="connsiteY4" fmla="*/ 887921 h 1201865"/>
                <a:gd name="connsiteX0" fmla="*/ 0 w 2070372"/>
                <a:gd name="connsiteY0" fmla="*/ 892684 h 1201865"/>
                <a:gd name="connsiteX1" fmla="*/ 2070372 w 2070372"/>
                <a:gd name="connsiteY1" fmla="*/ 0 h 1201865"/>
                <a:gd name="connsiteX2" fmla="*/ 2070371 w 2070372"/>
                <a:gd name="connsiteY2" fmla="*/ 799752 h 1201865"/>
                <a:gd name="connsiteX3" fmla="*/ 2572 w 2070372"/>
                <a:gd name="connsiteY3" fmla="*/ 1201865 h 1201865"/>
                <a:gd name="connsiteX4" fmla="*/ 0 w 2070372"/>
                <a:gd name="connsiteY4" fmla="*/ 892684 h 1201865"/>
                <a:gd name="connsiteX0" fmla="*/ 63 w 2068054"/>
                <a:gd name="connsiteY0" fmla="*/ 754572 h 1201865"/>
                <a:gd name="connsiteX1" fmla="*/ 2068054 w 2068054"/>
                <a:gd name="connsiteY1" fmla="*/ 0 h 1201865"/>
                <a:gd name="connsiteX2" fmla="*/ 2068053 w 2068054"/>
                <a:gd name="connsiteY2" fmla="*/ 799752 h 1201865"/>
                <a:gd name="connsiteX3" fmla="*/ 254 w 2068054"/>
                <a:gd name="connsiteY3" fmla="*/ 1201865 h 1201865"/>
                <a:gd name="connsiteX4" fmla="*/ 63 w 2068054"/>
                <a:gd name="connsiteY4" fmla="*/ 754572 h 1201865"/>
                <a:gd name="connsiteX0" fmla="*/ 2301 w 2070292"/>
                <a:gd name="connsiteY0" fmla="*/ 754572 h 1089946"/>
                <a:gd name="connsiteX1" fmla="*/ 2070292 w 2070292"/>
                <a:gd name="connsiteY1" fmla="*/ 0 h 1089946"/>
                <a:gd name="connsiteX2" fmla="*/ 2070291 w 2070292"/>
                <a:gd name="connsiteY2" fmla="*/ 799752 h 1089946"/>
                <a:gd name="connsiteX3" fmla="*/ 110 w 2070292"/>
                <a:gd name="connsiteY3" fmla="*/ 1089946 h 1089946"/>
                <a:gd name="connsiteX4" fmla="*/ 2301 w 2070292"/>
                <a:gd name="connsiteY4" fmla="*/ 754572 h 1089946"/>
                <a:gd name="connsiteX0" fmla="*/ 0 w 2067991"/>
                <a:gd name="connsiteY0" fmla="*/ 754572 h 1092328"/>
                <a:gd name="connsiteX1" fmla="*/ 2067991 w 2067991"/>
                <a:gd name="connsiteY1" fmla="*/ 0 h 1092328"/>
                <a:gd name="connsiteX2" fmla="*/ 2067990 w 2067991"/>
                <a:gd name="connsiteY2" fmla="*/ 799752 h 1092328"/>
                <a:gd name="connsiteX3" fmla="*/ 2572 w 2067991"/>
                <a:gd name="connsiteY3" fmla="*/ 1092328 h 1092328"/>
                <a:gd name="connsiteX4" fmla="*/ 0 w 2067991"/>
                <a:gd name="connsiteY4" fmla="*/ 754572 h 1092328"/>
                <a:gd name="connsiteX0" fmla="*/ 62 w 2068053"/>
                <a:gd name="connsiteY0" fmla="*/ 754572 h 1092328"/>
                <a:gd name="connsiteX1" fmla="*/ 2068053 w 2068053"/>
                <a:gd name="connsiteY1" fmla="*/ 0 h 1092328"/>
                <a:gd name="connsiteX2" fmla="*/ 2068052 w 2068053"/>
                <a:gd name="connsiteY2" fmla="*/ 799752 h 1092328"/>
                <a:gd name="connsiteX3" fmla="*/ 253 w 2068053"/>
                <a:gd name="connsiteY3" fmla="*/ 1092328 h 1092328"/>
                <a:gd name="connsiteX4" fmla="*/ 62 w 2068053"/>
                <a:gd name="connsiteY4" fmla="*/ 754572 h 1092328"/>
                <a:gd name="connsiteX0" fmla="*/ 62 w 2068053"/>
                <a:gd name="connsiteY0" fmla="*/ 754572 h 1097091"/>
                <a:gd name="connsiteX1" fmla="*/ 2068053 w 2068053"/>
                <a:gd name="connsiteY1" fmla="*/ 0 h 1097091"/>
                <a:gd name="connsiteX2" fmla="*/ 2068052 w 2068053"/>
                <a:gd name="connsiteY2" fmla="*/ 799752 h 1097091"/>
                <a:gd name="connsiteX3" fmla="*/ 253 w 2068053"/>
                <a:gd name="connsiteY3" fmla="*/ 1097091 h 1097091"/>
                <a:gd name="connsiteX4" fmla="*/ 62 w 2068053"/>
                <a:gd name="connsiteY4" fmla="*/ 754572 h 1097091"/>
                <a:gd name="connsiteX0" fmla="*/ 62 w 2068053"/>
                <a:gd name="connsiteY0" fmla="*/ 754572 h 1099472"/>
                <a:gd name="connsiteX1" fmla="*/ 2068053 w 2068053"/>
                <a:gd name="connsiteY1" fmla="*/ 0 h 1099472"/>
                <a:gd name="connsiteX2" fmla="*/ 2068052 w 2068053"/>
                <a:gd name="connsiteY2" fmla="*/ 799752 h 1099472"/>
                <a:gd name="connsiteX3" fmla="*/ 253 w 2068053"/>
                <a:gd name="connsiteY3" fmla="*/ 1099472 h 1099472"/>
                <a:gd name="connsiteX4" fmla="*/ 62 w 2068053"/>
                <a:gd name="connsiteY4" fmla="*/ 754572 h 1099472"/>
                <a:gd name="connsiteX0" fmla="*/ 62 w 2068053"/>
                <a:gd name="connsiteY0" fmla="*/ 754572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54572 h 1104235"/>
                <a:gd name="connsiteX0" fmla="*/ 62 w 2068053"/>
                <a:gd name="connsiteY0" fmla="*/ 764097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64097 h 1104235"/>
                <a:gd name="connsiteX0" fmla="*/ 0 w 2070372"/>
                <a:gd name="connsiteY0" fmla="*/ 771241 h 1104235"/>
                <a:gd name="connsiteX1" fmla="*/ 2070372 w 2070372"/>
                <a:gd name="connsiteY1" fmla="*/ 0 h 1104235"/>
                <a:gd name="connsiteX2" fmla="*/ 2070371 w 2070372"/>
                <a:gd name="connsiteY2" fmla="*/ 799752 h 1104235"/>
                <a:gd name="connsiteX3" fmla="*/ 2572 w 2070372"/>
                <a:gd name="connsiteY3" fmla="*/ 1104235 h 1104235"/>
                <a:gd name="connsiteX4" fmla="*/ 0 w 2070372"/>
                <a:gd name="connsiteY4" fmla="*/ 771241 h 1104235"/>
                <a:gd name="connsiteX0" fmla="*/ 62 w 2070434"/>
                <a:gd name="connsiteY0" fmla="*/ 77124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71241 h 1101853"/>
                <a:gd name="connsiteX0" fmla="*/ 62 w 2070434"/>
                <a:gd name="connsiteY0" fmla="*/ 75219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52191 h 1101853"/>
                <a:gd name="connsiteX0" fmla="*/ 62 w 2070434"/>
                <a:gd name="connsiteY0" fmla="*/ 752191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52191 h 1085184"/>
                <a:gd name="connsiteX0" fmla="*/ 62 w 2070434"/>
                <a:gd name="connsiteY0" fmla="*/ 737904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37904 h 1085184"/>
                <a:gd name="connsiteX0" fmla="*/ 62 w 2070434"/>
                <a:gd name="connsiteY0" fmla="*/ 737904 h 1047084"/>
                <a:gd name="connsiteX1" fmla="*/ 2070434 w 2070434"/>
                <a:gd name="connsiteY1" fmla="*/ 0 h 1047084"/>
                <a:gd name="connsiteX2" fmla="*/ 2070433 w 2070434"/>
                <a:gd name="connsiteY2" fmla="*/ 799752 h 1047084"/>
                <a:gd name="connsiteX3" fmla="*/ 253 w 2070434"/>
                <a:gd name="connsiteY3" fmla="*/ 1047084 h 1047084"/>
                <a:gd name="connsiteX4" fmla="*/ 62 w 2070434"/>
                <a:gd name="connsiteY4" fmla="*/ 737904 h 1047084"/>
                <a:gd name="connsiteX0" fmla="*/ 0 w 2075134"/>
                <a:gd name="connsiteY0" fmla="*/ 733142 h 1047084"/>
                <a:gd name="connsiteX1" fmla="*/ 2075134 w 2075134"/>
                <a:gd name="connsiteY1" fmla="*/ 0 h 1047084"/>
                <a:gd name="connsiteX2" fmla="*/ 2075133 w 2075134"/>
                <a:gd name="connsiteY2" fmla="*/ 799752 h 1047084"/>
                <a:gd name="connsiteX3" fmla="*/ 4953 w 2075134"/>
                <a:gd name="connsiteY3" fmla="*/ 1047084 h 1047084"/>
                <a:gd name="connsiteX4" fmla="*/ 0 w 2075134"/>
                <a:gd name="connsiteY4" fmla="*/ 733142 h 1047084"/>
                <a:gd name="connsiteX0" fmla="*/ 63 w 2070435"/>
                <a:gd name="connsiteY0" fmla="*/ 730761 h 1047084"/>
                <a:gd name="connsiteX1" fmla="*/ 2070435 w 2070435"/>
                <a:gd name="connsiteY1" fmla="*/ 0 h 1047084"/>
                <a:gd name="connsiteX2" fmla="*/ 2070434 w 2070435"/>
                <a:gd name="connsiteY2" fmla="*/ 799752 h 1047084"/>
                <a:gd name="connsiteX3" fmla="*/ 254 w 2070435"/>
                <a:gd name="connsiteY3" fmla="*/ 1047084 h 1047084"/>
                <a:gd name="connsiteX4" fmla="*/ 63 w 2070435"/>
                <a:gd name="connsiteY4" fmla="*/ 730761 h 1047084"/>
                <a:gd name="connsiteX0" fmla="*/ 63 w 2070435"/>
                <a:gd name="connsiteY0" fmla="*/ 730761 h 1047084"/>
                <a:gd name="connsiteX1" fmla="*/ 2070435 w 2070435"/>
                <a:gd name="connsiteY1" fmla="*/ 0 h 1047084"/>
                <a:gd name="connsiteX2" fmla="*/ 2070434 w 2070435"/>
                <a:gd name="connsiteY2" fmla="*/ 804514 h 1047084"/>
                <a:gd name="connsiteX3" fmla="*/ 254 w 2070435"/>
                <a:gd name="connsiteY3" fmla="*/ 1047084 h 1047084"/>
                <a:gd name="connsiteX4" fmla="*/ 63 w 2070435"/>
                <a:gd name="connsiteY4" fmla="*/ 730761 h 1047084"/>
                <a:gd name="connsiteX0" fmla="*/ 63 w 2072815"/>
                <a:gd name="connsiteY0" fmla="*/ 730761 h 1047084"/>
                <a:gd name="connsiteX1" fmla="*/ 2070435 w 2072815"/>
                <a:gd name="connsiteY1" fmla="*/ 0 h 1047084"/>
                <a:gd name="connsiteX2" fmla="*/ 2072815 w 2072815"/>
                <a:gd name="connsiteY2" fmla="*/ 799752 h 1047084"/>
                <a:gd name="connsiteX3" fmla="*/ 254 w 2072815"/>
                <a:gd name="connsiteY3" fmla="*/ 1047084 h 1047084"/>
                <a:gd name="connsiteX4" fmla="*/ 63 w 2072815"/>
                <a:gd name="connsiteY4" fmla="*/ 730761 h 1047084"/>
                <a:gd name="connsiteX0" fmla="*/ 63 w 2072815"/>
                <a:gd name="connsiteY0" fmla="*/ 730761 h 1047084"/>
                <a:gd name="connsiteX1" fmla="*/ 2070435 w 2072815"/>
                <a:gd name="connsiteY1" fmla="*/ 0 h 1047084"/>
                <a:gd name="connsiteX2" fmla="*/ 2072815 w 2072815"/>
                <a:gd name="connsiteY2" fmla="*/ 802134 h 1047084"/>
                <a:gd name="connsiteX3" fmla="*/ 254 w 2072815"/>
                <a:gd name="connsiteY3" fmla="*/ 1047084 h 1047084"/>
                <a:gd name="connsiteX4" fmla="*/ 63 w 2072815"/>
                <a:gd name="connsiteY4" fmla="*/ 730761 h 1047084"/>
                <a:gd name="connsiteX0" fmla="*/ 63 w 2070435"/>
                <a:gd name="connsiteY0" fmla="*/ 730761 h 1047084"/>
                <a:gd name="connsiteX1" fmla="*/ 2070435 w 2070435"/>
                <a:gd name="connsiteY1" fmla="*/ 0 h 1047084"/>
                <a:gd name="connsiteX2" fmla="*/ 2068053 w 2070435"/>
                <a:gd name="connsiteY2" fmla="*/ 799752 h 1047084"/>
                <a:gd name="connsiteX3" fmla="*/ 254 w 2070435"/>
                <a:gd name="connsiteY3" fmla="*/ 1047084 h 1047084"/>
                <a:gd name="connsiteX4" fmla="*/ 63 w 2070435"/>
                <a:gd name="connsiteY4" fmla="*/ 730761 h 1047084"/>
                <a:gd name="connsiteX0" fmla="*/ 63 w 2070435"/>
                <a:gd name="connsiteY0" fmla="*/ 725999 h 1042322"/>
                <a:gd name="connsiteX1" fmla="*/ 2070435 w 2070435"/>
                <a:gd name="connsiteY1" fmla="*/ 0 h 1042322"/>
                <a:gd name="connsiteX2" fmla="*/ 2068053 w 2070435"/>
                <a:gd name="connsiteY2" fmla="*/ 794990 h 1042322"/>
                <a:gd name="connsiteX3" fmla="*/ 254 w 2070435"/>
                <a:gd name="connsiteY3" fmla="*/ 1042322 h 1042322"/>
                <a:gd name="connsiteX4" fmla="*/ 63 w 2070435"/>
                <a:gd name="connsiteY4" fmla="*/ 725999 h 1042322"/>
                <a:gd name="connsiteX0" fmla="*/ 63 w 2070435"/>
                <a:gd name="connsiteY0" fmla="*/ 728380 h 1044703"/>
                <a:gd name="connsiteX1" fmla="*/ 2070435 w 2070435"/>
                <a:gd name="connsiteY1" fmla="*/ 0 h 1044703"/>
                <a:gd name="connsiteX2" fmla="*/ 2068053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68052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4990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9753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2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11647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14029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18791 h 1044703"/>
                <a:gd name="connsiteX3" fmla="*/ 254 w 2070435"/>
                <a:gd name="connsiteY3" fmla="*/ 1044703 h 1044703"/>
                <a:gd name="connsiteX4" fmla="*/ 63 w 2070435"/>
                <a:gd name="connsiteY4" fmla="*/ 728380 h 1044703"/>
                <a:gd name="connsiteX0" fmla="*/ 2301 w 2070292"/>
                <a:gd name="connsiteY0" fmla="*/ 747430 h 1044703"/>
                <a:gd name="connsiteX1" fmla="*/ 2070292 w 2070292"/>
                <a:gd name="connsiteY1" fmla="*/ 0 h 1044703"/>
                <a:gd name="connsiteX2" fmla="*/ 2070291 w 2070292"/>
                <a:gd name="connsiteY2" fmla="*/ 718791 h 1044703"/>
                <a:gd name="connsiteX3" fmla="*/ 111 w 2070292"/>
                <a:gd name="connsiteY3" fmla="*/ 1044703 h 1044703"/>
                <a:gd name="connsiteX4" fmla="*/ 2301 w 2070292"/>
                <a:gd name="connsiteY4" fmla="*/ 747430 h 1044703"/>
                <a:gd name="connsiteX0" fmla="*/ 2301 w 2070292"/>
                <a:gd name="connsiteY0" fmla="*/ 773624 h 1044703"/>
                <a:gd name="connsiteX1" fmla="*/ 2070292 w 2070292"/>
                <a:gd name="connsiteY1" fmla="*/ 0 h 1044703"/>
                <a:gd name="connsiteX2" fmla="*/ 2070291 w 2070292"/>
                <a:gd name="connsiteY2" fmla="*/ 718791 h 1044703"/>
                <a:gd name="connsiteX3" fmla="*/ 111 w 2070292"/>
                <a:gd name="connsiteY3" fmla="*/ 1044703 h 1044703"/>
                <a:gd name="connsiteX4" fmla="*/ 2301 w 2070292"/>
                <a:gd name="connsiteY4" fmla="*/ 773624 h 1044703"/>
                <a:gd name="connsiteX0" fmla="*/ 4642 w 2070252"/>
                <a:gd name="connsiteY0" fmla="*/ 842681 h 1044703"/>
                <a:gd name="connsiteX1" fmla="*/ 2070252 w 2070252"/>
                <a:gd name="connsiteY1" fmla="*/ 0 h 1044703"/>
                <a:gd name="connsiteX2" fmla="*/ 2070251 w 2070252"/>
                <a:gd name="connsiteY2" fmla="*/ 718791 h 1044703"/>
                <a:gd name="connsiteX3" fmla="*/ 71 w 2070252"/>
                <a:gd name="connsiteY3" fmla="*/ 1044703 h 1044703"/>
                <a:gd name="connsiteX4" fmla="*/ 4642 w 2070252"/>
                <a:gd name="connsiteY4" fmla="*/ 842681 h 1044703"/>
                <a:gd name="connsiteX0" fmla="*/ 2300 w 2070291"/>
                <a:gd name="connsiteY0" fmla="*/ 823631 h 1044703"/>
                <a:gd name="connsiteX1" fmla="*/ 2070291 w 2070291"/>
                <a:gd name="connsiteY1" fmla="*/ 0 h 1044703"/>
                <a:gd name="connsiteX2" fmla="*/ 2070290 w 2070291"/>
                <a:gd name="connsiteY2" fmla="*/ 718791 h 1044703"/>
                <a:gd name="connsiteX3" fmla="*/ 110 w 2070291"/>
                <a:gd name="connsiteY3" fmla="*/ 1044703 h 1044703"/>
                <a:gd name="connsiteX4" fmla="*/ 2300 w 2070291"/>
                <a:gd name="connsiteY4" fmla="*/ 823631 h 1044703"/>
                <a:gd name="connsiteX0" fmla="*/ 63 w 2068054"/>
                <a:gd name="connsiteY0" fmla="*/ 823631 h 1070897"/>
                <a:gd name="connsiteX1" fmla="*/ 2068054 w 2068054"/>
                <a:gd name="connsiteY1" fmla="*/ 0 h 1070897"/>
                <a:gd name="connsiteX2" fmla="*/ 2068053 w 2068054"/>
                <a:gd name="connsiteY2" fmla="*/ 718791 h 1070897"/>
                <a:gd name="connsiteX3" fmla="*/ 254 w 2068054"/>
                <a:gd name="connsiteY3" fmla="*/ 1070897 h 1070897"/>
                <a:gd name="connsiteX4" fmla="*/ 63 w 2068054"/>
                <a:gd name="connsiteY4" fmla="*/ 823631 h 1070897"/>
                <a:gd name="connsiteX0" fmla="*/ 63 w 2068054"/>
                <a:gd name="connsiteY0" fmla="*/ 823631 h 1070897"/>
                <a:gd name="connsiteX1" fmla="*/ 2068054 w 2068054"/>
                <a:gd name="connsiteY1" fmla="*/ 0 h 1070897"/>
                <a:gd name="connsiteX2" fmla="*/ 2068053 w 2068054"/>
                <a:gd name="connsiteY2" fmla="*/ 718791 h 1070897"/>
                <a:gd name="connsiteX3" fmla="*/ 254 w 2068054"/>
                <a:gd name="connsiteY3" fmla="*/ 1070897 h 1070897"/>
                <a:gd name="connsiteX4" fmla="*/ 63 w 2068054"/>
                <a:gd name="connsiteY4" fmla="*/ 823631 h 1070897"/>
                <a:gd name="connsiteX0" fmla="*/ 0 w 2067991"/>
                <a:gd name="connsiteY0" fmla="*/ 823631 h 1070897"/>
                <a:gd name="connsiteX1" fmla="*/ 2067991 w 2067991"/>
                <a:gd name="connsiteY1" fmla="*/ 0 h 1070897"/>
                <a:gd name="connsiteX2" fmla="*/ 2067990 w 2067991"/>
                <a:gd name="connsiteY2" fmla="*/ 718791 h 1070897"/>
                <a:gd name="connsiteX3" fmla="*/ 2572 w 2067991"/>
                <a:gd name="connsiteY3" fmla="*/ 1070897 h 1070897"/>
                <a:gd name="connsiteX4" fmla="*/ 0 w 2067991"/>
                <a:gd name="connsiteY4" fmla="*/ 823631 h 1070897"/>
                <a:gd name="connsiteX0" fmla="*/ 62 w 2068053"/>
                <a:gd name="connsiteY0" fmla="*/ 823631 h 1070897"/>
                <a:gd name="connsiteX1" fmla="*/ 2068053 w 2068053"/>
                <a:gd name="connsiteY1" fmla="*/ 0 h 1070897"/>
                <a:gd name="connsiteX2" fmla="*/ 2068052 w 2068053"/>
                <a:gd name="connsiteY2" fmla="*/ 718791 h 1070897"/>
                <a:gd name="connsiteX3" fmla="*/ 253 w 2068053"/>
                <a:gd name="connsiteY3" fmla="*/ 1070897 h 1070897"/>
                <a:gd name="connsiteX4" fmla="*/ 62 w 2068053"/>
                <a:gd name="connsiteY4" fmla="*/ 823631 h 1070897"/>
                <a:gd name="connsiteX0" fmla="*/ 2300 w 2070291"/>
                <a:gd name="connsiteY0" fmla="*/ 823631 h 1166147"/>
                <a:gd name="connsiteX1" fmla="*/ 2070291 w 2070291"/>
                <a:gd name="connsiteY1" fmla="*/ 0 h 1166147"/>
                <a:gd name="connsiteX2" fmla="*/ 2070290 w 2070291"/>
                <a:gd name="connsiteY2" fmla="*/ 718791 h 1166147"/>
                <a:gd name="connsiteX3" fmla="*/ 110 w 2070291"/>
                <a:gd name="connsiteY3" fmla="*/ 1166147 h 1166147"/>
                <a:gd name="connsiteX4" fmla="*/ 2300 w 2070291"/>
                <a:gd name="connsiteY4" fmla="*/ 823631 h 1166147"/>
                <a:gd name="connsiteX0" fmla="*/ 62 w 2070434"/>
                <a:gd name="connsiteY0" fmla="*/ 887925 h 1166147"/>
                <a:gd name="connsiteX1" fmla="*/ 2070434 w 2070434"/>
                <a:gd name="connsiteY1" fmla="*/ 0 h 1166147"/>
                <a:gd name="connsiteX2" fmla="*/ 2070433 w 2070434"/>
                <a:gd name="connsiteY2" fmla="*/ 718791 h 1166147"/>
                <a:gd name="connsiteX3" fmla="*/ 253 w 2070434"/>
                <a:gd name="connsiteY3" fmla="*/ 1166147 h 1166147"/>
                <a:gd name="connsiteX4" fmla="*/ 62 w 2070434"/>
                <a:gd name="connsiteY4" fmla="*/ 887925 h 1166147"/>
                <a:gd name="connsiteX0" fmla="*/ 62 w 2070434"/>
                <a:gd name="connsiteY0" fmla="*/ 892687 h 1166147"/>
                <a:gd name="connsiteX1" fmla="*/ 2070434 w 2070434"/>
                <a:gd name="connsiteY1" fmla="*/ 0 h 1166147"/>
                <a:gd name="connsiteX2" fmla="*/ 2070433 w 2070434"/>
                <a:gd name="connsiteY2" fmla="*/ 718791 h 1166147"/>
                <a:gd name="connsiteX3" fmla="*/ 253 w 2070434"/>
                <a:gd name="connsiteY3" fmla="*/ 1166147 h 1166147"/>
                <a:gd name="connsiteX4" fmla="*/ 62 w 2070434"/>
                <a:gd name="connsiteY4" fmla="*/ 892687 h 1166147"/>
                <a:gd name="connsiteX0" fmla="*/ 0 w 2072753"/>
                <a:gd name="connsiteY0" fmla="*/ 880781 h 1166147"/>
                <a:gd name="connsiteX1" fmla="*/ 2072753 w 2072753"/>
                <a:gd name="connsiteY1" fmla="*/ 0 h 1166147"/>
                <a:gd name="connsiteX2" fmla="*/ 2072752 w 2072753"/>
                <a:gd name="connsiteY2" fmla="*/ 718791 h 1166147"/>
                <a:gd name="connsiteX3" fmla="*/ 2572 w 2072753"/>
                <a:gd name="connsiteY3" fmla="*/ 1166147 h 1166147"/>
                <a:gd name="connsiteX4" fmla="*/ 0 w 2072753"/>
                <a:gd name="connsiteY4" fmla="*/ 880781 h 1166147"/>
                <a:gd name="connsiteX0" fmla="*/ 2301 w 2075054"/>
                <a:gd name="connsiteY0" fmla="*/ 880781 h 1178053"/>
                <a:gd name="connsiteX1" fmla="*/ 2075054 w 2075054"/>
                <a:gd name="connsiteY1" fmla="*/ 0 h 1178053"/>
                <a:gd name="connsiteX2" fmla="*/ 2075053 w 2075054"/>
                <a:gd name="connsiteY2" fmla="*/ 718791 h 1178053"/>
                <a:gd name="connsiteX3" fmla="*/ 110 w 2075054"/>
                <a:gd name="connsiteY3" fmla="*/ 1178053 h 1178053"/>
                <a:gd name="connsiteX4" fmla="*/ 2301 w 2075054"/>
                <a:gd name="connsiteY4" fmla="*/ 880781 h 1178053"/>
                <a:gd name="connsiteX0" fmla="*/ 64 w 2072817"/>
                <a:gd name="connsiteY0" fmla="*/ 880781 h 1178053"/>
                <a:gd name="connsiteX1" fmla="*/ 2072817 w 2072817"/>
                <a:gd name="connsiteY1" fmla="*/ 0 h 1178053"/>
                <a:gd name="connsiteX2" fmla="*/ 2072816 w 2072817"/>
                <a:gd name="connsiteY2" fmla="*/ 718791 h 1178053"/>
                <a:gd name="connsiteX3" fmla="*/ 254 w 2072817"/>
                <a:gd name="connsiteY3" fmla="*/ 1178053 h 1178053"/>
                <a:gd name="connsiteX4" fmla="*/ 64 w 2072817"/>
                <a:gd name="connsiteY4" fmla="*/ 880781 h 1178053"/>
                <a:gd name="connsiteX0" fmla="*/ 64 w 2072817"/>
                <a:gd name="connsiteY0" fmla="*/ 880781 h 1182816"/>
                <a:gd name="connsiteX1" fmla="*/ 2072817 w 2072817"/>
                <a:gd name="connsiteY1" fmla="*/ 0 h 1182816"/>
                <a:gd name="connsiteX2" fmla="*/ 2072816 w 2072817"/>
                <a:gd name="connsiteY2" fmla="*/ 718791 h 1182816"/>
                <a:gd name="connsiteX3" fmla="*/ 254 w 2072817"/>
                <a:gd name="connsiteY3" fmla="*/ 1182816 h 1182816"/>
                <a:gd name="connsiteX4" fmla="*/ 64 w 2072817"/>
                <a:gd name="connsiteY4" fmla="*/ 880781 h 1182816"/>
                <a:gd name="connsiteX0" fmla="*/ 64 w 2072817"/>
                <a:gd name="connsiteY0" fmla="*/ 880781 h 1187579"/>
                <a:gd name="connsiteX1" fmla="*/ 2072817 w 2072817"/>
                <a:gd name="connsiteY1" fmla="*/ 0 h 1187579"/>
                <a:gd name="connsiteX2" fmla="*/ 2072816 w 2072817"/>
                <a:gd name="connsiteY2" fmla="*/ 718791 h 1187579"/>
                <a:gd name="connsiteX3" fmla="*/ 254 w 2072817"/>
                <a:gd name="connsiteY3" fmla="*/ 1187579 h 1187579"/>
                <a:gd name="connsiteX4" fmla="*/ 64 w 2072817"/>
                <a:gd name="connsiteY4" fmla="*/ 880781 h 1187579"/>
                <a:gd name="connsiteX0" fmla="*/ 0 w 2075134"/>
                <a:gd name="connsiteY0" fmla="*/ 890306 h 1187579"/>
                <a:gd name="connsiteX1" fmla="*/ 2075134 w 2075134"/>
                <a:gd name="connsiteY1" fmla="*/ 0 h 1187579"/>
                <a:gd name="connsiteX2" fmla="*/ 2075133 w 2075134"/>
                <a:gd name="connsiteY2" fmla="*/ 718791 h 1187579"/>
                <a:gd name="connsiteX3" fmla="*/ 2571 w 2075134"/>
                <a:gd name="connsiteY3" fmla="*/ 1187579 h 1187579"/>
                <a:gd name="connsiteX4" fmla="*/ 0 w 2075134"/>
                <a:gd name="connsiteY4" fmla="*/ 890306 h 1187579"/>
                <a:gd name="connsiteX0" fmla="*/ 0 w 2077516"/>
                <a:gd name="connsiteY0" fmla="*/ 890306 h 1187579"/>
                <a:gd name="connsiteX1" fmla="*/ 2077516 w 2077516"/>
                <a:gd name="connsiteY1" fmla="*/ 0 h 1187579"/>
                <a:gd name="connsiteX2" fmla="*/ 2077515 w 2077516"/>
                <a:gd name="connsiteY2" fmla="*/ 718791 h 1187579"/>
                <a:gd name="connsiteX3" fmla="*/ 4953 w 2077516"/>
                <a:gd name="connsiteY3" fmla="*/ 1187579 h 1187579"/>
                <a:gd name="connsiteX4" fmla="*/ 0 w 2077516"/>
                <a:gd name="connsiteY4" fmla="*/ 890306 h 1187579"/>
                <a:gd name="connsiteX0" fmla="*/ 2302 w 2072674"/>
                <a:gd name="connsiteY0" fmla="*/ 890306 h 1187579"/>
                <a:gd name="connsiteX1" fmla="*/ 2072674 w 2072674"/>
                <a:gd name="connsiteY1" fmla="*/ 0 h 1187579"/>
                <a:gd name="connsiteX2" fmla="*/ 2072673 w 2072674"/>
                <a:gd name="connsiteY2" fmla="*/ 718791 h 1187579"/>
                <a:gd name="connsiteX3" fmla="*/ 111 w 2072674"/>
                <a:gd name="connsiteY3" fmla="*/ 1187579 h 1187579"/>
                <a:gd name="connsiteX4" fmla="*/ 2302 w 2072674"/>
                <a:gd name="connsiteY4" fmla="*/ 890306 h 1187579"/>
                <a:gd name="connsiteX0" fmla="*/ 63 w 2072816"/>
                <a:gd name="connsiteY0" fmla="*/ 887925 h 1187579"/>
                <a:gd name="connsiteX1" fmla="*/ 2072816 w 2072816"/>
                <a:gd name="connsiteY1" fmla="*/ 0 h 1187579"/>
                <a:gd name="connsiteX2" fmla="*/ 2072815 w 2072816"/>
                <a:gd name="connsiteY2" fmla="*/ 718791 h 1187579"/>
                <a:gd name="connsiteX3" fmla="*/ 253 w 2072816"/>
                <a:gd name="connsiteY3" fmla="*/ 1187579 h 1187579"/>
                <a:gd name="connsiteX4" fmla="*/ 63 w 2072816"/>
                <a:gd name="connsiteY4" fmla="*/ 887925 h 1187579"/>
                <a:gd name="connsiteX0" fmla="*/ 2302 w 2072674"/>
                <a:gd name="connsiteY0" fmla="*/ 887925 h 1187579"/>
                <a:gd name="connsiteX1" fmla="*/ 2072674 w 2072674"/>
                <a:gd name="connsiteY1" fmla="*/ 0 h 1187579"/>
                <a:gd name="connsiteX2" fmla="*/ 2072673 w 2072674"/>
                <a:gd name="connsiteY2" fmla="*/ 718791 h 1187579"/>
                <a:gd name="connsiteX3" fmla="*/ 111 w 2072674"/>
                <a:gd name="connsiteY3" fmla="*/ 1187579 h 1187579"/>
                <a:gd name="connsiteX4" fmla="*/ 2302 w 2072674"/>
                <a:gd name="connsiteY4" fmla="*/ 887925 h 1187579"/>
                <a:gd name="connsiteX0" fmla="*/ 63 w 2072816"/>
                <a:gd name="connsiteY0" fmla="*/ 887925 h 1187579"/>
                <a:gd name="connsiteX1" fmla="*/ 2072816 w 2072816"/>
                <a:gd name="connsiteY1" fmla="*/ 0 h 1187579"/>
                <a:gd name="connsiteX2" fmla="*/ 2072815 w 2072816"/>
                <a:gd name="connsiteY2" fmla="*/ 718791 h 1187579"/>
                <a:gd name="connsiteX3" fmla="*/ 253 w 2072816"/>
                <a:gd name="connsiteY3" fmla="*/ 1187579 h 1187579"/>
                <a:gd name="connsiteX4" fmla="*/ 63 w 2072816"/>
                <a:gd name="connsiteY4" fmla="*/ 887925 h 1187579"/>
                <a:gd name="connsiteX0" fmla="*/ 63 w 2072816"/>
                <a:gd name="connsiteY0" fmla="*/ 887925 h 1192342"/>
                <a:gd name="connsiteX1" fmla="*/ 2072816 w 2072816"/>
                <a:gd name="connsiteY1" fmla="*/ 0 h 1192342"/>
                <a:gd name="connsiteX2" fmla="*/ 2072815 w 2072816"/>
                <a:gd name="connsiteY2" fmla="*/ 718791 h 1192342"/>
                <a:gd name="connsiteX3" fmla="*/ 253 w 2072816"/>
                <a:gd name="connsiteY3" fmla="*/ 1192342 h 1192342"/>
                <a:gd name="connsiteX4" fmla="*/ 63 w 2072816"/>
                <a:gd name="connsiteY4" fmla="*/ 887925 h 1192342"/>
                <a:gd name="connsiteX0" fmla="*/ 0 w 2075134"/>
                <a:gd name="connsiteY0" fmla="*/ 895068 h 1192342"/>
                <a:gd name="connsiteX1" fmla="*/ 2075134 w 2075134"/>
                <a:gd name="connsiteY1" fmla="*/ 0 h 1192342"/>
                <a:gd name="connsiteX2" fmla="*/ 2075133 w 2075134"/>
                <a:gd name="connsiteY2" fmla="*/ 718791 h 1192342"/>
                <a:gd name="connsiteX3" fmla="*/ 2571 w 2075134"/>
                <a:gd name="connsiteY3" fmla="*/ 1192342 h 1192342"/>
                <a:gd name="connsiteX4" fmla="*/ 0 w 2075134"/>
                <a:gd name="connsiteY4" fmla="*/ 895068 h 1192342"/>
                <a:gd name="connsiteX0" fmla="*/ 64 w 2072817"/>
                <a:gd name="connsiteY0" fmla="*/ 895068 h 1192342"/>
                <a:gd name="connsiteX1" fmla="*/ 2072817 w 2072817"/>
                <a:gd name="connsiteY1" fmla="*/ 0 h 1192342"/>
                <a:gd name="connsiteX2" fmla="*/ 2072816 w 2072817"/>
                <a:gd name="connsiteY2" fmla="*/ 718791 h 1192342"/>
                <a:gd name="connsiteX3" fmla="*/ 254 w 2072817"/>
                <a:gd name="connsiteY3" fmla="*/ 1192342 h 1192342"/>
                <a:gd name="connsiteX4" fmla="*/ 64 w 2072817"/>
                <a:gd name="connsiteY4" fmla="*/ 895068 h 1192342"/>
                <a:gd name="connsiteX0" fmla="*/ 64 w 2072817"/>
                <a:gd name="connsiteY0" fmla="*/ 895068 h 1197105"/>
                <a:gd name="connsiteX1" fmla="*/ 2072817 w 2072817"/>
                <a:gd name="connsiteY1" fmla="*/ 0 h 1197105"/>
                <a:gd name="connsiteX2" fmla="*/ 2072816 w 2072817"/>
                <a:gd name="connsiteY2" fmla="*/ 718791 h 1197105"/>
                <a:gd name="connsiteX3" fmla="*/ 254 w 2072817"/>
                <a:gd name="connsiteY3" fmla="*/ 1197105 h 1197105"/>
                <a:gd name="connsiteX4" fmla="*/ 64 w 2072817"/>
                <a:gd name="connsiteY4" fmla="*/ 895068 h 1197105"/>
                <a:gd name="connsiteX0" fmla="*/ 64 w 2072817"/>
                <a:gd name="connsiteY0" fmla="*/ 902211 h 1197105"/>
                <a:gd name="connsiteX1" fmla="*/ 2072817 w 2072817"/>
                <a:gd name="connsiteY1" fmla="*/ 0 h 1197105"/>
                <a:gd name="connsiteX2" fmla="*/ 2072816 w 2072817"/>
                <a:gd name="connsiteY2" fmla="*/ 718791 h 1197105"/>
                <a:gd name="connsiteX3" fmla="*/ 254 w 2072817"/>
                <a:gd name="connsiteY3" fmla="*/ 1197105 h 1197105"/>
                <a:gd name="connsiteX4" fmla="*/ 64 w 2072817"/>
                <a:gd name="connsiteY4" fmla="*/ 902211 h 1197105"/>
                <a:gd name="connsiteX0" fmla="*/ 64 w 2072817"/>
                <a:gd name="connsiteY0" fmla="*/ 902211 h 1197105"/>
                <a:gd name="connsiteX1" fmla="*/ 2072817 w 2072817"/>
                <a:gd name="connsiteY1" fmla="*/ 0 h 1197105"/>
                <a:gd name="connsiteX2" fmla="*/ 2072816 w 2072817"/>
                <a:gd name="connsiteY2" fmla="*/ 718791 h 1197105"/>
                <a:gd name="connsiteX3" fmla="*/ 254 w 2072817"/>
                <a:gd name="connsiteY3" fmla="*/ 1197105 h 1197105"/>
                <a:gd name="connsiteX4" fmla="*/ 64 w 2072817"/>
                <a:gd name="connsiteY4" fmla="*/ 902211 h 1197105"/>
                <a:gd name="connsiteX0" fmla="*/ 64 w 2072817"/>
                <a:gd name="connsiteY0" fmla="*/ 906974 h 1197105"/>
                <a:gd name="connsiteX1" fmla="*/ 2072817 w 2072817"/>
                <a:gd name="connsiteY1" fmla="*/ 0 h 1197105"/>
                <a:gd name="connsiteX2" fmla="*/ 2072816 w 2072817"/>
                <a:gd name="connsiteY2" fmla="*/ 718791 h 1197105"/>
                <a:gd name="connsiteX3" fmla="*/ 254 w 2072817"/>
                <a:gd name="connsiteY3" fmla="*/ 1197105 h 1197105"/>
                <a:gd name="connsiteX4" fmla="*/ 64 w 2072817"/>
                <a:gd name="connsiteY4" fmla="*/ 906974 h 1197105"/>
                <a:gd name="connsiteX0" fmla="*/ 64 w 2072817"/>
                <a:gd name="connsiteY0" fmla="*/ 904588 h 1194719"/>
                <a:gd name="connsiteX1" fmla="*/ 2072817 w 2072817"/>
                <a:gd name="connsiteY1" fmla="*/ 0 h 1194719"/>
                <a:gd name="connsiteX2" fmla="*/ 2072816 w 2072817"/>
                <a:gd name="connsiteY2" fmla="*/ 716405 h 1194719"/>
                <a:gd name="connsiteX3" fmla="*/ 254 w 2072817"/>
                <a:gd name="connsiteY3" fmla="*/ 1194719 h 1194719"/>
                <a:gd name="connsiteX4" fmla="*/ 64 w 2072817"/>
                <a:gd name="connsiteY4" fmla="*/ 904588 h 1194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817" h="1194719">
                  <a:moveTo>
                    <a:pt x="64" y="904588"/>
                  </a:moveTo>
                  <a:lnTo>
                    <a:pt x="2072817" y="0"/>
                  </a:lnTo>
                  <a:cubicBezTo>
                    <a:pt x="2072817" y="319765"/>
                    <a:pt x="2072816" y="396640"/>
                    <a:pt x="2072816" y="716405"/>
                  </a:cubicBezTo>
                  <a:lnTo>
                    <a:pt x="254" y="1194719"/>
                  </a:lnTo>
                  <a:cubicBezTo>
                    <a:pt x="-539" y="1085827"/>
                    <a:pt x="857" y="1013480"/>
                    <a:pt x="64" y="904588"/>
                  </a:cubicBezTo>
                  <a:close/>
                </a:path>
              </a:pathLst>
            </a:custGeom>
            <a:solidFill>
              <a:srgbClr val="6ADB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 xmlns:a16="http://schemas.microsoft.com/office/drawing/2014/main" id="{AB7F9267-401D-4C50-98F9-CEE458C3932B}"/>
                </a:ext>
              </a:extLst>
            </p:cNvPr>
            <p:cNvSpPr/>
            <p:nvPr/>
          </p:nvSpPr>
          <p:spPr>
            <a:xfrm>
              <a:off x="4322869" y="2235840"/>
              <a:ext cx="5049046" cy="715835"/>
            </a:xfrm>
            <a:prstGeom prst="rect">
              <a:avLst/>
            </a:prstGeom>
            <a:solidFill>
              <a:srgbClr val="11AA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BF85D9EF-E0A8-4EAF-9671-B4BC2DADA2B1}"/>
                </a:ext>
              </a:extLst>
            </p:cNvPr>
            <p:cNvSpPr/>
            <p:nvPr/>
          </p:nvSpPr>
          <p:spPr>
            <a:xfrm>
              <a:off x="5013308" y="2424479"/>
              <a:ext cx="4121258" cy="33855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FORCES &amp; FAIBLESSE DE VOTRE CLUB</a:t>
              </a:r>
            </a:p>
          </p:txBody>
        </p:sp>
        <p:cxnSp>
          <p:nvCxnSpPr>
            <p:cNvPr id="57" name="Straight Connector 179">
              <a:extLst>
                <a:ext uri="{FF2B5EF4-FFF2-40B4-BE49-F238E27FC236}">
                  <a16:creationId xmlns="" xmlns:a16="http://schemas.microsoft.com/office/drawing/2014/main" id="{3334CFD4-C867-4DD3-AAAA-DB4529E4EB2B}"/>
                </a:ext>
              </a:extLst>
            </p:cNvPr>
            <p:cNvCxnSpPr/>
            <p:nvPr/>
          </p:nvCxnSpPr>
          <p:spPr>
            <a:xfrm>
              <a:off x="4948415" y="2390797"/>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180">
              <a:extLst>
                <a:ext uri="{FF2B5EF4-FFF2-40B4-BE49-F238E27FC236}">
                  <a16:creationId xmlns="" xmlns:a16="http://schemas.microsoft.com/office/drawing/2014/main" id="{329C3EE1-C083-4DFB-A280-67381FDA1486}"/>
                </a:ext>
              </a:extLst>
            </p:cNvPr>
            <p:cNvSpPr txBox="1"/>
            <p:nvPr/>
          </p:nvSpPr>
          <p:spPr>
            <a:xfrm>
              <a:off x="4431432" y="2393997"/>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02</a:t>
              </a:r>
            </a:p>
          </p:txBody>
        </p:sp>
      </p:grpSp>
      <p:grpSp>
        <p:nvGrpSpPr>
          <p:cNvPr id="101" name="Groupe 100">
            <a:extLst>
              <a:ext uri="{FF2B5EF4-FFF2-40B4-BE49-F238E27FC236}">
                <a16:creationId xmlns="" xmlns:a16="http://schemas.microsoft.com/office/drawing/2014/main" id="{932A7046-AF37-43F5-B87B-8DDBEF071DC7}"/>
              </a:ext>
            </a:extLst>
          </p:cNvPr>
          <p:cNvGrpSpPr/>
          <p:nvPr/>
        </p:nvGrpSpPr>
        <p:grpSpPr>
          <a:xfrm>
            <a:off x="2249959" y="3086052"/>
            <a:ext cx="7121650" cy="715835"/>
            <a:chOff x="2249959" y="3086052"/>
            <a:chExt cx="7121650" cy="715835"/>
          </a:xfrm>
        </p:grpSpPr>
        <p:sp>
          <p:nvSpPr>
            <p:cNvPr id="83" name="Rectangle 107">
              <a:extLst>
                <a:ext uri="{FF2B5EF4-FFF2-40B4-BE49-F238E27FC236}">
                  <a16:creationId xmlns="" xmlns:a16="http://schemas.microsoft.com/office/drawing/2014/main" id="{19F1CA09-216E-45AF-BACA-22E10B1AA244}"/>
                </a:ext>
              </a:extLst>
            </p:cNvPr>
            <p:cNvSpPr/>
            <p:nvPr/>
          </p:nvSpPr>
          <p:spPr>
            <a:xfrm>
              <a:off x="2249959" y="3086299"/>
              <a:ext cx="2072816" cy="715352"/>
            </a:xfrm>
            <a:custGeom>
              <a:avLst/>
              <a:gdLst>
                <a:gd name="connsiteX0" fmla="*/ 0 w 2119393"/>
                <a:gd name="connsiteY0" fmla="*/ 0 h 960089"/>
                <a:gd name="connsiteX1" fmla="*/ 2119393 w 2119393"/>
                <a:gd name="connsiteY1" fmla="*/ 0 h 960089"/>
                <a:gd name="connsiteX2" fmla="*/ 2119393 w 2119393"/>
                <a:gd name="connsiteY2" fmla="*/ 960089 h 960089"/>
                <a:gd name="connsiteX3" fmla="*/ 0 w 2119393"/>
                <a:gd name="connsiteY3" fmla="*/ 960089 h 960089"/>
                <a:gd name="connsiteX4" fmla="*/ 0 w 2119393"/>
                <a:gd name="connsiteY4" fmla="*/ 0 h 960089"/>
                <a:gd name="connsiteX0" fmla="*/ 0 w 2119393"/>
                <a:gd name="connsiteY0" fmla="*/ 0 h 1607789"/>
                <a:gd name="connsiteX1" fmla="*/ 2119393 w 2119393"/>
                <a:gd name="connsiteY1" fmla="*/ 0 h 1607789"/>
                <a:gd name="connsiteX2" fmla="*/ 2119393 w 2119393"/>
                <a:gd name="connsiteY2" fmla="*/ 960089 h 1607789"/>
                <a:gd name="connsiteX3" fmla="*/ 95250 w 2119393"/>
                <a:gd name="connsiteY3" fmla="*/ 1607789 h 1607789"/>
                <a:gd name="connsiteX4" fmla="*/ 0 w 2119393"/>
                <a:gd name="connsiteY4" fmla="*/ 0 h 1607789"/>
                <a:gd name="connsiteX0" fmla="*/ 0 w 2057480"/>
                <a:gd name="connsiteY0" fmla="*/ 664369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664369 h 1607789"/>
                <a:gd name="connsiteX0" fmla="*/ 0 w 2064624"/>
                <a:gd name="connsiteY0" fmla="*/ 669131 h 1607789"/>
                <a:gd name="connsiteX1" fmla="*/ 2064624 w 2064624"/>
                <a:gd name="connsiteY1" fmla="*/ 0 h 1607789"/>
                <a:gd name="connsiteX2" fmla="*/ 2064624 w 2064624"/>
                <a:gd name="connsiteY2" fmla="*/ 960089 h 1607789"/>
                <a:gd name="connsiteX3" fmla="*/ 40481 w 2064624"/>
                <a:gd name="connsiteY3" fmla="*/ 1607789 h 1607789"/>
                <a:gd name="connsiteX4" fmla="*/ 0 w 2064624"/>
                <a:gd name="connsiteY4" fmla="*/ 669131 h 1607789"/>
                <a:gd name="connsiteX0" fmla="*/ 0 w 2071767"/>
                <a:gd name="connsiteY0" fmla="*/ 671512 h 1607789"/>
                <a:gd name="connsiteX1" fmla="*/ 2071767 w 2071767"/>
                <a:gd name="connsiteY1" fmla="*/ 0 h 1607789"/>
                <a:gd name="connsiteX2" fmla="*/ 2071767 w 2071767"/>
                <a:gd name="connsiteY2" fmla="*/ 960089 h 1607789"/>
                <a:gd name="connsiteX3" fmla="*/ 47624 w 2071767"/>
                <a:gd name="connsiteY3" fmla="*/ 1607789 h 1607789"/>
                <a:gd name="connsiteX4" fmla="*/ 0 w 2071767"/>
                <a:gd name="connsiteY4" fmla="*/ 671512 h 1607789"/>
                <a:gd name="connsiteX0" fmla="*/ 0 w 2207499"/>
                <a:gd name="connsiteY0" fmla="*/ 678656 h 1607789"/>
                <a:gd name="connsiteX1" fmla="*/ 2207499 w 2207499"/>
                <a:gd name="connsiteY1" fmla="*/ 0 h 1607789"/>
                <a:gd name="connsiteX2" fmla="*/ 2207499 w 2207499"/>
                <a:gd name="connsiteY2" fmla="*/ 960089 h 1607789"/>
                <a:gd name="connsiteX3" fmla="*/ 183356 w 2207499"/>
                <a:gd name="connsiteY3" fmla="*/ 1607789 h 1607789"/>
                <a:gd name="connsiteX4" fmla="*/ 0 w 2207499"/>
                <a:gd name="connsiteY4" fmla="*/ 678656 h 1607789"/>
                <a:gd name="connsiteX0" fmla="*/ 0 w 2057480"/>
                <a:gd name="connsiteY0" fmla="*/ 707231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707231 h 1607789"/>
                <a:gd name="connsiteX0" fmla="*/ 0 w 2052717"/>
                <a:gd name="connsiteY0" fmla="*/ 1059656 h 1607789"/>
                <a:gd name="connsiteX1" fmla="*/ 2052717 w 2052717"/>
                <a:gd name="connsiteY1" fmla="*/ 0 h 1607789"/>
                <a:gd name="connsiteX2" fmla="*/ 2052717 w 2052717"/>
                <a:gd name="connsiteY2" fmla="*/ 960089 h 1607789"/>
                <a:gd name="connsiteX3" fmla="*/ 28574 w 2052717"/>
                <a:gd name="connsiteY3" fmla="*/ 1607789 h 1607789"/>
                <a:gd name="connsiteX4" fmla="*/ 0 w 2052717"/>
                <a:gd name="connsiteY4" fmla="*/ 1059656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5574"/>
                <a:gd name="connsiteY0" fmla="*/ 1285875 h 1607789"/>
                <a:gd name="connsiteX1" fmla="*/ 2045574 w 2045574"/>
                <a:gd name="connsiteY1" fmla="*/ 0 h 1607789"/>
                <a:gd name="connsiteX2" fmla="*/ 2045574 w 2045574"/>
                <a:gd name="connsiteY2" fmla="*/ 960089 h 1607789"/>
                <a:gd name="connsiteX3" fmla="*/ 21431 w 2045574"/>
                <a:gd name="connsiteY3" fmla="*/ 1607789 h 1607789"/>
                <a:gd name="connsiteX4" fmla="*/ 0 w 2045574"/>
                <a:gd name="connsiteY4" fmla="*/ 1285875 h 1607789"/>
                <a:gd name="connsiteX0" fmla="*/ 2382 w 2047956"/>
                <a:gd name="connsiteY0" fmla="*/ 1285875 h 1607789"/>
                <a:gd name="connsiteX1" fmla="*/ 2047956 w 2047956"/>
                <a:gd name="connsiteY1" fmla="*/ 0 h 1607789"/>
                <a:gd name="connsiteX2" fmla="*/ 2047956 w 2047956"/>
                <a:gd name="connsiteY2" fmla="*/ 960089 h 1607789"/>
                <a:gd name="connsiteX3" fmla="*/ 0 w 2047956"/>
                <a:gd name="connsiteY3" fmla="*/ 1607789 h 1607789"/>
                <a:gd name="connsiteX4" fmla="*/ 2382 w 2047956"/>
                <a:gd name="connsiteY4" fmla="*/ 1285875 h 1607789"/>
                <a:gd name="connsiteX0" fmla="*/ 0 w 2050336"/>
                <a:gd name="connsiteY0" fmla="*/ 1281113 h 1607789"/>
                <a:gd name="connsiteX1" fmla="*/ 2050336 w 2050336"/>
                <a:gd name="connsiteY1" fmla="*/ 0 h 1607789"/>
                <a:gd name="connsiteX2" fmla="*/ 2050336 w 2050336"/>
                <a:gd name="connsiteY2" fmla="*/ 960089 h 1607789"/>
                <a:gd name="connsiteX3" fmla="*/ 2380 w 2050336"/>
                <a:gd name="connsiteY3" fmla="*/ 1607789 h 1607789"/>
                <a:gd name="connsiteX4" fmla="*/ 0 w 2050336"/>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2487 w 2057586"/>
                <a:gd name="connsiteY0" fmla="*/ 1281113 h 1607789"/>
                <a:gd name="connsiteX1" fmla="*/ 2057586 w 2057586"/>
                <a:gd name="connsiteY1" fmla="*/ 0 h 1607789"/>
                <a:gd name="connsiteX2" fmla="*/ 2057586 w 2057586"/>
                <a:gd name="connsiteY2" fmla="*/ 960089 h 1607789"/>
                <a:gd name="connsiteX3" fmla="*/ 105 w 2057586"/>
                <a:gd name="connsiteY3" fmla="*/ 1607789 h 1607789"/>
                <a:gd name="connsiteX4" fmla="*/ 2487 w 2057586"/>
                <a:gd name="connsiteY4" fmla="*/ 1281113 h 1607789"/>
                <a:gd name="connsiteX0" fmla="*/ 229 w 2055328"/>
                <a:gd name="connsiteY0" fmla="*/ 1281113 h 1607789"/>
                <a:gd name="connsiteX1" fmla="*/ 2055328 w 2055328"/>
                <a:gd name="connsiteY1" fmla="*/ 0 h 1607789"/>
                <a:gd name="connsiteX2" fmla="*/ 2055328 w 2055328"/>
                <a:gd name="connsiteY2" fmla="*/ 960089 h 1607789"/>
                <a:gd name="connsiteX3" fmla="*/ 229 w 2055328"/>
                <a:gd name="connsiteY3" fmla="*/ 1607789 h 1607789"/>
                <a:gd name="connsiteX4" fmla="*/ 229 w 2055328"/>
                <a:gd name="connsiteY4" fmla="*/ 1281113 h 1607789"/>
                <a:gd name="connsiteX0" fmla="*/ 0 w 2058274"/>
                <a:gd name="connsiteY0" fmla="*/ 1281113 h 1607789"/>
                <a:gd name="connsiteX1" fmla="*/ 2058274 w 2058274"/>
                <a:gd name="connsiteY1" fmla="*/ 0 h 1607789"/>
                <a:gd name="connsiteX2" fmla="*/ 2058274 w 2058274"/>
                <a:gd name="connsiteY2" fmla="*/ 960089 h 1607789"/>
                <a:gd name="connsiteX3" fmla="*/ 3175 w 2058274"/>
                <a:gd name="connsiteY3" fmla="*/ 1607789 h 1607789"/>
                <a:gd name="connsiteX4" fmla="*/ 0 w 2058274"/>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0 w 2058274"/>
                <a:gd name="connsiteY0" fmla="*/ 1281113 h 1605408"/>
                <a:gd name="connsiteX1" fmla="*/ 2058274 w 2058274"/>
                <a:gd name="connsiteY1" fmla="*/ 0 h 1605408"/>
                <a:gd name="connsiteX2" fmla="*/ 2058274 w 2058274"/>
                <a:gd name="connsiteY2" fmla="*/ 960089 h 1605408"/>
                <a:gd name="connsiteX3" fmla="*/ 794 w 2058274"/>
                <a:gd name="connsiteY3" fmla="*/ 1605408 h 1605408"/>
                <a:gd name="connsiteX4" fmla="*/ 0 w 2058274"/>
                <a:gd name="connsiteY4" fmla="*/ 1281113 h 1605408"/>
                <a:gd name="connsiteX0" fmla="*/ 0 w 2058274"/>
                <a:gd name="connsiteY0" fmla="*/ 128111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81113 h 1611758"/>
                <a:gd name="connsiteX0" fmla="*/ 0 w 2058274"/>
                <a:gd name="connsiteY0" fmla="*/ 124936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49363 h 1611758"/>
                <a:gd name="connsiteX0" fmla="*/ 0 w 2058274"/>
                <a:gd name="connsiteY0" fmla="*/ 1249363 h 1602233"/>
                <a:gd name="connsiteX1" fmla="*/ 2058274 w 2058274"/>
                <a:gd name="connsiteY1" fmla="*/ 0 h 1602233"/>
                <a:gd name="connsiteX2" fmla="*/ 2058274 w 2058274"/>
                <a:gd name="connsiteY2" fmla="*/ 960089 h 1602233"/>
                <a:gd name="connsiteX3" fmla="*/ 794 w 2058274"/>
                <a:gd name="connsiteY3" fmla="*/ 1602233 h 1602233"/>
                <a:gd name="connsiteX4" fmla="*/ 0 w 2058274"/>
                <a:gd name="connsiteY4" fmla="*/ 1249363 h 1602233"/>
                <a:gd name="connsiteX0" fmla="*/ 0 w 2060655"/>
                <a:gd name="connsiteY0" fmla="*/ 1204119 h 1602233"/>
                <a:gd name="connsiteX1" fmla="*/ 2060655 w 2060655"/>
                <a:gd name="connsiteY1" fmla="*/ 0 h 1602233"/>
                <a:gd name="connsiteX2" fmla="*/ 2060655 w 2060655"/>
                <a:gd name="connsiteY2" fmla="*/ 960089 h 1602233"/>
                <a:gd name="connsiteX3" fmla="*/ 3175 w 2060655"/>
                <a:gd name="connsiteY3" fmla="*/ 1602233 h 1602233"/>
                <a:gd name="connsiteX4" fmla="*/ 0 w 2060655"/>
                <a:gd name="connsiteY4" fmla="*/ 1204119 h 1602233"/>
                <a:gd name="connsiteX0" fmla="*/ 0 w 2060655"/>
                <a:gd name="connsiteY0" fmla="*/ 1204119 h 1604615"/>
                <a:gd name="connsiteX1" fmla="*/ 2060655 w 2060655"/>
                <a:gd name="connsiteY1" fmla="*/ 0 h 1604615"/>
                <a:gd name="connsiteX2" fmla="*/ 2060655 w 2060655"/>
                <a:gd name="connsiteY2" fmla="*/ 960089 h 1604615"/>
                <a:gd name="connsiteX3" fmla="*/ 794 w 2060655"/>
                <a:gd name="connsiteY3" fmla="*/ 1604615 h 1604615"/>
                <a:gd name="connsiteX4" fmla="*/ 0 w 2060655"/>
                <a:gd name="connsiteY4" fmla="*/ 1204119 h 1604615"/>
                <a:gd name="connsiteX0" fmla="*/ 0 w 2060655"/>
                <a:gd name="connsiteY0" fmla="*/ 1197769 h 1598265"/>
                <a:gd name="connsiteX1" fmla="*/ 2060655 w 2060655"/>
                <a:gd name="connsiteY1" fmla="*/ 0 h 1598265"/>
                <a:gd name="connsiteX2" fmla="*/ 2060655 w 2060655"/>
                <a:gd name="connsiteY2" fmla="*/ 953739 h 1598265"/>
                <a:gd name="connsiteX3" fmla="*/ 794 w 2060655"/>
                <a:gd name="connsiteY3" fmla="*/ 1598265 h 1598265"/>
                <a:gd name="connsiteX4" fmla="*/ 0 w 2060655"/>
                <a:gd name="connsiteY4" fmla="*/ 1197769 h 1598265"/>
                <a:gd name="connsiteX0" fmla="*/ 0 w 2060655"/>
                <a:gd name="connsiteY0" fmla="*/ 1200944 h 1601440"/>
                <a:gd name="connsiteX1" fmla="*/ 2060655 w 2060655"/>
                <a:gd name="connsiteY1" fmla="*/ 0 h 1601440"/>
                <a:gd name="connsiteX2" fmla="*/ 2060655 w 2060655"/>
                <a:gd name="connsiteY2" fmla="*/ 956914 h 1601440"/>
                <a:gd name="connsiteX3" fmla="*/ 794 w 2060655"/>
                <a:gd name="connsiteY3" fmla="*/ 1601440 h 1601440"/>
                <a:gd name="connsiteX4" fmla="*/ 0 w 2060655"/>
                <a:gd name="connsiteY4" fmla="*/ 1200944 h 1601440"/>
                <a:gd name="connsiteX0" fmla="*/ 0 w 2063037"/>
                <a:gd name="connsiteY0" fmla="*/ 1200944 h 1601440"/>
                <a:gd name="connsiteX1" fmla="*/ 2063037 w 2063037"/>
                <a:gd name="connsiteY1" fmla="*/ 0 h 1601440"/>
                <a:gd name="connsiteX2" fmla="*/ 2060655 w 2063037"/>
                <a:gd name="connsiteY2" fmla="*/ 956914 h 1601440"/>
                <a:gd name="connsiteX3" fmla="*/ 794 w 2063037"/>
                <a:gd name="connsiteY3" fmla="*/ 1601440 h 1601440"/>
                <a:gd name="connsiteX4" fmla="*/ 0 w 2063037"/>
                <a:gd name="connsiteY4" fmla="*/ 1200944 h 1601440"/>
                <a:gd name="connsiteX0" fmla="*/ 0 w 2063037"/>
                <a:gd name="connsiteY0" fmla="*/ 1203325 h 1603821"/>
                <a:gd name="connsiteX1" fmla="*/ 2063037 w 2063037"/>
                <a:gd name="connsiteY1" fmla="*/ 0 h 1603821"/>
                <a:gd name="connsiteX2" fmla="*/ 2060655 w 2063037"/>
                <a:gd name="connsiteY2" fmla="*/ 959295 h 1603821"/>
                <a:gd name="connsiteX3" fmla="*/ 794 w 2063037"/>
                <a:gd name="connsiteY3" fmla="*/ 1603821 h 1603821"/>
                <a:gd name="connsiteX4" fmla="*/ 0 w 2063037"/>
                <a:gd name="connsiteY4" fmla="*/ 1203325 h 1603821"/>
                <a:gd name="connsiteX0" fmla="*/ 0 w 2063037"/>
                <a:gd name="connsiteY0" fmla="*/ 1203325 h 1603821"/>
                <a:gd name="connsiteX1" fmla="*/ 2063037 w 2063037"/>
                <a:gd name="connsiteY1" fmla="*/ 0 h 1603821"/>
                <a:gd name="connsiteX2" fmla="*/ 2063036 w 2063037"/>
                <a:gd name="connsiteY2" fmla="*/ 959295 h 1603821"/>
                <a:gd name="connsiteX3" fmla="*/ 794 w 2063037"/>
                <a:gd name="connsiteY3" fmla="*/ 1603821 h 1603821"/>
                <a:gd name="connsiteX4" fmla="*/ 0 w 2063037"/>
                <a:gd name="connsiteY4" fmla="*/ 1203325 h 1603821"/>
                <a:gd name="connsiteX0" fmla="*/ 1715 w 2064752"/>
                <a:gd name="connsiteY0" fmla="*/ 1203325 h 1449040"/>
                <a:gd name="connsiteX1" fmla="*/ 2064752 w 2064752"/>
                <a:gd name="connsiteY1" fmla="*/ 0 h 1449040"/>
                <a:gd name="connsiteX2" fmla="*/ 2064751 w 2064752"/>
                <a:gd name="connsiteY2" fmla="*/ 959295 h 1449040"/>
                <a:gd name="connsiteX3" fmla="*/ 128 w 2064752"/>
                <a:gd name="connsiteY3" fmla="*/ 1449040 h 1449040"/>
                <a:gd name="connsiteX4" fmla="*/ 1715 w 2064752"/>
                <a:gd name="connsiteY4" fmla="*/ 1203325 h 1449040"/>
                <a:gd name="connsiteX0" fmla="*/ 0 w 2063037"/>
                <a:gd name="connsiteY0" fmla="*/ 1203325 h 1453802"/>
                <a:gd name="connsiteX1" fmla="*/ 2063037 w 2063037"/>
                <a:gd name="connsiteY1" fmla="*/ 0 h 1453802"/>
                <a:gd name="connsiteX2" fmla="*/ 2063036 w 2063037"/>
                <a:gd name="connsiteY2" fmla="*/ 959295 h 1453802"/>
                <a:gd name="connsiteX3" fmla="*/ 3175 w 2063037"/>
                <a:gd name="connsiteY3" fmla="*/ 1453802 h 1453802"/>
                <a:gd name="connsiteX4" fmla="*/ 0 w 2063037"/>
                <a:gd name="connsiteY4" fmla="*/ 1203325 h 1453802"/>
                <a:gd name="connsiteX0" fmla="*/ 1715 w 2064752"/>
                <a:gd name="connsiteY0" fmla="*/ 1203325 h 1463327"/>
                <a:gd name="connsiteX1" fmla="*/ 2064752 w 2064752"/>
                <a:gd name="connsiteY1" fmla="*/ 0 h 1463327"/>
                <a:gd name="connsiteX2" fmla="*/ 2064751 w 2064752"/>
                <a:gd name="connsiteY2" fmla="*/ 959295 h 1463327"/>
                <a:gd name="connsiteX3" fmla="*/ 128 w 2064752"/>
                <a:gd name="connsiteY3" fmla="*/ 1463327 h 1463327"/>
                <a:gd name="connsiteX4" fmla="*/ 1715 w 2064752"/>
                <a:gd name="connsiteY4" fmla="*/ 1203325 h 1463327"/>
                <a:gd name="connsiteX0" fmla="*/ 0 w 2067800"/>
                <a:gd name="connsiteY0" fmla="*/ 1203325 h 1463327"/>
                <a:gd name="connsiteX1" fmla="*/ 2067800 w 2067800"/>
                <a:gd name="connsiteY1" fmla="*/ 0 h 1463327"/>
                <a:gd name="connsiteX2" fmla="*/ 2067799 w 2067800"/>
                <a:gd name="connsiteY2" fmla="*/ 959295 h 1463327"/>
                <a:gd name="connsiteX3" fmla="*/ 3176 w 2067800"/>
                <a:gd name="connsiteY3" fmla="*/ 1463327 h 1463327"/>
                <a:gd name="connsiteX4" fmla="*/ 0 w 2067800"/>
                <a:gd name="connsiteY4" fmla="*/ 1203325 h 1463327"/>
                <a:gd name="connsiteX0" fmla="*/ 1715 w 2069515"/>
                <a:gd name="connsiteY0" fmla="*/ 1203325 h 1472852"/>
                <a:gd name="connsiteX1" fmla="*/ 2069515 w 2069515"/>
                <a:gd name="connsiteY1" fmla="*/ 0 h 1472852"/>
                <a:gd name="connsiteX2" fmla="*/ 2069514 w 2069515"/>
                <a:gd name="connsiteY2" fmla="*/ 959295 h 1472852"/>
                <a:gd name="connsiteX3" fmla="*/ 128 w 2069515"/>
                <a:gd name="connsiteY3" fmla="*/ 1472852 h 1472852"/>
                <a:gd name="connsiteX4" fmla="*/ 1715 w 2069515"/>
                <a:gd name="connsiteY4" fmla="*/ 1203325 h 1472852"/>
                <a:gd name="connsiteX0" fmla="*/ 0 w 2067800"/>
                <a:gd name="connsiteY0" fmla="*/ 1203325 h 1477615"/>
                <a:gd name="connsiteX1" fmla="*/ 2067800 w 2067800"/>
                <a:gd name="connsiteY1" fmla="*/ 0 h 1477615"/>
                <a:gd name="connsiteX2" fmla="*/ 2067799 w 2067800"/>
                <a:gd name="connsiteY2" fmla="*/ 959295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3037 w 2067800"/>
                <a:gd name="connsiteY2" fmla="*/ 790227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7799 w 2067800"/>
                <a:gd name="connsiteY2" fmla="*/ 794989 h 1477615"/>
                <a:gd name="connsiteX3" fmla="*/ 3175 w 2067800"/>
                <a:gd name="connsiteY3" fmla="*/ 1477615 h 1477615"/>
                <a:gd name="connsiteX4" fmla="*/ 0 w 2067800"/>
                <a:gd name="connsiteY4" fmla="*/ 1203325 h 1477615"/>
                <a:gd name="connsiteX0" fmla="*/ 1716 w 2069516"/>
                <a:gd name="connsiteY0" fmla="*/ 1203325 h 1477615"/>
                <a:gd name="connsiteX1" fmla="*/ 2069516 w 2069516"/>
                <a:gd name="connsiteY1" fmla="*/ 0 h 1477615"/>
                <a:gd name="connsiteX2" fmla="*/ 2069515 w 2069516"/>
                <a:gd name="connsiteY2" fmla="*/ 794989 h 1477615"/>
                <a:gd name="connsiteX3" fmla="*/ 128 w 2069516"/>
                <a:gd name="connsiteY3" fmla="*/ 1477615 h 1477615"/>
                <a:gd name="connsiteX4" fmla="*/ 1716 w 2069516"/>
                <a:gd name="connsiteY4" fmla="*/ 1203325 h 1477615"/>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0 w 2070181"/>
                <a:gd name="connsiteY0" fmla="*/ 1203325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203325 h 1479996"/>
                <a:gd name="connsiteX0" fmla="*/ 0 w 2070181"/>
                <a:gd name="connsiteY0" fmla="*/ 1193800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193800 h 1479996"/>
                <a:gd name="connsiteX0" fmla="*/ 0 w 2073355"/>
                <a:gd name="connsiteY0" fmla="*/ 1193800 h 1479996"/>
                <a:gd name="connsiteX1" fmla="*/ 2070181 w 2073355"/>
                <a:gd name="connsiteY1" fmla="*/ 0 h 1479996"/>
                <a:gd name="connsiteX2" fmla="*/ 2073355 w 2073355"/>
                <a:gd name="connsiteY2" fmla="*/ 804514 h 1479996"/>
                <a:gd name="connsiteX3" fmla="*/ 793 w 2073355"/>
                <a:gd name="connsiteY3" fmla="*/ 1479996 h 1479996"/>
                <a:gd name="connsiteX4" fmla="*/ 0 w 2073355"/>
                <a:gd name="connsiteY4" fmla="*/ 1193800 h 1479996"/>
                <a:gd name="connsiteX0" fmla="*/ 0 w 2070181"/>
                <a:gd name="connsiteY0" fmla="*/ 1193800 h 1479996"/>
                <a:gd name="connsiteX1" fmla="*/ 2070181 w 2070181"/>
                <a:gd name="connsiteY1" fmla="*/ 0 h 1479996"/>
                <a:gd name="connsiteX2" fmla="*/ 2070180 w 2070181"/>
                <a:gd name="connsiteY2" fmla="*/ 804514 h 1479996"/>
                <a:gd name="connsiteX3" fmla="*/ 793 w 2070181"/>
                <a:gd name="connsiteY3" fmla="*/ 1479996 h 1479996"/>
                <a:gd name="connsiteX4" fmla="*/ 0 w 2070181"/>
                <a:gd name="connsiteY4" fmla="*/ 1193800 h 1479996"/>
                <a:gd name="connsiteX0" fmla="*/ 5619 w 2069450"/>
                <a:gd name="connsiteY0" fmla="*/ 638175 h 1479996"/>
                <a:gd name="connsiteX1" fmla="*/ 2069450 w 2069450"/>
                <a:gd name="connsiteY1" fmla="*/ 0 h 1479996"/>
                <a:gd name="connsiteX2" fmla="*/ 2069449 w 2069450"/>
                <a:gd name="connsiteY2" fmla="*/ 804514 h 1479996"/>
                <a:gd name="connsiteX3" fmla="*/ 62 w 2069450"/>
                <a:gd name="connsiteY3" fmla="*/ 1479996 h 1479996"/>
                <a:gd name="connsiteX4" fmla="*/ 5619 w 2069450"/>
                <a:gd name="connsiteY4" fmla="*/ 638175 h 1479996"/>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0 w 2070181"/>
                <a:gd name="connsiteY0" fmla="*/ 638175 h 911671"/>
                <a:gd name="connsiteX1" fmla="*/ 2070181 w 2070181"/>
                <a:gd name="connsiteY1" fmla="*/ 0 h 911671"/>
                <a:gd name="connsiteX2" fmla="*/ 2070180 w 2070181"/>
                <a:gd name="connsiteY2" fmla="*/ 804514 h 911671"/>
                <a:gd name="connsiteX3" fmla="*/ 793 w 2070181"/>
                <a:gd name="connsiteY3" fmla="*/ 911671 h 911671"/>
                <a:gd name="connsiteX4" fmla="*/ 0 w 2070181"/>
                <a:gd name="connsiteY4" fmla="*/ 638175 h 911671"/>
                <a:gd name="connsiteX0" fmla="*/ 2487 w 2072668"/>
                <a:gd name="connsiteY0" fmla="*/ 638175 h 937071"/>
                <a:gd name="connsiteX1" fmla="*/ 2072668 w 2072668"/>
                <a:gd name="connsiteY1" fmla="*/ 0 h 937071"/>
                <a:gd name="connsiteX2" fmla="*/ 2072667 w 2072668"/>
                <a:gd name="connsiteY2" fmla="*/ 804514 h 937071"/>
                <a:gd name="connsiteX3" fmla="*/ 105 w 2072668"/>
                <a:gd name="connsiteY3" fmla="*/ 937071 h 937071"/>
                <a:gd name="connsiteX4" fmla="*/ 2487 w 2072668"/>
                <a:gd name="connsiteY4" fmla="*/ 638175 h 937071"/>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0 w 2070181"/>
                <a:gd name="connsiteY0" fmla="*/ 638175 h 1003746"/>
                <a:gd name="connsiteX1" fmla="*/ 2070181 w 2070181"/>
                <a:gd name="connsiteY1" fmla="*/ 0 h 1003746"/>
                <a:gd name="connsiteX2" fmla="*/ 2070180 w 2070181"/>
                <a:gd name="connsiteY2" fmla="*/ 804514 h 1003746"/>
                <a:gd name="connsiteX3" fmla="*/ 2381 w 2070181"/>
                <a:gd name="connsiteY3" fmla="*/ 1003746 h 1003746"/>
                <a:gd name="connsiteX4" fmla="*/ 0 w 2070181"/>
                <a:gd name="connsiteY4" fmla="*/ 638175 h 1003746"/>
                <a:gd name="connsiteX0" fmla="*/ 0 w 2072562"/>
                <a:gd name="connsiteY0" fmla="*/ 631031 h 1003746"/>
                <a:gd name="connsiteX1" fmla="*/ 2072562 w 2072562"/>
                <a:gd name="connsiteY1" fmla="*/ 0 h 1003746"/>
                <a:gd name="connsiteX2" fmla="*/ 2072561 w 2072562"/>
                <a:gd name="connsiteY2" fmla="*/ 804514 h 1003746"/>
                <a:gd name="connsiteX3" fmla="*/ 4762 w 2072562"/>
                <a:gd name="connsiteY3" fmla="*/ 1003746 h 1003746"/>
                <a:gd name="connsiteX4" fmla="*/ 0 w 2072562"/>
                <a:gd name="connsiteY4" fmla="*/ 631031 h 1003746"/>
                <a:gd name="connsiteX0" fmla="*/ 229 w 2068029"/>
                <a:gd name="connsiteY0" fmla="*/ 631031 h 1003746"/>
                <a:gd name="connsiteX1" fmla="*/ 2068029 w 2068029"/>
                <a:gd name="connsiteY1" fmla="*/ 0 h 1003746"/>
                <a:gd name="connsiteX2" fmla="*/ 2068028 w 2068029"/>
                <a:gd name="connsiteY2" fmla="*/ 804514 h 1003746"/>
                <a:gd name="connsiteX3" fmla="*/ 229 w 2068029"/>
                <a:gd name="connsiteY3" fmla="*/ 1003746 h 1003746"/>
                <a:gd name="connsiteX4" fmla="*/ 229 w 2068029"/>
                <a:gd name="connsiteY4" fmla="*/ 631031 h 1003746"/>
                <a:gd name="connsiteX0" fmla="*/ 229 w 2068029"/>
                <a:gd name="connsiteY0" fmla="*/ 631031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631031 h 1168052"/>
                <a:gd name="connsiteX0" fmla="*/ 229 w 2068029"/>
                <a:gd name="connsiteY0" fmla="*/ 835819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35819 h 1168052"/>
                <a:gd name="connsiteX0" fmla="*/ 229 w 2068029"/>
                <a:gd name="connsiteY0" fmla="*/ 823913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23913 h 1168052"/>
                <a:gd name="connsiteX0" fmla="*/ 229 w 2068029"/>
                <a:gd name="connsiteY0" fmla="*/ 823913 h 1146620"/>
                <a:gd name="connsiteX1" fmla="*/ 2068029 w 2068029"/>
                <a:gd name="connsiteY1" fmla="*/ 0 h 1146620"/>
                <a:gd name="connsiteX2" fmla="*/ 2068028 w 2068029"/>
                <a:gd name="connsiteY2" fmla="*/ 804514 h 1146620"/>
                <a:gd name="connsiteX3" fmla="*/ 229 w 2068029"/>
                <a:gd name="connsiteY3" fmla="*/ 1146620 h 1146620"/>
                <a:gd name="connsiteX4" fmla="*/ 229 w 2068029"/>
                <a:gd name="connsiteY4" fmla="*/ 823913 h 1146620"/>
                <a:gd name="connsiteX0" fmla="*/ 229 w 2068029"/>
                <a:gd name="connsiteY0" fmla="*/ 823913 h 1156145"/>
                <a:gd name="connsiteX1" fmla="*/ 2068029 w 2068029"/>
                <a:gd name="connsiteY1" fmla="*/ 0 h 1156145"/>
                <a:gd name="connsiteX2" fmla="*/ 2068028 w 2068029"/>
                <a:gd name="connsiteY2" fmla="*/ 804514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7370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9752 h 1156145"/>
                <a:gd name="connsiteX3" fmla="*/ 229 w 2068029"/>
                <a:gd name="connsiteY3" fmla="*/ 1156145 h 1156145"/>
                <a:gd name="connsiteX4" fmla="*/ 229 w 2068029"/>
                <a:gd name="connsiteY4" fmla="*/ 823913 h 1156145"/>
                <a:gd name="connsiteX0" fmla="*/ 229 w 2068029"/>
                <a:gd name="connsiteY0" fmla="*/ 823913 h 1201865"/>
                <a:gd name="connsiteX1" fmla="*/ 2068029 w 2068029"/>
                <a:gd name="connsiteY1" fmla="*/ 0 h 1201865"/>
                <a:gd name="connsiteX2" fmla="*/ 2068028 w 2068029"/>
                <a:gd name="connsiteY2" fmla="*/ 799752 h 1201865"/>
                <a:gd name="connsiteX3" fmla="*/ 229 w 2068029"/>
                <a:gd name="connsiteY3" fmla="*/ 1201865 h 1201865"/>
                <a:gd name="connsiteX4" fmla="*/ 229 w 2068029"/>
                <a:gd name="connsiteY4" fmla="*/ 823913 h 1201865"/>
                <a:gd name="connsiteX0" fmla="*/ 0 w 2076944"/>
                <a:gd name="connsiteY0" fmla="*/ 892493 h 1201865"/>
                <a:gd name="connsiteX1" fmla="*/ 2076944 w 2076944"/>
                <a:gd name="connsiteY1" fmla="*/ 0 h 1201865"/>
                <a:gd name="connsiteX2" fmla="*/ 2076943 w 2076944"/>
                <a:gd name="connsiteY2" fmla="*/ 799752 h 1201865"/>
                <a:gd name="connsiteX3" fmla="*/ 9144 w 2076944"/>
                <a:gd name="connsiteY3" fmla="*/ 1201865 h 1201865"/>
                <a:gd name="connsiteX4" fmla="*/ 0 w 2076944"/>
                <a:gd name="connsiteY4" fmla="*/ 892493 h 1201865"/>
                <a:gd name="connsiteX0" fmla="*/ 4643 w 2067871"/>
                <a:gd name="connsiteY0" fmla="*/ 887921 h 1201865"/>
                <a:gd name="connsiteX1" fmla="*/ 2067871 w 2067871"/>
                <a:gd name="connsiteY1" fmla="*/ 0 h 1201865"/>
                <a:gd name="connsiteX2" fmla="*/ 2067870 w 2067871"/>
                <a:gd name="connsiteY2" fmla="*/ 799752 h 1201865"/>
                <a:gd name="connsiteX3" fmla="*/ 71 w 2067871"/>
                <a:gd name="connsiteY3" fmla="*/ 1201865 h 1201865"/>
                <a:gd name="connsiteX4" fmla="*/ 4643 w 2067871"/>
                <a:gd name="connsiteY4" fmla="*/ 887921 h 1201865"/>
                <a:gd name="connsiteX0" fmla="*/ 0 w 2070372"/>
                <a:gd name="connsiteY0" fmla="*/ 892684 h 1201865"/>
                <a:gd name="connsiteX1" fmla="*/ 2070372 w 2070372"/>
                <a:gd name="connsiteY1" fmla="*/ 0 h 1201865"/>
                <a:gd name="connsiteX2" fmla="*/ 2070371 w 2070372"/>
                <a:gd name="connsiteY2" fmla="*/ 799752 h 1201865"/>
                <a:gd name="connsiteX3" fmla="*/ 2572 w 2070372"/>
                <a:gd name="connsiteY3" fmla="*/ 1201865 h 1201865"/>
                <a:gd name="connsiteX4" fmla="*/ 0 w 2070372"/>
                <a:gd name="connsiteY4" fmla="*/ 892684 h 1201865"/>
                <a:gd name="connsiteX0" fmla="*/ 63 w 2068054"/>
                <a:gd name="connsiteY0" fmla="*/ 754572 h 1201865"/>
                <a:gd name="connsiteX1" fmla="*/ 2068054 w 2068054"/>
                <a:gd name="connsiteY1" fmla="*/ 0 h 1201865"/>
                <a:gd name="connsiteX2" fmla="*/ 2068053 w 2068054"/>
                <a:gd name="connsiteY2" fmla="*/ 799752 h 1201865"/>
                <a:gd name="connsiteX3" fmla="*/ 254 w 2068054"/>
                <a:gd name="connsiteY3" fmla="*/ 1201865 h 1201865"/>
                <a:gd name="connsiteX4" fmla="*/ 63 w 2068054"/>
                <a:gd name="connsiteY4" fmla="*/ 754572 h 1201865"/>
                <a:gd name="connsiteX0" fmla="*/ 2301 w 2070292"/>
                <a:gd name="connsiteY0" fmla="*/ 754572 h 1089946"/>
                <a:gd name="connsiteX1" fmla="*/ 2070292 w 2070292"/>
                <a:gd name="connsiteY1" fmla="*/ 0 h 1089946"/>
                <a:gd name="connsiteX2" fmla="*/ 2070291 w 2070292"/>
                <a:gd name="connsiteY2" fmla="*/ 799752 h 1089946"/>
                <a:gd name="connsiteX3" fmla="*/ 110 w 2070292"/>
                <a:gd name="connsiteY3" fmla="*/ 1089946 h 1089946"/>
                <a:gd name="connsiteX4" fmla="*/ 2301 w 2070292"/>
                <a:gd name="connsiteY4" fmla="*/ 754572 h 1089946"/>
                <a:gd name="connsiteX0" fmla="*/ 0 w 2067991"/>
                <a:gd name="connsiteY0" fmla="*/ 754572 h 1092328"/>
                <a:gd name="connsiteX1" fmla="*/ 2067991 w 2067991"/>
                <a:gd name="connsiteY1" fmla="*/ 0 h 1092328"/>
                <a:gd name="connsiteX2" fmla="*/ 2067990 w 2067991"/>
                <a:gd name="connsiteY2" fmla="*/ 799752 h 1092328"/>
                <a:gd name="connsiteX3" fmla="*/ 2572 w 2067991"/>
                <a:gd name="connsiteY3" fmla="*/ 1092328 h 1092328"/>
                <a:gd name="connsiteX4" fmla="*/ 0 w 2067991"/>
                <a:gd name="connsiteY4" fmla="*/ 754572 h 1092328"/>
                <a:gd name="connsiteX0" fmla="*/ 62 w 2068053"/>
                <a:gd name="connsiteY0" fmla="*/ 754572 h 1092328"/>
                <a:gd name="connsiteX1" fmla="*/ 2068053 w 2068053"/>
                <a:gd name="connsiteY1" fmla="*/ 0 h 1092328"/>
                <a:gd name="connsiteX2" fmla="*/ 2068052 w 2068053"/>
                <a:gd name="connsiteY2" fmla="*/ 799752 h 1092328"/>
                <a:gd name="connsiteX3" fmla="*/ 253 w 2068053"/>
                <a:gd name="connsiteY3" fmla="*/ 1092328 h 1092328"/>
                <a:gd name="connsiteX4" fmla="*/ 62 w 2068053"/>
                <a:gd name="connsiteY4" fmla="*/ 754572 h 1092328"/>
                <a:gd name="connsiteX0" fmla="*/ 62 w 2068053"/>
                <a:gd name="connsiteY0" fmla="*/ 754572 h 1097091"/>
                <a:gd name="connsiteX1" fmla="*/ 2068053 w 2068053"/>
                <a:gd name="connsiteY1" fmla="*/ 0 h 1097091"/>
                <a:gd name="connsiteX2" fmla="*/ 2068052 w 2068053"/>
                <a:gd name="connsiteY2" fmla="*/ 799752 h 1097091"/>
                <a:gd name="connsiteX3" fmla="*/ 253 w 2068053"/>
                <a:gd name="connsiteY3" fmla="*/ 1097091 h 1097091"/>
                <a:gd name="connsiteX4" fmla="*/ 62 w 2068053"/>
                <a:gd name="connsiteY4" fmla="*/ 754572 h 1097091"/>
                <a:gd name="connsiteX0" fmla="*/ 62 w 2068053"/>
                <a:gd name="connsiteY0" fmla="*/ 754572 h 1099472"/>
                <a:gd name="connsiteX1" fmla="*/ 2068053 w 2068053"/>
                <a:gd name="connsiteY1" fmla="*/ 0 h 1099472"/>
                <a:gd name="connsiteX2" fmla="*/ 2068052 w 2068053"/>
                <a:gd name="connsiteY2" fmla="*/ 799752 h 1099472"/>
                <a:gd name="connsiteX3" fmla="*/ 253 w 2068053"/>
                <a:gd name="connsiteY3" fmla="*/ 1099472 h 1099472"/>
                <a:gd name="connsiteX4" fmla="*/ 62 w 2068053"/>
                <a:gd name="connsiteY4" fmla="*/ 754572 h 1099472"/>
                <a:gd name="connsiteX0" fmla="*/ 62 w 2068053"/>
                <a:gd name="connsiteY0" fmla="*/ 754572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54572 h 1104235"/>
                <a:gd name="connsiteX0" fmla="*/ 62 w 2068053"/>
                <a:gd name="connsiteY0" fmla="*/ 764097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64097 h 1104235"/>
                <a:gd name="connsiteX0" fmla="*/ 0 w 2070372"/>
                <a:gd name="connsiteY0" fmla="*/ 771241 h 1104235"/>
                <a:gd name="connsiteX1" fmla="*/ 2070372 w 2070372"/>
                <a:gd name="connsiteY1" fmla="*/ 0 h 1104235"/>
                <a:gd name="connsiteX2" fmla="*/ 2070371 w 2070372"/>
                <a:gd name="connsiteY2" fmla="*/ 799752 h 1104235"/>
                <a:gd name="connsiteX3" fmla="*/ 2572 w 2070372"/>
                <a:gd name="connsiteY3" fmla="*/ 1104235 h 1104235"/>
                <a:gd name="connsiteX4" fmla="*/ 0 w 2070372"/>
                <a:gd name="connsiteY4" fmla="*/ 771241 h 1104235"/>
                <a:gd name="connsiteX0" fmla="*/ 62 w 2070434"/>
                <a:gd name="connsiteY0" fmla="*/ 77124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71241 h 1101853"/>
                <a:gd name="connsiteX0" fmla="*/ 62 w 2070434"/>
                <a:gd name="connsiteY0" fmla="*/ 75219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52191 h 1101853"/>
                <a:gd name="connsiteX0" fmla="*/ 62 w 2070434"/>
                <a:gd name="connsiteY0" fmla="*/ 752191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52191 h 1085184"/>
                <a:gd name="connsiteX0" fmla="*/ 62 w 2070434"/>
                <a:gd name="connsiteY0" fmla="*/ 737904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37904 h 1085184"/>
                <a:gd name="connsiteX0" fmla="*/ 62 w 2070434"/>
                <a:gd name="connsiteY0" fmla="*/ 737904 h 1047084"/>
                <a:gd name="connsiteX1" fmla="*/ 2070434 w 2070434"/>
                <a:gd name="connsiteY1" fmla="*/ 0 h 1047084"/>
                <a:gd name="connsiteX2" fmla="*/ 2070433 w 2070434"/>
                <a:gd name="connsiteY2" fmla="*/ 799752 h 1047084"/>
                <a:gd name="connsiteX3" fmla="*/ 253 w 2070434"/>
                <a:gd name="connsiteY3" fmla="*/ 1047084 h 1047084"/>
                <a:gd name="connsiteX4" fmla="*/ 62 w 2070434"/>
                <a:gd name="connsiteY4" fmla="*/ 737904 h 1047084"/>
                <a:gd name="connsiteX0" fmla="*/ 0 w 2075134"/>
                <a:gd name="connsiteY0" fmla="*/ 733142 h 1047084"/>
                <a:gd name="connsiteX1" fmla="*/ 2075134 w 2075134"/>
                <a:gd name="connsiteY1" fmla="*/ 0 h 1047084"/>
                <a:gd name="connsiteX2" fmla="*/ 2075133 w 2075134"/>
                <a:gd name="connsiteY2" fmla="*/ 799752 h 1047084"/>
                <a:gd name="connsiteX3" fmla="*/ 4953 w 2075134"/>
                <a:gd name="connsiteY3" fmla="*/ 1047084 h 1047084"/>
                <a:gd name="connsiteX4" fmla="*/ 0 w 2075134"/>
                <a:gd name="connsiteY4" fmla="*/ 733142 h 1047084"/>
                <a:gd name="connsiteX0" fmla="*/ 63 w 2070435"/>
                <a:gd name="connsiteY0" fmla="*/ 730761 h 1047084"/>
                <a:gd name="connsiteX1" fmla="*/ 2070435 w 2070435"/>
                <a:gd name="connsiteY1" fmla="*/ 0 h 1047084"/>
                <a:gd name="connsiteX2" fmla="*/ 2070434 w 2070435"/>
                <a:gd name="connsiteY2" fmla="*/ 799752 h 1047084"/>
                <a:gd name="connsiteX3" fmla="*/ 254 w 2070435"/>
                <a:gd name="connsiteY3" fmla="*/ 1047084 h 1047084"/>
                <a:gd name="connsiteX4" fmla="*/ 63 w 2070435"/>
                <a:gd name="connsiteY4" fmla="*/ 730761 h 1047084"/>
                <a:gd name="connsiteX0" fmla="*/ 63 w 2070435"/>
                <a:gd name="connsiteY0" fmla="*/ 730761 h 1047084"/>
                <a:gd name="connsiteX1" fmla="*/ 2070435 w 2070435"/>
                <a:gd name="connsiteY1" fmla="*/ 0 h 1047084"/>
                <a:gd name="connsiteX2" fmla="*/ 2070434 w 2070435"/>
                <a:gd name="connsiteY2" fmla="*/ 804514 h 1047084"/>
                <a:gd name="connsiteX3" fmla="*/ 254 w 2070435"/>
                <a:gd name="connsiteY3" fmla="*/ 1047084 h 1047084"/>
                <a:gd name="connsiteX4" fmla="*/ 63 w 2070435"/>
                <a:gd name="connsiteY4" fmla="*/ 730761 h 1047084"/>
                <a:gd name="connsiteX0" fmla="*/ 63 w 2072815"/>
                <a:gd name="connsiteY0" fmla="*/ 730761 h 1047084"/>
                <a:gd name="connsiteX1" fmla="*/ 2070435 w 2072815"/>
                <a:gd name="connsiteY1" fmla="*/ 0 h 1047084"/>
                <a:gd name="connsiteX2" fmla="*/ 2072815 w 2072815"/>
                <a:gd name="connsiteY2" fmla="*/ 799752 h 1047084"/>
                <a:gd name="connsiteX3" fmla="*/ 254 w 2072815"/>
                <a:gd name="connsiteY3" fmla="*/ 1047084 h 1047084"/>
                <a:gd name="connsiteX4" fmla="*/ 63 w 2072815"/>
                <a:gd name="connsiteY4" fmla="*/ 730761 h 1047084"/>
                <a:gd name="connsiteX0" fmla="*/ 63 w 2072815"/>
                <a:gd name="connsiteY0" fmla="*/ 730761 h 1047084"/>
                <a:gd name="connsiteX1" fmla="*/ 2070435 w 2072815"/>
                <a:gd name="connsiteY1" fmla="*/ 0 h 1047084"/>
                <a:gd name="connsiteX2" fmla="*/ 2072815 w 2072815"/>
                <a:gd name="connsiteY2" fmla="*/ 802134 h 1047084"/>
                <a:gd name="connsiteX3" fmla="*/ 254 w 2072815"/>
                <a:gd name="connsiteY3" fmla="*/ 1047084 h 1047084"/>
                <a:gd name="connsiteX4" fmla="*/ 63 w 2072815"/>
                <a:gd name="connsiteY4" fmla="*/ 730761 h 1047084"/>
                <a:gd name="connsiteX0" fmla="*/ 63 w 2070435"/>
                <a:gd name="connsiteY0" fmla="*/ 730761 h 1047084"/>
                <a:gd name="connsiteX1" fmla="*/ 2070435 w 2070435"/>
                <a:gd name="connsiteY1" fmla="*/ 0 h 1047084"/>
                <a:gd name="connsiteX2" fmla="*/ 2068053 w 2070435"/>
                <a:gd name="connsiteY2" fmla="*/ 799752 h 1047084"/>
                <a:gd name="connsiteX3" fmla="*/ 254 w 2070435"/>
                <a:gd name="connsiteY3" fmla="*/ 1047084 h 1047084"/>
                <a:gd name="connsiteX4" fmla="*/ 63 w 2070435"/>
                <a:gd name="connsiteY4" fmla="*/ 730761 h 1047084"/>
                <a:gd name="connsiteX0" fmla="*/ 63 w 2070435"/>
                <a:gd name="connsiteY0" fmla="*/ 725999 h 1042322"/>
                <a:gd name="connsiteX1" fmla="*/ 2070435 w 2070435"/>
                <a:gd name="connsiteY1" fmla="*/ 0 h 1042322"/>
                <a:gd name="connsiteX2" fmla="*/ 2068053 w 2070435"/>
                <a:gd name="connsiteY2" fmla="*/ 794990 h 1042322"/>
                <a:gd name="connsiteX3" fmla="*/ 254 w 2070435"/>
                <a:gd name="connsiteY3" fmla="*/ 1042322 h 1042322"/>
                <a:gd name="connsiteX4" fmla="*/ 63 w 2070435"/>
                <a:gd name="connsiteY4" fmla="*/ 725999 h 1042322"/>
                <a:gd name="connsiteX0" fmla="*/ 63 w 2070435"/>
                <a:gd name="connsiteY0" fmla="*/ 728380 h 1044703"/>
                <a:gd name="connsiteX1" fmla="*/ 2070435 w 2070435"/>
                <a:gd name="connsiteY1" fmla="*/ 0 h 1044703"/>
                <a:gd name="connsiteX2" fmla="*/ 2068053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68052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4990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9753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2 h 1044703"/>
                <a:gd name="connsiteX3" fmla="*/ 254 w 2070435"/>
                <a:gd name="connsiteY3" fmla="*/ 1044703 h 1044703"/>
                <a:gd name="connsiteX4" fmla="*/ 63 w 2070435"/>
                <a:gd name="connsiteY4" fmla="*/ 728380 h 1044703"/>
                <a:gd name="connsiteX0" fmla="*/ 63 w 2070435"/>
                <a:gd name="connsiteY0" fmla="*/ 414055 h 1044703"/>
                <a:gd name="connsiteX1" fmla="*/ 2070435 w 2070435"/>
                <a:gd name="connsiteY1" fmla="*/ 0 h 1044703"/>
                <a:gd name="connsiteX2" fmla="*/ 2070434 w 2070435"/>
                <a:gd name="connsiteY2" fmla="*/ 797372 h 1044703"/>
                <a:gd name="connsiteX3" fmla="*/ 254 w 2070435"/>
                <a:gd name="connsiteY3" fmla="*/ 1044703 h 1044703"/>
                <a:gd name="connsiteX4" fmla="*/ 63 w 2070435"/>
                <a:gd name="connsiteY4" fmla="*/ 414055 h 1044703"/>
                <a:gd name="connsiteX0" fmla="*/ 63 w 2070435"/>
                <a:gd name="connsiteY0" fmla="*/ 414055 h 816103"/>
                <a:gd name="connsiteX1" fmla="*/ 2070435 w 2070435"/>
                <a:gd name="connsiteY1" fmla="*/ 0 h 816103"/>
                <a:gd name="connsiteX2" fmla="*/ 2070434 w 2070435"/>
                <a:gd name="connsiteY2" fmla="*/ 797372 h 816103"/>
                <a:gd name="connsiteX3" fmla="*/ 254 w 2070435"/>
                <a:gd name="connsiteY3" fmla="*/ 816103 h 816103"/>
                <a:gd name="connsiteX4" fmla="*/ 63 w 2070435"/>
                <a:gd name="connsiteY4" fmla="*/ 414055 h 816103"/>
                <a:gd name="connsiteX0" fmla="*/ 63 w 2070435"/>
                <a:gd name="connsiteY0" fmla="*/ 240224 h 816103"/>
                <a:gd name="connsiteX1" fmla="*/ 2070435 w 2070435"/>
                <a:gd name="connsiteY1" fmla="*/ 0 h 816103"/>
                <a:gd name="connsiteX2" fmla="*/ 2070434 w 2070435"/>
                <a:gd name="connsiteY2" fmla="*/ 797372 h 816103"/>
                <a:gd name="connsiteX3" fmla="*/ 254 w 2070435"/>
                <a:gd name="connsiteY3" fmla="*/ 816103 h 816103"/>
                <a:gd name="connsiteX4" fmla="*/ 63 w 2070435"/>
                <a:gd name="connsiteY4" fmla="*/ 240224 h 816103"/>
                <a:gd name="connsiteX0" fmla="*/ 0 w 2070372"/>
                <a:gd name="connsiteY0" fmla="*/ 240224 h 797372"/>
                <a:gd name="connsiteX1" fmla="*/ 2070372 w 2070372"/>
                <a:gd name="connsiteY1" fmla="*/ 0 h 797372"/>
                <a:gd name="connsiteX2" fmla="*/ 2070371 w 2070372"/>
                <a:gd name="connsiteY2" fmla="*/ 797372 h 797372"/>
                <a:gd name="connsiteX3" fmla="*/ 2572 w 2070372"/>
                <a:gd name="connsiteY3" fmla="*/ 494634 h 797372"/>
                <a:gd name="connsiteX4" fmla="*/ 0 w 2070372"/>
                <a:gd name="connsiteY4" fmla="*/ 240224 h 797372"/>
                <a:gd name="connsiteX0" fmla="*/ 62 w 2070434"/>
                <a:gd name="connsiteY0" fmla="*/ 240224 h 797372"/>
                <a:gd name="connsiteX1" fmla="*/ 2070434 w 2070434"/>
                <a:gd name="connsiteY1" fmla="*/ 0 h 797372"/>
                <a:gd name="connsiteX2" fmla="*/ 2070433 w 2070434"/>
                <a:gd name="connsiteY2" fmla="*/ 797372 h 797372"/>
                <a:gd name="connsiteX3" fmla="*/ 253 w 2070434"/>
                <a:gd name="connsiteY3" fmla="*/ 487490 h 797372"/>
                <a:gd name="connsiteX4" fmla="*/ 62 w 2070434"/>
                <a:gd name="connsiteY4" fmla="*/ 240224 h 797372"/>
                <a:gd name="connsiteX0" fmla="*/ 62 w 2070434"/>
                <a:gd name="connsiteY0" fmla="*/ 240224 h 797372"/>
                <a:gd name="connsiteX1" fmla="*/ 2070434 w 2070434"/>
                <a:gd name="connsiteY1" fmla="*/ 0 h 797372"/>
                <a:gd name="connsiteX2" fmla="*/ 2070433 w 2070434"/>
                <a:gd name="connsiteY2" fmla="*/ 797372 h 797372"/>
                <a:gd name="connsiteX3" fmla="*/ 253 w 2070434"/>
                <a:gd name="connsiteY3" fmla="*/ 489872 h 797372"/>
                <a:gd name="connsiteX4" fmla="*/ 62 w 2070434"/>
                <a:gd name="connsiteY4" fmla="*/ 240224 h 797372"/>
                <a:gd name="connsiteX0" fmla="*/ 62 w 2070434"/>
                <a:gd name="connsiteY0" fmla="*/ 240224 h 714028"/>
                <a:gd name="connsiteX1" fmla="*/ 2070434 w 2070434"/>
                <a:gd name="connsiteY1" fmla="*/ 0 h 714028"/>
                <a:gd name="connsiteX2" fmla="*/ 2070433 w 2070434"/>
                <a:gd name="connsiteY2" fmla="*/ 714028 h 714028"/>
                <a:gd name="connsiteX3" fmla="*/ 253 w 2070434"/>
                <a:gd name="connsiteY3" fmla="*/ 489872 h 714028"/>
                <a:gd name="connsiteX4" fmla="*/ 62 w 2070434"/>
                <a:gd name="connsiteY4" fmla="*/ 240224 h 714028"/>
                <a:gd name="connsiteX0" fmla="*/ 62 w 2070434"/>
                <a:gd name="connsiteY0" fmla="*/ 240224 h 716410"/>
                <a:gd name="connsiteX1" fmla="*/ 2070434 w 2070434"/>
                <a:gd name="connsiteY1" fmla="*/ 0 h 716410"/>
                <a:gd name="connsiteX2" fmla="*/ 2070433 w 2070434"/>
                <a:gd name="connsiteY2" fmla="*/ 716410 h 716410"/>
                <a:gd name="connsiteX3" fmla="*/ 253 w 2070434"/>
                <a:gd name="connsiteY3" fmla="*/ 489872 h 716410"/>
                <a:gd name="connsiteX4" fmla="*/ 62 w 2070434"/>
                <a:gd name="connsiteY4" fmla="*/ 240224 h 716410"/>
                <a:gd name="connsiteX0" fmla="*/ 62 w 2070434"/>
                <a:gd name="connsiteY0" fmla="*/ 240224 h 716410"/>
                <a:gd name="connsiteX1" fmla="*/ 2070434 w 2070434"/>
                <a:gd name="connsiteY1" fmla="*/ 0 h 716410"/>
                <a:gd name="connsiteX2" fmla="*/ 2070433 w 2070434"/>
                <a:gd name="connsiteY2" fmla="*/ 716410 h 716410"/>
                <a:gd name="connsiteX3" fmla="*/ 253 w 2070434"/>
                <a:gd name="connsiteY3" fmla="*/ 501779 h 716410"/>
                <a:gd name="connsiteX4" fmla="*/ 62 w 2070434"/>
                <a:gd name="connsiteY4" fmla="*/ 240224 h 716410"/>
                <a:gd name="connsiteX0" fmla="*/ 0 w 2072753"/>
                <a:gd name="connsiteY0" fmla="*/ 247368 h 716410"/>
                <a:gd name="connsiteX1" fmla="*/ 2072753 w 2072753"/>
                <a:gd name="connsiteY1" fmla="*/ 0 h 716410"/>
                <a:gd name="connsiteX2" fmla="*/ 2072752 w 2072753"/>
                <a:gd name="connsiteY2" fmla="*/ 716410 h 716410"/>
                <a:gd name="connsiteX3" fmla="*/ 2572 w 2072753"/>
                <a:gd name="connsiteY3" fmla="*/ 501779 h 716410"/>
                <a:gd name="connsiteX4" fmla="*/ 0 w 2072753"/>
                <a:gd name="connsiteY4" fmla="*/ 247368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01779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04160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61310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4953 w 2072753"/>
                <a:gd name="connsiteY3" fmla="*/ 668467 h 716410"/>
                <a:gd name="connsiteX4" fmla="*/ 0 w 2072753"/>
                <a:gd name="connsiteY4" fmla="*/ 256893 h 716410"/>
                <a:gd name="connsiteX0" fmla="*/ 0 w 2072753"/>
                <a:gd name="connsiteY0" fmla="*/ 387862 h 716410"/>
                <a:gd name="connsiteX1" fmla="*/ 2072753 w 2072753"/>
                <a:gd name="connsiteY1" fmla="*/ 0 h 716410"/>
                <a:gd name="connsiteX2" fmla="*/ 2072752 w 2072753"/>
                <a:gd name="connsiteY2" fmla="*/ 716410 h 716410"/>
                <a:gd name="connsiteX3" fmla="*/ 4953 w 2072753"/>
                <a:gd name="connsiteY3" fmla="*/ 668467 h 716410"/>
                <a:gd name="connsiteX4" fmla="*/ 0 w 2072753"/>
                <a:gd name="connsiteY4" fmla="*/ 387862 h 716410"/>
                <a:gd name="connsiteX0" fmla="*/ 63 w 2072816"/>
                <a:gd name="connsiteY0" fmla="*/ 387862 h 716410"/>
                <a:gd name="connsiteX1" fmla="*/ 2072816 w 2072816"/>
                <a:gd name="connsiteY1" fmla="*/ 0 h 716410"/>
                <a:gd name="connsiteX2" fmla="*/ 2072815 w 2072816"/>
                <a:gd name="connsiteY2" fmla="*/ 716410 h 716410"/>
                <a:gd name="connsiteX3" fmla="*/ 253 w 2072816"/>
                <a:gd name="connsiteY3" fmla="*/ 673229 h 716410"/>
                <a:gd name="connsiteX4" fmla="*/ 63 w 2072816"/>
                <a:gd name="connsiteY4" fmla="*/ 387862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73229 h 716410"/>
                <a:gd name="connsiteX4" fmla="*/ 63 w 2072816"/>
                <a:gd name="connsiteY4" fmla="*/ 383100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77991 h 716410"/>
                <a:gd name="connsiteX4" fmla="*/ 63 w 2072816"/>
                <a:gd name="connsiteY4" fmla="*/ 383100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383100 h 716410"/>
                <a:gd name="connsiteX0" fmla="*/ 63 w 2072816"/>
                <a:gd name="connsiteY0" fmla="*/ 390244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390244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402151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7517 h 716410"/>
                <a:gd name="connsiteX4" fmla="*/ 63 w 2072816"/>
                <a:gd name="connsiteY4" fmla="*/ 402151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7517 h 716410"/>
                <a:gd name="connsiteX4" fmla="*/ 63 w 2072816"/>
                <a:gd name="connsiteY4" fmla="*/ 402151 h 71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816" h="716410">
                  <a:moveTo>
                    <a:pt x="63" y="402151"/>
                  </a:moveTo>
                  <a:lnTo>
                    <a:pt x="2072816" y="0"/>
                  </a:lnTo>
                  <a:cubicBezTo>
                    <a:pt x="2072816" y="319765"/>
                    <a:pt x="2072815" y="396645"/>
                    <a:pt x="2072815" y="716410"/>
                  </a:cubicBezTo>
                  <a:lnTo>
                    <a:pt x="253" y="687517"/>
                  </a:lnTo>
                  <a:cubicBezTo>
                    <a:pt x="-540" y="578625"/>
                    <a:pt x="856" y="511043"/>
                    <a:pt x="63" y="402151"/>
                  </a:cubicBezTo>
                  <a:close/>
                </a:path>
              </a:pathLst>
            </a:custGeom>
            <a:solidFill>
              <a:srgbClr val="DE8693"/>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 xmlns:a16="http://schemas.microsoft.com/office/drawing/2014/main" id="{7C21B668-7666-4D78-B7B5-E5B478E8F6E3}"/>
                </a:ext>
              </a:extLst>
            </p:cNvPr>
            <p:cNvSpPr/>
            <p:nvPr/>
          </p:nvSpPr>
          <p:spPr>
            <a:xfrm>
              <a:off x="4322563" y="3086052"/>
              <a:ext cx="5049046" cy="715835"/>
            </a:xfrm>
            <a:prstGeom prst="rect">
              <a:avLst/>
            </a:prstGeom>
            <a:solidFill>
              <a:srgbClr val="B931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524D8BC1-DF93-41DC-B8C5-66957DBE3891}"/>
                </a:ext>
              </a:extLst>
            </p:cNvPr>
            <p:cNvSpPr/>
            <p:nvPr/>
          </p:nvSpPr>
          <p:spPr>
            <a:xfrm>
              <a:off x="5050277" y="3270954"/>
              <a:ext cx="355798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FORMULER DES OBJECTIFS</a:t>
              </a:r>
            </a:p>
          </p:txBody>
        </p:sp>
        <p:cxnSp>
          <p:nvCxnSpPr>
            <p:cNvPr id="52" name="Straight Connector 174">
              <a:extLst>
                <a:ext uri="{FF2B5EF4-FFF2-40B4-BE49-F238E27FC236}">
                  <a16:creationId xmlns="" xmlns:a16="http://schemas.microsoft.com/office/drawing/2014/main" id="{0775E7C6-61FE-4BAD-A641-153562841B63}"/>
                </a:ext>
              </a:extLst>
            </p:cNvPr>
            <p:cNvCxnSpPr/>
            <p:nvPr/>
          </p:nvCxnSpPr>
          <p:spPr>
            <a:xfrm>
              <a:off x="4940080" y="3237272"/>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175">
              <a:extLst>
                <a:ext uri="{FF2B5EF4-FFF2-40B4-BE49-F238E27FC236}">
                  <a16:creationId xmlns="" xmlns:a16="http://schemas.microsoft.com/office/drawing/2014/main" id="{1558A839-1E6C-4F04-AEE1-CBA5614D9683}"/>
                </a:ext>
              </a:extLst>
            </p:cNvPr>
            <p:cNvSpPr txBox="1"/>
            <p:nvPr/>
          </p:nvSpPr>
          <p:spPr>
            <a:xfrm>
              <a:off x="4423097" y="3240472"/>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03</a:t>
              </a:r>
            </a:p>
          </p:txBody>
        </p:sp>
      </p:grpSp>
      <p:grpSp>
        <p:nvGrpSpPr>
          <p:cNvPr id="102" name="Groupe 101">
            <a:extLst>
              <a:ext uri="{FF2B5EF4-FFF2-40B4-BE49-F238E27FC236}">
                <a16:creationId xmlns="" xmlns:a16="http://schemas.microsoft.com/office/drawing/2014/main" id="{2FB9FEEC-E6B7-4676-B884-75CCCE1FEDB8}"/>
              </a:ext>
            </a:extLst>
          </p:cNvPr>
          <p:cNvGrpSpPr/>
          <p:nvPr/>
        </p:nvGrpSpPr>
        <p:grpSpPr>
          <a:xfrm>
            <a:off x="2252083" y="3824531"/>
            <a:ext cx="7119832" cy="828684"/>
            <a:chOff x="2252083" y="3824531"/>
            <a:chExt cx="7119832" cy="828684"/>
          </a:xfrm>
        </p:grpSpPr>
        <p:sp>
          <p:nvSpPr>
            <p:cNvPr id="95" name="Rectangle 22">
              <a:extLst>
                <a:ext uri="{FF2B5EF4-FFF2-40B4-BE49-F238E27FC236}">
                  <a16:creationId xmlns="" xmlns:a16="http://schemas.microsoft.com/office/drawing/2014/main" id="{BFF173BE-D548-4F73-A23A-826307085985}"/>
                </a:ext>
              </a:extLst>
            </p:cNvPr>
            <p:cNvSpPr/>
            <p:nvPr/>
          </p:nvSpPr>
          <p:spPr>
            <a:xfrm>
              <a:off x="2252083" y="3824531"/>
              <a:ext cx="2080685" cy="828684"/>
            </a:xfrm>
            <a:custGeom>
              <a:avLst/>
              <a:gdLst>
                <a:gd name="connsiteX0" fmla="*/ 0 w 2055713"/>
                <a:gd name="connsiteY0" fmla="*/ 0 h 960089"/>
                <a:gd name="connsiteX1" fmla="*/ 2055713 w 2055713"/>
                <a:gd name="connsiteY1" fmla="*/ 0 h 960089"/>
                <a:gd name="connsiteX2" fmla="*/ 2055713 w 2055713"/>
                <a:gd name="connsiteY2" fmla="*/ 960089 h 960089"/>
                <a:gd name="connsiteX3" fmla="*/ 0 w 2055713"/>
                <a:gd name="connsiteY3" fmla="*/ 960089 h 960089"/>
                <a:gd name="connsiteX4" fmla="*/ 0 w 2055713"/>
                <a:gd name="connsiteY4" fmla="*/ 0 h 960089"/>
                <a:gd name="connsiteX0" fmla="*/ 2381 w 2055713"/>
                <a:gd name="connsiteY0" fmla="*/ 0 h 1074389"/>
                <a:gd name="connsiteX1" fmla="*/ 2055713 w 2055713"/>
                <a:gd name="connsiteY1" fmla="*/ 114300 h 1074389"/>
                <a:gd name="connsiteX2" fmla="*/ 2055713 w 2055713"/>
                <a:gd name="connsiteY2" fmla="*/ 1074389 h 1074389"/>
                <a:gd name="connsiteX3" fmla="*/ 0 w 2055713"/>
                <a:gd name="connsiteY3" fmla="*/ 1074389 h 1074389"/>
                <a:gd name="connsiteX4" fmla="*/ 2381 w 2055713"/>
                <a:gd name="connsiteY4" fmla="*/ 0 h 1074389"/>
                <a:gd name="connsiteX0" fmla="*/ 230 w 2053562"/>
                <a:gd name="connsiteY0" fmla="*/ 0 h 1074389"/>
                <a:gd name="connsiteX1" fmla="*/ 2053562 w 2053562"/>
                <a:gd name="connsiteY1" fmla="*/ 114300 h 1074389"/>
                <a:gd name="connsiteX2" fmla="*/ 2053562 w 2053562"/>
                <a:gd name="connsiteY2" fmla="*/ 1074389 h 1074389"/>
                <a:gd name="connsiteX3" fmla="*/ 230 w 2053562"/>
                <a:gd name="connsiteY3" fmla="*/ 593377 h 1074389"/>
                <a:gd name="connsiteX4" fmla="*/ 230 w 2053562"/>
                <a:gd name="connsiteY4" fmla="*/ 0 h 1074389"/>
                <a:gd name="connsiteX0" fmla="*/ 230 w 2053562"/>
                <a:gd name="connsiteY0" fmla="*/ 0 h 1074389"/>
                <a:gd name="connsiteX1" fmla="*/ 2053562 w 2053562"/>
                <a:gd name="connsiteY1" fmla="*/ 114300 h 1074389"/>
                <a:gd name="connsiteX2" fmla="*/ 2053562 w 2053562"/>
                <a:gd name="connsiteY2" fmla="*/ 1074389 h 1074389"/>
                <a:gd name="connsiteX3" fmla="*/ 230 w 2053562"/>
                <a:gd name="connsiteY3" fmla="*/ 593377 h 1074389"/>
                <a:gd name="connsiteX4" fmla="*/ 230 w 2053562"/>
                <a:gd name="connsiteY4" fmla="*/ 0 h 1074389"/>
                <a:gd name="connsiteX0" fmla="*/ 2381 w 2055713"/>
                <a:gd name="connsiteY0" fmla="*/ 0 h 1074389"/>
                <a:gd name="connsiteX1" fmla="*/ 2055713 w 2055713"/>
                <a:gd name="connsiteY1" fmla="*/ 114300 h 1074389"/>
                <a:gd name="connsiteX2" fmla="*/ 2055713 w 2055713"/>
                <a:gd name="connsiteY2" fmla="*/ 1074389 h 1074389"/>
                <a:gd name="connsiteX3" fmla="*/ 0 w 2055713"/>
                <a:gd name="connsiteY3" fmla="*/ 426690 h 1074389"/>
                <a:gd name="connsiteX4" fmla="*/ 2381 w 2055713"/>
                <a:gd name="connsiteY4" fmla="*/ 0 h 1074389"/>
                <a:gd name="connsiteX0" fmla="*/ 164 w 2056671"/>
                <a:gd name="connsiteY0" fmla="*/ 0 h 1077564"/>
                <a:gd name="connsiteX1" fmla="*/ 2056671 w 2056671"/>
                <a:gd name="connsiteY1" fmla="*/ 117475 h 1077564"/>
                <a:gd name="connsiteX2" fmla="*/ 2056671 w 2056671"/>
                <a:gd name="connsiteY2" fmla="*/ 1077564 h 1077564"/>
                <a:gd name="connsiteX3" fmla="*/ 958 w 2056671"/>
                <a:gd name="connsiteY3" fmla="*/ 429865 h 1077564"/>
                <a:gd name="connsiteX4" fmla="*/ 164 w 2056671"/>
                <a:gd name="connsiteY4" fmla="*/ 0 h 1077564"/>
                <a:gd name="connsiteX0" fmla="*/ 3968 w 2060475"/>
                <a:gd name="connsiteY0" fmla="*/ 0 h 1077564"/>
                <a:gd name="connsiteX1" fmla="*/ 2060475 w 2060475"/>
                <a:gd name="connsiteY1" fmla="*/ 117475 h 1077564"/>
                <a:gd name="connsiteX2" fmla="*/ 2060475 w 2060475"/>
                <a:gd name="connsiteY2" fmla="*/ 1077564 h 1077564"/>
                <a:gd name="connsiteX3" fmla="*/ 0 w 2060475"/>
                <a:gd name="connsiteY3" fmla="*/ 429865 h 1077564"/>
                <a:gd name="connsiteX4" fmla="*/ 3968 w 2060475"/>
                <a:gd name="connsiteY4" fmla="*/ 0 h 1077564"/>
                <a:gd name="connsiteX0" fmla="*/ 3968 w 2060475"/>
                <a:gd name="connsiteY0" fmla="*/ 0 h 1077564"/>
                <a:gd name="connsiteX1" fmla="*/ 2060475 w 2060475"/>
                <a:gd name="connsiteY1" fmla="*/ 117475 h 1077564"/>
                <a:gd name="connsiteX2" fmla="*/ 2060475 w 2060475"/>
                <a:gd name="connsiteY2" fmla="*/ 1077564 h 1077564"/>
                <a:gd name="connsiteX3" fmla="*/ 0 w 2060475"/>
                <a:gd name="connsiteY3" fmla="*/ 434628 h 1077564"/>
                <a:gd name="connsiteX4" fmla="*/ 3968 w 2060475"/>
                <a:gd name="connsiteY4" fmla="*/ 0 h 1077564"/>
                <a:gd name="connsiteX0" fmla="*/ 1587 w 2058094"/>
                <a:gd name="connsiteY0" fmla="*/ 0 h 1077564"/>
                <a:gd name="connsiteX1" fmla="*/ 2058094 w 2058094"/>
                <a:gd name="connsiteY1" fmla="*/ 117475 h 1077564"/>
                <a:gd name="connsiteX2" fmla="*/ 2058094 w 2058094"/>
                <a:gd name="connsiteY2" fmla="*/ 1077564 h 1077564"/>
                <a:gd name="connsiteX3" fmla="*/ 0 w 2058094"/>
                <a:gd name="connsiteY3" fmla="*/ 434628 h 1077564"/>
                <a:gd name="connsiteX4" fmla="*/ 1587 w 2058094"/>
                <a:gd name="connsiteY4" fmla="*/ 0 h 1077564"/>
                <a:gd name="connsiteX0" fmla="*/ 3969 w 2060476"/>
                <a:gd name="connsiteY0" fmla="*/ 0 h 1077564"/>
                <a:gd name="connsiteX1" fmla="*/ 2060476 w 2060476"/>
                <a:gd name="connsiteY1" fmla="*/ 117475 h 1077564"/>
                <a:gd name="connsiteX2" fmla="*/ 2060476 w 2060476"/>
                <a:gd name="connsiteY2" fmla="*/ 1077564 h 1077564"/>
                <a:gd name="connsiteX3" fmla="*/ 0 w 2060476"/>
                <a:gd name="connsiteY3" fmla="*/ 446535 h 1077564"/>
                <a:gd name="connsiteX4" fmla="*/ 3969 w 2060476"/>
                <a:gd name="connsiteY4" fmla="*/ 0 h 1077564"/>
                <a:gd name="connsiteX0" fmla="*/ 165 w 2056672"/>
                <a:gd name="connsiteY0" fmla="*/ 0 h 1077564"/>
                <a:gd name="connsiteX1" fmla="*/ 2056672 w 2056672"/>
                <a:gd name="connsiteY1" fmla="*/ 117475 h 1077564"/>
                <a:gd name="connsiteX2" fmla="*/ 2056672 w 2056672"/>
                <a:gd name="connsiteY2" fmla="*/ 1077564 h 1077564"/>
                <a:gd name="connsiteX3" fmla="*/ 958 w 2056672"/>
                <a:gd name="connsiteY3" fmla="*/ 446535 h 1077564"/>
                <a:gd name="connsiteX4" fmla="*/ 165 w 2056672"/>
                <a:gd name="connsiteY4" fmla="*/ 0 h 1077564"/>
                <a:gd name="connsiteX0" fmla="*/ 3969 w 2060476"/>
                <a:gd name="connsiteY0" fmla="*/ 0 h 1077564"/>
                <a:gd name="connsiteX1" fmla="*/ 2060476 w 2060476"/>
                <a:gd name="connsiteY1" fmla="*/ 117475 h 1077564"/>
                <a:gd name="connsiteX2" fmla="*/ 2060476 w 2060476"/>
                <a:gd name="connsiteY2" fmla="*/ 1077564 h 1077564"/>
                <a:gd name="connsiteX3" fmla="*/ 0 w 2060476"/>
                <a:gd name="connsiteY3" fmla="*/ 448916 h 1077564"/>
                <a:gd name="connsiteX4" fmla="*/ 3969 w 2060476"/>
                <a:gd name="connsiteY4" fmla="*/ 0 h 1077564"/>
                <a:gd name="connsiteX0" fmla="*/ 1588 w 2058095"/>
                <a:gd name="connsiteY0" fmla="*/ 0 h 1077564"/>
                <a:gd name="connsiteX1" fmla="*/ 2058095 w 2058095"/>
                <a:gd name="connsiteY1" fmla="*/ 117475 h 1077564"/>
                <a:gd name="connsiteX2" fmla="*/ 2058095 w 2058095"/>
                <a:gd name="connsiteY2" fmla="*/ 1077564 h 1077564"/>
                <a:gd name="connsiteX3" fmla="*/ 0 w 2058095"/>
                <a:gd name="connsiteY3" fmla="*/ 448916 h 1077564"/>
                <a:gd name="connsiteX4" fmla="*/ 1588 w 2058095"/>
                <a:gd name="connsiteY4" fmla="*/ 0 h 1077564"/>
                <a:gd name="connsiteX0" fmla="*/ 1708 w 2058215"/>
                <a:gd name="connsiteY0" fmla="*/ 0 h 1077564"/>
                <a:gd name="connsiteX1" fmla="*/ 2058215 w 2058215"/>
                <a:gd name="connsiteY1" fmla="*/ 117475 h 1077564"/>
                <a:gd name="connsiteX2" fmla="*/ 2058215 w 2058215"/>
                <a:gd name="connsiteY2" fmla="*/ 1077564 h 1077564"/>
                <a:gd name="connsiteX3" fmla="*/ 120 w 2058215"/>
                <a:gd name="connsiteY3" fmla="*/ 448916 h 1077564"/>
                <a:gd name="connsiteX4" fmla="*/ 1708 w 2058215"/>
                <a:gd name="connsiteY4" fmla="*/ 0 h 1077564"/>
                <a:gd name="connsiteX0" fmla="*/ 1104 w 2059992"/>
                <a:gd name="connsiteY0" fmla="*/ 0 h 1046608"/>
                <a:gd name="connsiteX1" fmla="*/ 2059992 w 2059992"/>
                <a:gd name="connsiteY1" fmla="*/ 86519 h 1046608"/>
                <a:gd name="connsiteX2" fmla="*/ 2059992 w 2059992"/>
                <a:gd name="connsiteY2" fmla="*/ 1046608 h 1046608"/>
                <a:gd name="connsiteX3" fmla="*/ 1897 w 2059992"/>
                <a:gd name="connsiteY3" fmla="*/ 417960 h 1046608"/>
                <a:gd name="connsiteX4" fmla="*/ 1104 w 2059992"/>
                <a:gd name="connsiteY4" fmla="*/ 0 h 1046608"/>
                <a:gd name="connsiteX0" fmla="*/ 1104 w 2059992"/>
                <a:gd name="connsiteY0" fmla="*/ 0 h 1046608"/>
                <a:gd name="connsiteX1" fmla="*/ 2059992 w 2059992"/>
                <a:gd name="connsiteY1" fmla="*/ 86519 h 1046608"/>
                <a:gd name="connsiteX2" fmla="*/ 2059992 w 2059992"/>
                <a:gd name="connsiteY2" fmla="*/ 1046608 h 1046608"/>
                <a:gd name="connsiteX3" fmla="*/ 1897 w 2059992"/>
                <a:gd name="connsiteY3" fmla="*/ 417960 h 1046608"/>
                <a:gd name="connsiteX4" fmla="*/ 1104 w 2059992"/>
                <a:gd name="connsiteY4" fmla="*/ 0 h 1046608"/>
                <a:gd name="connsiteX0" fmla="*/ 1104 w 2059992"/>
                <a:gd name="connsiteY0" fmla="*/ 0 h 1048989"/>
                <a:gd name="connsiteX1" fmla="*/ 2059992 w 2059992"/>
                <a:gd name="connsiteY1" fmla="*/ 88900 h 1048989"/>
                <a:gd name="connsiteX2" fmla="*/ 2059992 w 2059992"/>
                <a:gd name="connsiteY2" fmla="*/ 1048989 h 1048989"/>
                <a:gd name="connsiteX3" fmla="*/ 1897 w 2059992"/>
                <a:gd name="connsiteY3" fmla="*/ 420341 h 1048989"/>
                <a:gd name="connsiteX4" fmla="*/ 1104 w 2059992"/>
                <a:gd name="connsiteY4" fmla="*/ 0 h 1048989"/>
                <a:gd name="connsiteX0" fmla="*/ 1104 w 2059992"/>
                <a:gd name="connsiteY0" fmla="*/ 0 h 1048989"/>
                <a:gd name="connsiteX1" fmla="*/ 2059992 w 2059992"/>
                <a:gd name="connsiteY1" fmla="*/ 88900 h 1048989"/>
                <a:gd name="connsiteX2" fmla="*/ 2059992 w 2059992"/>
                <a:gd name="connsiteY2" fmla="*/ 1048989 h 1048989"/>
                <a:gd name="connsiteX3" fmla="*/ 1897 w 2059992"/>
                <a:gd name="connsiteY3" fmla="*/ 420341 h 1048989"/>
                <a:gd name="connsiteX4" fmla="*/ 1104 w 2059992"/>
                <a:gd name="connsiteY4" fmla="*/ 0 h 1048989"/>
                <a:gd name="connsiteX0" fmla="*/ 1709 w 2058216"/>
                <a:gd name="connsiteY0" fmla="*/ 0 h 1053751"/>
                <a:gd name="connsiteX1" fmla="*/ 2058216 w 2058216"/>
                <a:gd name="connsiteY1" fmla="*/ 93662 h 1053751"/>
                <a:gd name="connsiteX2" fmla="*/ 2058216 w 2058216"/>
                <a:gd name="connsiteY2" fmla="*/ 1053751 h 1053751"/>
                <a:gd name="connsiteX3" fmla="*/ 121 w 2058216"/>
                <a:gd name="connsiteY3" fmla="*/ 425103 h 1053751"/>
                <a:gd name="connsiteX4" fmla="*/ 1709 w 2058216"/>
                <a:gd name="connsiteY4" fmla="*/ 0 h 1053751"/>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75109 h 1103757"/>
                <a:gd name="connsiteX4" fmla="*/ 3970 w 2058095"/>
                <a:gd name="connsiteY4" fmla="*/ 0 h 1103757"/>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60821 h 1103757"/>
                <a:gd name="connsiteX4" fmla="*/ 3970 w 2058095"/>
                <a:gd name="connsiteY4" fmla="*/ 0 h 1103757"/>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60821 h 1103757"/>
                <a:gd name="connsiteX4" fmla="*/ 3970 w 2058095"/>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60821 h 1103757"/>
                <a:gd name="connsiteX4" fmla="*/ 1708 w 2058214"/>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34627 h 1103757"/>
                <a:gd name="connsiteX4" fmla="*/ 1708 w 2058214"/>
                <a:gd name="connsiteY4" fmla="*/ 0 h 1103757"/>
                <a:gd name="connsiteX0" fmla="*/ 1105 w 2057611"/>
                <a:gd name="connsiteY0" fmla="*/ 0 h 1103757"/>
                <a:gd name="connsiteX1" fmla="*/ 2057611 w 2057611"/>
                <a:gd name="connsiteY1" fmla="*/ 143668 h 1103757"/>
                <a:gd name="connsiteX2" fmla="*/ 2057611 w 2057611"/>
                <a:gd name="connsiteY2" fmla="*/ 1103757 h 1103757"/>
                <a:gd name="connsiteX3" fmla="*/ 1897 w 2057611"/>
                <a:gd name="connsiteY3" fmla="*/ 444152 h 1103757"/>
                <a:gd name="connsiteX4" fmla="*/ 1105 w 2057611"/>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46534 h 1103757"/>
                <a:gd name="connsiteX4" fmla="*/ 1708 w 2058214"/>
                <a:gd name="connsiteY4" fmla="*/ 0 h 1103757"/>
                <a:gd name="connsiteX0" fmla="*/ 818 w 2062087"/>
                <a:gd name="connsiteY0" fmla="*/ 0 h 1096613"/>
                <a:gd name="connsiteX1" fmla="*/ 2062087 w 2062087"/>
                <a:gd name="connsiteY1" fmla="*/ 136524 h 1096613"/>
                <a:gd name="connsiteX2" fmla="*/ 2062087 w 2062087"/>
                <a:gd name="connsiteY2" fmla="*/ 1096613 h 1096613"/>
                <a:gd name="connsiteX3" fmla="*/ 3992 w 2062087"/>
                <a:gd name="connsiteY3" fmla="*/ 439390 h 1096613"/>
                <a:gd name="connsiteX4" fmla="*/ 818 w 2062087"/>
                <a:gd name="connsiteY4" fmla="*/ 0 h 1096613"/>
                <a:gd name="connsiteX0" fmla="*/ 1105 w 2059992"/>
                <a:gd name="connsiteY0" fmla="*/ 0 h 1096613"/>
                <a:gd name="connsiteX1" fmla="*/ 2059992 w 2059992"/>
                <a:gd name="connsiteY1" fmla="*/ 136524 h 1096613"/>
                <a:gd name="connsiteX2" fmla="*/ 2059992 w 2059992"/>
                <a:gd name="connsiteY2" fmla="*/ 1096613 h 1096613"/>
                <a:gd name="connsiteX3" fmla="*/ 1897 w 2059992"/>
                <a:gd name="connsiteY3" fmla="*/ 439390 h 1096613"/>
                <a:gd name="connsiteX4" fmla="*/ 1105 w 2059992"/>
                <a:gd name="connsiteY4" fmla="*/ 0 h 1096613"/>
                <a:gd name="connsiteX0" fmla="*/ 1709 w 2058215"/>
                <a:gd name="connsiteY0" fmla="*/ 0 h 1096613"/>
                <a:gd name="connsiteX1" fmla="*/ 2058215 w 2058215"/>
                <a:gd name="connsiteY1" fmla="*/ 136524 h 1096613"/>
                <a:gd name="connsiteX2" fmla="*/ 2058215 w 2058215"/>
                <a:gd name="connsiteY2" fmla="*/ 1096613 h 1096613"/>
                <a:gd name="connsiteX3" fmla="*/ 120 w 2058215"/>
                <a:gd name="connsiteY3" fmla="*/ 439390 h 1096613"/>
                <a:gd name="connsiteX4" fmla="*/ 1709 w 2058215"/>
                <a:gd name="connsiteY4" fmla="*/ 0 h 1096613"/>
                <a:gd name="connsiteX0" fmla="*/ 1709 w 2058215"/>
                <a:gd name="connsiteY0" fmla="*/ 0 h 1096613"/>
                <a:gd name="connsiteX1" fmla="*/ 2058215 w 2058215"/>
                <a:gd name="connsiteY1" fmla="*/ 138905 h 1096613"/>
                <a:gd name="connsiteX2" fmla="*/ 2058215 w 2058215"/>
                <a:gd name="connsiteY2" fmla="*/ 1096613 h 1096613"/>
                <a:gd name="connsiteX3" fmla="*/ 120 w 2058215"/>
                <a:gd name="connsiteY3" fmla="*/ 439390 h 1096613"/>
                <a:gd name="connsiteX4" fmla="*/ 1709 w 2058215"/>
                <a:gd name="connsiteY4" fmla="*/ 0 h 1096613"/>
                <a:gd name="connsiteX0" fmla="*/ 3970 w 2060476"/>
                <a:gd name="connsiteY0" fmla="*/ 0 h 1096613"/>
                <a:gd name="connsiteX1" fmla="*/ 2060476 w 2060476"/>
                <a:gd name="connsiteY1" fmla="*/ 138905 h 1096613"/>
                <a:gd name="connsiteX2" fmla="*/ 2060476 w 2060476"/>
                <a:gd name="connsiteY2" fmla="*/ 1096613 h 1096613"/>
                <a:gd name="connsiteX3" fmla="*/ 0 w 2060476"/>
                <a:gd name="connsiteY3" fmla="*/ 437009 h 1096613"/>
                <a:gd name="connsiteX4" fmla="*/ 3970 w 2060476"/>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3970 w 2060476"/>
                <a:gd name="connsiteY0" fmla="*/ 0 h 1096613"/>
                <a:gd name="connsiteX1" fmla="*/ 2060476 w 2060476"/>
                <a:gd name="connsiteY1" fmla="*/ 138905 h 1096613"/>
                <a:gd name="connsiteX2" fmla="*/ 2060476 w 2060476"/>
                <a:gd name="connsiteY2" fmla="*/ 1096613 h 1096613"/>
                <a:gd name="connsiteX3" fmla="*/ 0 w 2060476"/>
                <a:gd name="connsiteY3" fmla="*/ 437009 h 1096613"/>
                <a:gd name="connsiteX4" fmla="*/ 3970 w 2060476"/>
                <a:gd name="connsiteY4" fmla="*/ 0 h 1096613"/>
                <a:gd name="connsiteX0" fmla="*/ 1104 w 2062372"/>
                <a:gd name="connsiteY0" fmla="*/ 0 h 1096613"/>
                <a:gd name="connsiteX1" fmla="*/ 2062372 w 2062372"/>
                <a:gd name="connsiteY1" fmla="*/ 138905 h 1096613"/>
                <a:gd name="connsiteX2" fmla="*/ 2062372 w 2062372"/>
                <a:gd name="connsiteY2" fmla="*/ 1096613 h 1096613"/>
                <a:gd name="connsiteX3" fmla="*/ 1896 w 2062372"/>
                <a:gd name="connsiteY3" fmla="*/ 437009 h 1096613"/>
                <a:gd name="connsiteX4" fmla="*/ 1104 w 2062372"/>
                <a:gd name="connsiteY4" fmla="*/ 0 h 1096613"/>
                <a:gd name="connsiteX0" fmla="*/ 1709 w 2060596"/>
                <a:gd name="connsiteY0" fmla="*/ 0 h 1096613"/>
                <a:gd name="connsiteX1" fmla="*/ 2060596 w 2060596"/>
                <a:gd name="connsiteY1" fmla="*/ 138905 h 1096613"/>
                <a:gd name="connsiteX2" fmla="*/ 2060596 w 2060596"/>
                <a:gd name="connsiteY2" fmla="*/ 1096613 h 1096613"/>
                <a:gd name="connsiteX3" fmla="*/ 120 w 2060596"/>
                <a:gd name="connsiteY3" fmla="*/ 437009 h 1096613"/>
                <a:gd name="connsiteX4" fmla="*/ 1709 w 2060596"/>
                <a:gd name="connsiteY4" fmla="*/ 0 h 1096613"/>
                <a:gd name="connsiteX0" fmla="*/ 1709 w 2060596"/>
                <a:gd name="connsiteY0" fmla="*/ 0 h 1146619"/>
                <a:gd name="connsiteX1" fmla="*/ 2060596 w 2060596"/>
                <a:gd name="connsiteY1" fmla="*/ 188911 h 1146619"/>
                <a:gd name="connsiteX2" fmla="*/ 2060596 w 2060596"/>
                <a:gd name="connsiteY2" fmla="*/ 1146619 h 1146619"/>
                <a:gd name="connsiteX3" fmla="*/ 120 w 2060596"/>
                <a:gd name="connsiteY3" fmla="*/ 487015 h 1146619"/>
                <a:gd name="connsiteX4" fmla="*/ 1709 w 2060596"/>
                <a:gd name="connsiteY4" fmla="*/ 0 h 1146619"/>
                <a:gd name="connsiteX0" fmla="*/ 819 w 2059706"/>
                <a:gd name="connsiteY0" fmla="*/ 0 h 1146619"/>
                <a:gd name="connsiteX1" fmla="*/ 2059706 w 2059706"/>
                <a:gd name="connsiteY1" fmla="*/ 188911 h 1146619"/>
                <a:gd name="connsiteX2" fmla="*/ 2059706 w 2059706"/>
                <a:gd name="connsiteY2" fmla="*/ 1146619 h 1146619"/>
                <a:gd name="connsiteX3" fmla="*/ 3992 w 2059706"/>
                <a:gd name="connsiteY3" fmla="*/ 398908 h 1146619"/>
                <a:gd name="connsiteX4" fmla="*/ 819 w 2059706"/>
                <a:gd name="connsiteY4" fmla="*/ 0 h 1146619"/>
                <a:gd name="connsiteX0" fmla="*/ 1105 w 2057610"/>
                <a:gd name="connsiteY0" fmla="*/ 0 h 1144237"/>
                <a:gd name="connsiteX1" fmla="*/ 2057610 w 2057610"/>
                <a:gd name="connsiteY1" fmla="*/ 186529 h 1144237"/>
                <a:gd name="connsiteX2" fmla="*/ 2057610 w 2057610"/>
                <a:gd name="connsiteY2" fmla="*/ 1144237 h 1144237"/>
                <a:gd name="connsiteX3" fmla="*/ 1896 w 2057610"/>
                <a:gd name="connsiteY3" fmla="*/ 396526 h 1144237"/>
                <a:gd name="connsiteX4" fmla="*/ 1105 w 2057610"/>
                <a:gd name="connsiteY4" fmla="*/ 0 h 1144237"/>
                <a:gd name="connsiteX0" fmla="*/ 1105 w 2057610"/>
                <a:gd name="connsiteY0" fmla="*/ 0 h 1149000"/>
                <a:gd name="connsiteX1" fmla="*/ 2057610 w 2057610"/>
                <a:gd name="connsiteY1" fmla="*/ 191292 h 1149000"/>
                <a:gd name="connsiteX2" fmla="*/ 2057610 w 2057610"/>
                <a:gd name="connsiteY2" fmla="*/ 1149000 h 1149000"/>
                <a:gd name="connsiteX3" fmla="*/ 1896 w 2057610"/>
                <a:gd name="connsiteY3" fmla="*/ 401289 h 1149000"/>
                <a:gd name="connsiteX4" fmla="*/ 1105 w 2057610"/>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398907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398907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406051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403670 h 1149000"/>
                <a:gd name="connsiteX4" fmla="*/ 1708 w 2058213"/>
                <a:gd name="connsiteY4" fmla="*/ 0 h 1149000"/>
                <a:gd name="connsiteX0" fmla="*/ 1708 w 2058213"/>
                <a:gd name="connsiteY0" fmla="*/ 0 h 1144237"/>
                <a:gd name="connsiteX1" fmla="*/ 2058213 w 2058213"/>
                <a:gd name="connsiteY1" fmla="*/ 186529 h 1144237"/>
                <a:gd name="connsiteX2" fmla="*/ 2058213 w 2058213"/>
                <a:gd name="connsiteY2" fmla="*/ 1144237 h 1144237"/>
                <a:gd name="connsiteX3" fmla="*/ 118 w 2058213"/>
                <a:gd name="connsiteY3" fmla="*/ 398907 h 1144237"/>
                <a:gd name="connsiteX4" fmla="*/ 1708 w 2058213"/>
                <a:gd name="connsiteY4" fmla="*/ 0 h 1144237"/>
                <a:gd name="connsiteX0" fmla="*/ 818 w 2062085"/>
                <a:gd name="connsiteY0" fmla="*/ 0 h 1144237"/>
                <a:gd name="connsiteX1" fmla="*/ 2062085 w 2062085"/>
                <a:gd name="connsiteY1" fmla="*/ 186529 h 1144237"/>
                <a:gd name="connsiteX2" fmla="*/ 2062085 w 2062085"/>
                <a:gd name="connsiteY2" fmla="*/ 1144237 h 1144237"/>
                <a:gd name="connsiteX3" fmla="*/ 3990 w 2062085"/>
                <a:gd name="connsiteY3" fmla="*/ 398907 h 1144237"/>
                <a:gd name="connsiteX4" fmla="*/ 818 w 2062085"/>
                <a:gd name="connsiteY4" fmla="*/ 0 h 1144237"/>
                <a:gd name="connsiteX0" fmla="*/ 1104 w 2062371"/>
                <a:gd name="connsiteY0" fmla="*/ 0 h 1144237"/>
                <a:gd name="connsiteX1" fmla="*/ 2062371 w 2062371"/>
                <a:gd name="connsiteY1" fmla="*/ 186529 h 1144237"/>
                <a:gd name="connsiteX2" fmla="*/ 2062371 w 2062371"/>
                <a:gd name="connsiteY2" fmla="*/ 1144237 h 1144237"/>
                <a:gd name="connsiteX3" fmla="*/ 1894 w 2062371"/>
                <a:gd name="connsiteY3" fmla="*/ 398907 h 1144237"/>
                <a:gd name="connsiteX4" fmla="*/ 1104 w 2062371"/>
                <a:gd name="connsiteY4" fmla="*/ 0 h 1144237"/>
                <a:gd name="connsiteX0" fmla="*/ 1104 w 2062371"/>
                <a:gd name="connsiteY0" fmla="*/ 0 h 1144237"/>
                <a:gd name="connsiteX1" fmla="*/ 2062371 w 2062371"/>
                <a:gd name="connsiteY1" fmla="*/ 186529 h 1144237"/>
                <a:gd name="connsiteX2" fmla="*/ 2062371 w 2062371"/>
                <a:gd name="connsiteY2" fmla="*/ 1144237 h 1144237"/>
                <a:gd name="connsiteX3" fmla="*/ 1894 w 2062371"/>
                <a:gd name="connsiteY3" fmla="*/ 398907 h 1144237"/>
                <a:gd name="connsiteX4" fmla="*/ 1104 w 2062371"/>
                <a:gd name="connsiteY4" fmla="*/ 0 h 1144237"/>
                <a:gd name="connsiteX0" fmla="*/ 1710 w 2060596"/>
                <a:gd name="connsiteY0" fmla="*/ 0 h 1144237"/>
                <a:gd name="connsiteX1" fmla="*/ 2060596 w 2060596"/>
                <a:gd name="connsiteY1" fmla="*/ 186529 h 1144237"/>
                <a:gd name="connsiteX2" fmla="*/ 2060596 w 2060596"/>
                <a:gd name="connsiteY2" fmla="*/ 1144237 h 1144237"/>
                <a:gd name="connsiteX3" fmla="*/ 119 w 2060596"/>
                <a:gd name="connsiteY3" fmla="*/ 398907 h 1144237"/>
                <a:gd name="connsiteX4" fmla="*/ 1710 w 2060596"/>
                <a:gd name="connsiteY4" fmla="*/ 0 h 1144237"/>
                <a:gd name="connsiteX0" fmla="*/ 818 w 2064466"/>
                <a:gd name="connsiteY0" fmla="*/ 0 h 1146618"/>
                <a:gd name="connsiteX1" fmla="*/ 2064466 w 2064466"/>
                <a:gd name="connsiteY1" fmla="*/ 188910 h 1146618"/>
                <a:gd name="connsiteX2" fmla="*/ 2064466 w 2064466"/>
                <a:gd name="connsiteY2" fmla="*/ 1146618 h 1146618"/>
                <a:gd name="connsiteX3" fmla="*/ 3989 w 2064466"/>
                <a:gd name="connsiteY3" fmla="*/ 401288 h 1146618"/>
                <a:gd name="connsiteX4" fmla="*/ 818 w 2064466"/>
                <a:gd name="connsiteY4" fmla="*/ 0 h 1146618"/>
                <a:gd name="connsiteX0" fmla="*/ 1104 w 2064752"/>
                <a:gd name="connsiteY0" fmla="*/ 0 h 1146618"/>
                <a:gd name="connsiteX1" fmla="*/ 2064752 w 2064752"/>
                <a:gd name="connsiteY1" fmla="*/ 188910 h 1146618"/>
                <a:gd name="connsiteX2" fmla="*/ 2064752 w 2064752"/>
                <a:gd name="connsiteY2" fmla="*/ 1146618 h 1146618"/>
                <a:gd name="connsiteX3" fmla="*/ 1894 w 2064752"/>
                <a:gd name="connsiteY3" fmla="*/ 398907 h 1146618"/>
                <a:gd name="connsiteX4" fmla="*/ 1104 w 2064752"/>
                <a:gd name="connsiteY4" fmla="*/ 0 h 1146618"/>
                <a:gd name="connsiteX0" fmla="*/ 1104 w 2064752"/>
                <a:gd name="connsiteY0" fmla="*/ 0 h 1146618"/>
                <a:gd name="connsiteX1" fmla="*/ 2064752 w 2064752"/>
                <a:gd name="connsiteY1" fmla="*/ 188910 h 1146618"/>
                <a:gd name="connsiteX2" fmla="*/ 2064752 w 2064752"/>
                <a:gd name="connsiteY2" fmla="*/ 1146618 h 1146618"/>
                <a:gd name="connsiteX3" fmla="*/ 1894 w 2064752"/>
                <a:gd name="connsiteY3" fmla="*/ 398907 h 1146618"/>
                <a:gd name="connsiteX4" fmla="*/ 1104 w 2064752"/>
                <a:gd name="connsiteY4" fmla="*/ 0 h 1146618"/>
                <a:gd name="connsiteX0" fmla="*/ 1710 w 2062977"/>
                <a:gd name="connsiteY0" fmla="*/ 0 h 1146618"/>
                <a:gd name="connsiteX1" fmla="*/ 2062977 w 2062977"/>
                <a:gd name="connsiteY1" fmla="*/ 188910 h 1146618"/>
                <a:gd name="connsiteX2" fmla="*/ 2062977 w 2062977"/>
                <a:gd name="connsiteY2" fmla="*/ 1146618 h 1146618"/>
                <a:gd name="connsiteX3" fmla="*/ 119 w 2062977"/>
                <a:gd name="connsiteY3" fmla="*/ 398907 h 1146618"/>
                <a:gd name="connsiteX4" fmla="*/ 1710 w 2062977"/>
                <a:gd name="connsiteY4" fmla="*/ 0 h 1146618"/>
                <a:gd name="connsiteX0" fmla="*/ 1710 w 2065358"/>
                <a:gd name="connsiteY0" fmla="*/ 0 h 1148999"/>
                <a:gd name="connsiteX1" fmla="*/ 2062977 w 2065358"/>
                <a:gd name="connsiteY1" fmla="*/ 188910 h 1148999"/>
                <a:gd name="connsiteX2" fmla="*/ 2065358 w 2065358"/>
                <a:gd name="connsiteY2" fmla="*/ 1148999 h 1148999"/>
                <a:gd name="connsiteX3" fmla="*/ 119 w 2065358"/>
                <a:gd name="connsiteY3" fmla="*/ 398907 h 1148999"/>
                <a:gd name="connsiteX4" fmla="*/ 1710 w 2065358"/>
                <a:gd name="connsiteY4" fmla="*/ 0 h 114899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5358"/>
                <a:gd name="connsiteY0" fmla="*/ 0 h 1142649"/>
                <a:gd name="connsiteX1" fmla="*/ 2062977 w 2065358"/>
                <a:gd name="connsiteY1" fmla="*/ 188910 h 1142649"/>
                <a:gd name="connsiteX2" fmla="*/ 2065358 w 2065358"/>
                <a:gd name="connsiteY2" fmla="*/ 1142649 h 1142649"/>
                <a:gd name="connsiteX3" fmla="*/ 119 w 2065358"/>
                <a:gd name="connsiteY3" fmla="*/ 398907 h 1142649"/>
                <a:gd name="connsiteX4" fmla="*/ 1710 w 2065358"/>
                <a:gd name="connsiteY4" fmla="*/ 0 h 1142649"/>
                <a:gd name="connsiteX0" fmla="*/ 1710 w 2065358"/>
                <a:gd name="connsiteY0" fmla="*/ 0 h 1145824"/>
                <a:gd name="connsiteX1" fmla="*/ 2062977 w 2065358"/>
                <a:gd name="connsiteY1" fmla="*/ 188910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48999"/>
                <a:gd name="connsiteX1" fmla="*/ 2062977 w 2065358"/>
                <a:gd name="connsiteY1" fmla="*/ 188910 h 1148999"/>
                <a:gd name="connsiteX2" fmla="*/ 2065358 w 2065358"/>
                <a:gd name="connsiteY2" fmla="*/ 1148999 h 1148999"/>
                <a:gd name="connsiteX3" fmla="*/ 119 w 2065358"/>
                <a:gd name="connsiteY3" fmla="*/ 398907 h 1148999"/>
                <a:gd name="connsiteX4" fmla="*/ 1710 w 2065358"/>
                <a:gd name="connsiteY4" fmla="*/ 0 h 1148999"/>
                <a:gd name="connsiteX0" fmla="*/ 1710 w 2065358"/>
                <a:gd name="connsiteY0" fmla="*/ 0 h 1145824"/>
                <a:gd name="connsiteX1" fmla="*/ 2062977 w 2065358"/>
                <a:gd name="connsiteY1" fmla="*/ 188910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98212"/>
                <a:gd name="connsiteX1" fmla="*/ 2062977 w 2065358"/>
                <a:gd name="connsiteY1" fmla="*/ 238123 h 1198212"/>
                <a:gd name="connsiteX2" fmla="*/ 2065358 w 2065358"/>
                <a:gd name="connsiteY2" fmla="*/ 1198212 h 1198212"/>
                <a:gd name="connsiteX3" fmla="*/ 119 w 2065358"/>
                <a:gd name="connsiteY3" fmla="*/ 451295 h 1198212"/>
                <a:gd name="connsiteX4" fmla="*/ 1710 w 2065358"/>
                <a:gd name="connsiteY4" fmla="*/ 0 h 1198212"/>
                <a:gd name="connsiteX0" fmla="*/ 1105 w 2064753"/>
                <a:gd name="connsiteY0" fmla="*/ 0 h 1198212"/>
                <a:gd name="connsiteX1" fmla="*/ 2062372 w 2064753"/>
                <a:gd name="connsiteY1" fmla="*/ 238123 h 1198212"/>
                <a:gd name="connsiteX2" fmla="*/ 2064753 w 2064753"/>
                <a:gd name="connsiteY2" fmla="*/ 1198212 h 1198212"/>
                <a:gd name="connsiteX3" fmla="*/ 1895 w 2064753"/>
                <a:gd name="connsiteY3" fmla="*/ 396526 h 1198212"/>
                <a:gd name="connsiteX4" fmla="*/ 1105 w 2064753"/>
                <a:gd name="connsiteY4" fmla="*/ 0 h 1198212"/>
                <a:gd name="connsiteX0" fmla="*/ 3972 w 2062858"/>
                <a:gd name="connsiteY0" fmla="*/ 0 h 1198212"/>
                <a:gd name="connsiteX1" fmla="*/ 2060477 w 2062858"/>
                <a:gd name="connsiteY1" fmla="*/ 238123 h 1198212"/>
                <a:gd name="connsiteX2" fmla="*/ 2062858 w 2062858"/>
                <a:gd name="connsiteY2" fmla="*/ 1198212 h 1198212"/>
                <a:gd name="connsiteX3" fmla="*/ 0 w 2062858"/>
                <a:gd name="connsiteY3" fmla="*/ 396526 h 1198212"/>
                <a:gd name="connsiteX4" fmla="*/ 3972 w 2062858"/>
                <a:gd name="connsiteY4" fmla="*/ 0 h 1198212"/>
                <a:gd name="connsiteX0" fmla="*/ 1104 w 2064753"/>
                <a:gd name="connsiteY0" fmla="*/ 0 h 1200594"/>
                <a:gd name="connsiteX1" fmla="*/ 2062372 w 2064753"/>
                <a:gd name="connsiteY1" fmla="*/ 240505 h 1200594"/>
                <a:gd name="connsiteX2" fmla="*/ 2064753 w 2064753"/>
                <a:gd name="connsiteY2" fmla="*/ 1200594 h 1200594"/>
                <a:gd name="connsiteX3" fmla="*/ 1895 w 2064753"/>
                <a:gd name="connsiteY3" fmla="*/ 398908 h 1200594"/>
                <a:gd name="connsiteX4" fmla="*/ 1104 w 2064753"/>
                <a:gd name="connsiteY4" fmla="*/ 0 h 1200594"/>
                <a:gd name="connsiteX0" fmla="*/ 1709 w 2062977"/>
                <a:gd name="connsiteY0" fmla="*/ 0 h 1202975"/>
                <a:gd name="connsiteX1" fmla="*/ 2060596 w 2062977"/>
                <a:gd name="connsiteY1" fmla="*/ 242886 h 1202975"/>
                <a:gd name="connsiteX2" fmla="*/ 2062977 w 2062977"/>
                <a:gd name="connsiteY2" fmla="*/ 1202975 h 1202975"/>
                <a:gd name="connsiteX3" fmla="*/ 119 w 2062977"/>
                <a:gd name="connsiteY3" fmla="*/ 401289 h 1202975"/>
                <a:gd name="connsiteX4" fmla="*/ 1709 w 2062977"/>
                <a:gd name="connsiteY4" fmla="*/ 0 h 1202975"/>
                <a:gd name="connsiteX0" fmla="*/ 1709 w 2062977"/>
                <a:gd name="connsiteY0" fmla="*/ 0 h 1202975"/>
                <a:gd name="connsiteX1" fmla="*/ 2060596 w 2062977"/>
                <a:gd name="connsiteY1" fmla="*/ 242886 h 1202975"/>
                <a:gd name="connsiteX2" fmla="*/ 2062977 w 2062977"/>
                <a:gd name="connsiteY2" fmla="*/ 1202975 h 1202975"/>
                <a:gd name="connsiteX3" fmla="*/ 119 w 2062977"/>
                <a:gd name="connsiteY3" fmla="*/ 406051 h 1202975"/>
                <a:gd name="connsiteX4" fmla="*/ 1709 w 2062977"/>
                <a:gd name="connsiteY4" fmla="*/ 0 h 1202975"/>
                <a:gd name="connsiteX0" fmla="*/ 3971 w 2065239"/>
                <a:gd name="connsiteY0" fmla="*/ 0 h 1202975"/>
                <a:gd name="connsiteX1" fmla="*/ 2062858 w 2065239"/>
                <a:gd name="connsiteY1" fmla="*/ 242886 h 1202975"/>
                <a:gd name="connsiteX2" fmla="*/ 2065239 w 2065239"/>
                <a:gd name="connsiteY2" fmla="*/ 1202975 h 1202975"/>
                <a:gd name="connsiteX3" fmla="*/ 0 w 2065239"/>
                <a:gd name="connsiteY3" fmla="*/ 401288 h 1202975"/>
                <a:gd name="connsiteX4" fmla="*/ 3971 w 2065239"/>
                <a:gd name="connsiteY4" fmla="*/ 0 h 1202975"/>
                <a:gd name="connsiteX0" fmla="*/ 3971 w 2065239"/>
                <a:gd name="connsiteY0" fmla="*/ 0 h 1202975"/>
                <a:gd name="connsiteX1" fmla="*/ 2062858 w 2065239"/>
                <a:gd name="connsiteY1" fmla="*/ 242886 h 1202975"/>
                <a:gd name="connsiteX2" fmla="*/ 2065239 w 2065239"/>
                <a:gd name="connsiteY2" fmla="*/ 1202975 h 1202975"/>
                <a:gd name="connsiteX3" fmla="*/ 0 w 2065239"/>
                <a:gd name="connsiteY3" fmla="*/ 403669 h 1202975"/>
                <a:gd name="connsiteX4" fmla="*/ 3971 w 2065239"/>
                <a:gd name="connsiteY4" fmla="*/ 0 h 1202975"/>
                <a:gd name="connsiteX0" fmla="*/ 1104 w 2067134"/>
                <a:gd name="connsiteY0" fmla="*/ 0 h 1205356"/>
                <a:gd name="connsiteX1" fmla="*/ 2064753 w 2067134"/>
                <a:gd name="connsiteY1" fmla="*/ 245267 h 1205356"/>
                <a:gd name="connsiteX2" fmla="*/ 2067134 w 2067134"/>
                <a:gd name="connsiteY2" fmla="*/ 1205356 h 1205356"/>
                <a:gd name="connsiteX3" fmla="*/ 1895 w 2067134"/>
                <a:gd name="connsiteY3" fmla="*/ 406050 h 1205356"/>
                <a:gd name="connsiteX4" fmla="*/ 1104 w 2067134"/>
                <a:gd name="connsiteY4" fmla="*/ 0 h 1205356"/>
                <a:gd name="connsiteX0" fmla="*/ 1709 w 2065358"/>
                <a:gd name="connsiteY0" fmla="*/ 0 h 1205356"/>
                <a:gd name="connsiteX1" fmla="*/ 2062977 w 2065358"/>
                <a:gd name="connsiteY1" fmla="*/ 245267 h 1205356"/>
                <a:gd name="connsiteX2" fmla="*/ 2065358 w 2065358"/>
                <a:gd name="connsiteY2" fmla="*/ 1205356 h 1205356"/>
                <a:gd name="connsiteX3" fmla="*/ 119 w 2065358"/>
                <a:gd name="connsiteY3" fmla="*/ 406050 h 1205356"/>
                <a:gd name="connsiteX4" fmla="*/ 1709 w 2065358"/>
                <a:gd name="connsiteY4" fmla="*/ 0 h 1205356"/>
                <a:gd name="connsiteX0" fmla="*/ 1709 w 2065358"/>
                <a:gd name="connsiteY0" fmla="*/ 0 h 1200594"/>
                <a:gd name="connsiteX1" fmla="*/ 2062977 w 2065358"/>
                <a:gd name="connsiteY1" fmla="*/ 240505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7844"/>
                <a:gd name="connsiteY0" fmla="*/ 0 h 1200594"/>
                <a:gd name="connsiteX1" fmla="*/ 2067739 w 2067844"/>
                <a:gd name="connsiteY1" fmla="*/ 238123 h 1200594"/>
                <a:gd name="connsiteX2" fmla="*/ 2065358 w 2067844"/>
                <a:gd name="connsiteY2" fmla="*/ 1200594 h 1200594"/>
                <a:gd name="connsiteX3" fmla="*/ 119 w 2067844"/>
                <a:gd name="connsiteY3" fmla="*/ 401288 h 1200594"/>
                <a:gd name="connsiteX4" fmla="*/ 1709 w 2067844"/>
                <a:gd name="connsiteY4" fmla="*/ 0 h 1200594"/>
                <a:gd name="connsiteX0" fmla="*/ 1709 w 2065358"/>
                <a:gd name="connsiteY0" fmla="*/ 0 h 1200594"/>
                <a:gd name="connsiteX1" fmla="*/ 2062976 w 2065358"/>
                <a:gd name="connsiteY1" fmla="*/ 233360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5358"/>
                <a:gd name="connsiteY0" fmla="*/ 0 h 1200594"/>
                <a:gd name="connsiteX1" fmla="*/ 2062976 w 2065358"/>
                <a:gd name="connsiteY1" fmla="*/ 238122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5586"/>
                <a:gd name="connsiteY0" fmla="*/ 0 h 1200594"/>
                <a:gd name="connsiteX1" fmla="*/ 2065357 w 2065586"/>
                <a:gd name="connsiteY1" fmla="*/ 238122 h 1200594"/>
                <a:gd name="connsiteX2" fmla="*/ 2065358 w 2065586"/>
                <a:gd name="connsiteY2" fmla="*/ 1200594 h 1200594"/>
                <a:gd name="connsiteX3" fmla="*/ 119 w 2065586"/>
                <a:gd name="connsiteY3" fmla="*/ 401288 h 1200594"/>
                <a:gd name="connsiteX4" fmla="*/ 1709 w 2065586"/>
                <a:gd name="connsiteY4" fmla="*/ 0 h 1200594"/>
                <a:gd name="connsiteX0" fmla="*/ 1709 w 2067740"/>
                <a:gd name="connsiteY0" fmla="*/ 0 h 1195832"/>
                <a:gd name="connsiteX1" fmla="*/ 2065357 w 2067740"/>
                <a:gd name="connsiteY1" fmla="*/ 238122 h 1195832"/>
                <a:gd name="connsiteX2" fmla="*/ 2067740 w 2067740"/>
                <a:gd name="connsiteY2" fmla="*/ 1195832 h 1195832"/>
                <a:gd name="connsiteX3" fmla="*/ 119 w 2067740"/>
                <a:gd name="connsiteY3" fmla="*/ 401288 h 1195832"/>
                <a:gd name="connsiteX4" fmla="*/ 1709 w 2067740"/>
                <a:gd name="connsiteY4" fmla="*/ 0 h 1195832"/>
                <a:gd name="connsiteX0" fmla="*/ 1709 w 2065462"/>
                <a:gd name="connsiteY0" fmla="*/ 0 h 1195832"/>
                <a:gd name="connsiteX1" fmla="*/ 2065357 w 2065462"/>
                <a:gd name="connsiteY1" fmla="*/ 238122 h 1195832"/>
                <a:gd name="connsiteX2" fmla="*/ 2062977 w 2065462"/>
                <a:gd name="connsiteY2" fmla="*/ 1195832 h 1195832"/>
                <a:gd name="connsiteX3" fmla="*/ 119 w 2065462"/>
                <a:gd name="connsiteY3" fmla="*/ 401288 h 1195832"/>
                <a:gd name="connsiteX4" fmla="*/ 1709 w 2065462"/>
                <a:gd name="connsiteY4" fmla="*/ 0 h 1195832"/>
                <a:gd name="connsiteX0" fmla="*/ 1709 w 2067740"/>
                <a:gd name="connsiteY0" fmla="*/ 0 h 1198213"/>
                <a:gd name="connsiteX1" fmla="*/ 2065357 w 2067740"/>
                <a:gd name="connsiteY1" fmla="*/ 238122 h 1198213"/>
                <a:gd name="connsiteX2" fmla="*/ 2067740 w 2067740"/>
                <a:gd name="connsiteY2" fmla="*/ 1198213 h 1198213"/>
                <a:gd name="connsiteX3" fmla="*/ 119 w 2067740"/>
                <a:gd name="connsiteY3" fmla="*/ 401288 h 1198213"/>
                <a:gd name="connsiteX4" fmla="*/ 1709 w 2067740"/>
                <a:gd name="connsiteY4" fmla="*/ 0 h 1198213"/>
                <a:gd name="connsiteX0" fmla="*/ 1709 w 2065462"/>
                <a:gd name="connsiteY0" fmla="*/ 0 h 1198213"/>
                <a:gd name="connsiteX1" fmla="*/ 2065357 w 2065462"/>
                <a:gd name="connsiteY1" fmla="*/ 238122 h 1198213"/>
                <a:gd name="connsiteX2" fmla="*/ 2062977 w 2065462"/>
                <a:gd name="connsiteY2" fmla="*/ 1198213 h 1198213"/>
                <a:gd name="connsiteX3" fmla="*/ 119 w 2065462"/>
                <a:gd name="connsiteY3" fmla="*/ 401288 h 1198213"/>
                <a:gd name="connsiteX4" fmla="*/ 1709 w 2065462"/>
                <a:gd name="connsiteY4" fmla="*/ 0 h 1198213"/>
                <a:gd name="connsiteX0" fmla="*/ 1709 w 2065462"/>
                <a:gd name="connsiteY0" fmla="*/ 0 h 1198213"/>
                <a:gd name="connsiteX1" fmla="*/ 2065357 w 2065462"/>
                <a:gd name="connsiteY1" fmla="*/ 238122 h 1198213"/>
                <a:gd name="connsiteX2" fmla="*/ 2062977 w 2065462"/>
                <a:gd name="connsiteY2" fmla="*/ 1198213 h 1198213"/>
                <a:gd name="connsiteX3" fmla="*/ 119 w 2065462"/>
                <a:gd name="connsiteY3" fmla="*/ 401288 h 1198213"/>
                <a:gd name="connsiteX4" fmla="*/ 1709 w 2065462"/>
                <a:gd name="connsiteY4" fmla="*/ 0 h 1198213"/>
                <a:gd name="connsiteX0" fmla="*/ 1709 w 2065425"/>
                <a:gd name="connsiteY0" fmla="*/ 0 h 1195832"/>
                <a:gd name="connsiteX1" fmla="*/ 2065357 w 2065425"/>
                <a:gd name="connsiteY1" fmla="*/ 238122 h 1195832"/>
                <a:gd name="connsiteX2" fmla="*/ 2060596 w 2065425"/>
                <a:gd name="connsiteY2" fmla="*/ 1195832 h 1195832"/>
                <a:gd name="connsiteX3" fmla="*/ 119 w 2065425"/>
                <a:gd name="connsiteY3" fmla="*/ 401288 h 1195832"/>
                <a:gd name="connsiteX4" fmla="*/ 1709 w 2065425"/>
                <a:gd name="connsiteY4" fmla="*/ 0 h 1195832"/>
                <a:gd name="connsiteX0" fmla="*/ 1709 w 2065462"/>
                <a:gd name="connsiteY0" fmla="*/ 0 h 1195832"/>
                <a:gd name="connsiteX1" fmla="*/ 2065357 w 2065462"/>
                <a:gd name="connsiteY1" fmla="*/ 238122 h 1195832"/>
                <a:gd name="connsiteX2" fmla="*/ 2062977 w 2065462"/>
                <a:gd name="connsiteY2" fmla="*/ 1195832 h 1195832"/>
                <a:gd name="connsiteX3" fmla="*/ 119 w 2065462"/>
                <a:gd name="connsiteY3" fmla="*/ 401288 h 1195832"/>
                <a:gd name="connsiteX4" fmla="*/ 1709 w 2065462"/>
                <a:gd name="connsiteY4" fmla="*/ 0 h 1195832"/>
                <a:gd name="connsiteX0" fmla="*/ 1709 w 2063205"/>
                <a:gd name="connsiteY0" fmla="*/ 0 h 1195832"/>
                <a:gd name="connsiteX1" fmla="*/ 2062976 w 2063205"/>
                <a:gd name="connsiteY1" fmla="*/ 240503 h 1195832"/>
                <a:gd name="connsiteX2" fmla="*/ 2062977 w 2063205"/>
                <a:gd name="connsiteY2" fmla="*/ 1195832 h 1195832"/>
                <a:gd name="connsiteX3" fmla="*/ 119 w 2063205"/>
                <a:gd name="connsiteY3" fmla="*/ 401288 h 1195832"/>
                <a:gd name="connsiteX4" fmla="*/ 1709 w 2063205"/>
                <a:gd name="connsiteY4" fmla="*/ 0 h 1195832"/>
                <a:gd name="connsiteX0" fmla="*/ 1709 w 2063205"/>
                <a:gd name="connsiteY0" fmla="*/ 0 h 1195832"/>
                <a:gd name="connsiteX1" fmla="*/ 2062976 w 2063205"/>
                <a:gd name="connsiteY1" fmla="*/ 238121 h 1195832"/>
                <a:gd name="connsiteX2" fmla="*/ 2062977 w 2063205"/>
                <a:gd name="connsiteY2" fmla="*/ 1195832 h 1195832"/>
                <a:gd name="connsiteX3" fmla="*/ 119 w 2063205"/>
                <a:gd name="connsiteY3" fmla="*/ 401288 h 1195832"/>
                <a:gd name="connsiteX4" fmla="*/ 1709 w 2063205"/>
                <a:gd name="connsiteY4" fmla="*/ 0 h 1195832"/>
                <a:gd name="connsiteX0" fmla="*/ 6352 w 2067848"/>
                <a:gd name="connsiteY0" fmla="*/ 0 h 1195832"/>
                <a:gd name="connsiteX1" fmla="*/ 2067619 w 2067848"/>
                <a:gd name="connsiteY1" fmla="*/ 238121 h 1195832"/>
                <a:gd name="connsiteX2" fmla="*/ 2067620 w 2067848"/>
                <a:gd name="connsiteY2" fmla="*/ 1195832 h 1195832"/>
                <a:gd name="connsiteX3" fmla="*/ 0 w 2067848"/>
                <a:gd name="connsiteY3" fmla="*/ 348901 h 1195832"/>
                <a:gd name="connsiteX4" fmla="*/ 6352 w 2067848"/>
                <a:gd name="connsiteY4" fmla="*/ 0 h 1195832"/>
                <a:gd name="connsiteX0" fmla="*/ 3970 w 2065466"/>
                <a:gd name="connsiteY0" fmla="*/ 0 h 1195832"/>
                <a:gd name="connsiteX1" fmla="*/ 2065237 w 2065466"/>
                <a:gd name="connsiteY1" fmla="*/ 238121 h 1195832"/>
                <a:gd name="connsiteX2" fmla="*/ 2065238 w 2065466"/>
                <a:gd name="connsiteY2" fmla="*/ 1195832 h 1195832"/>
                <a:gd name="connsiteX3" fmla="*/ 0 w 2065466"/>
                <a:gd name="connsiteY3" fmla="*/ 348901 h 1195832"/>
                <a:gd name="connsiteX4" fmla="*/ 3970 w 2065466"/>
                <a:gd name="connsiteY4" fmla="*/ 0 h 1195832"/>
                <a:gd name="connsiteX0" fmla="*/ 3970 w 2065342"/>
                <a:gd name="connsiteY0" fmla="*/ 0 h 1036288"/>
                <a:gd name="connsiteX1" fmla="*/ 2065237 w 2065342"/>
                <a:gd name="connsiteY1" fmla="*/ 238121 h 1036288"/>
                <a:gd name="connsiteX2" fmla="*/ 2062857 w 2065342"/>
                <a:gd name="connsiteY2" fmla="*/ 1036288 h 1036288"/>
                <a:gd name="connsiteX3" fmla="*/ 0 w 2065342"/>
                <a:gd name="connsiteY3" fmla="*/ 348901 h 1036288"/>
                <a:gd name="connsiteX4" fmla="*/ 3970 w 2065342"/>
                <a:gd name="connsiteY4" fmla="*/ 0 h 1036288"/>
                <a:gd name="connsiteX0" fmla="*/ 3970 w 2067620"/>
                <a:gd name="connsiteY0" fmla="*/ 0 h 1038669"/>
                <a:gd name="connsiteX1" fmla="*/ 2065237 w 2067620"/>
                <a:gd name="connsiteY1" fmla="*/ 238121 h 1038669"/>
                <a:gd name="connsiteX2" fmla="*/ 2067620 w 2067620"/>
                <a:gd name="connsiteY2" fmla="*/ 1038669 h 1038669"/>
                <a:gd name="connsiteX3" fmla="*/ 0 w 2067620"/>
                <a:gd name="connsiteY3" fmla="*/ 348901 h 1038669"/>
                <a:gd name="connsiteX4" fmla="*/ 3970 w 2067620"/>
                <a:gd name="connsiteY4" fmla="*/ 0 h 1038669"/>
                <a:gd name="connsiteX0" fmla="*/ 3970 w 2065342"/>
                <a:gd name="connsiteY0" fmla="*/ 0 h 1038669"/>
                <a:gd name="connsiteX1" fmla="*/ 2065237 w 2065342"/>
                <a:gd name="connsiteY1" fmla="*/ 238121 h 1038669"/>
                <a:gd name="connsiteX2" fmla="*/ 2062858 w 2065342"/>
                <a:gd name="connsiteY2" fmla="*/ 1038669 h 1038669"/>
                <a:gd name="connsiteX3" fmla="*/ 0 w 2065342"/>
                <a:gd name="connsiteY3" fmla="*/ 348901 h 1038669"/>
                <a:gd name="connsiteX4" fmla="*/ 3970 w 2065342"/>
                <a:gd name="connsiteY4" fmla="*/ 0 h 1038669"/>
                <a:gd name="connsiteX0" fmla="*/ 3970 w 2065466"/>
                <a:gd name="connsiteY0" fmla="*/ 0 h 1038669"/>
                <a:gd name="connsiteX1" fmla="*/ 2065237 w 2065466"/>
                <a:gd name="connsiteY1" fmla="*/ 238121 h 1038669"/>
                <a:gd name="connsiteX2" fmla="*/ 2065239 w 2065466"/>
                <a:gd name="connsiteY2" fmla="*/ 1038669 h 1038669"/>
                <a:gd name="connsiteX3" fmla="*/ 0 w 2065466"/>
                <a:gd name="connsiteY3" fmla="*/ 348901 h 1038669"/>
                <a:gd name="connsiteX4" fmla="*/ 3970 w 2065466"/>
                <a:gd name="connsiteY4" fmla="*/ 0 h 1038669"/>
                <a:gd name="connsiteX0" fmla="*/ 1443 w 2062939"/>
                <a:gd name="connsiteY0" fmla="*/ 0 h 1038669"/>
                <a:gd name="connsiteX1" fmla="*/ 2062710 w 2062939"/>
                <a:gd name="connsiteY1" fmla="*/ 238121 h 1038669"/>
                <a:gd name="connsiteX2" fmla="*/ 2062712 w 2062939"/>
                <a:gd name="connsiteY2" fmla="*/ 1038669 h 1038669"/>
                <a:gd name="connsiteX3" fmla="*/ 648 w 2062939"/>
                <a:gd name="connsiteY3" fmla="*/ 688626 h 1038669"/>
                <a:gd name="connsiteX4" fmla="*/ 1443 w 2062939"/>
                <a:gd name="connsiteY4" fmla="*/ 0 h 1038669"/>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1443 w 2062939"/>
                <a:gd name="connsiteY0" fmla="*/ 82554 h 800548"/>
                <a:gd name="connsiteX1" fmla="*/ 2062710 w 2062939"/>
                <a:gd name="connsiteY1" fmla="*/ 0 h 800548"/>
                <a:gd name="connsiteX2" fmla="*/ 2062712 w 2062939"/>
                <a:gd name="connsiteY2" fmla="*/ 800548 h 800548"/>
                <a:gd name="connsiteX3" fmla="*/ 648 w 2062939"/>
                <a:gd name="connsiteY3" fmla="*/ 450505 h 800548"/>
                <a:gd name="connsiteX4" fmla="*/ 1443 w 2062939"/>
                <a:gd name="connsiteY4" fmla="*/ 82554 h 800548"/>
                <a:gd name="connsiteX0" fmla="*/ 3176 w 2064672"/>
                <a:gd name="connsiteY0" fmla="*/ 82554 h 800548"/>
                <a:gd name="connsiteX1" fmla="*/ 2064443 w 2064672"/>
                <a:gd name="connsiteY1" fmla="*/ 0 h 800548"/>
                <a:gd name="connsiteX2" fmla="*/ 2064445 w 2064672"/>
                <a:gd name="connsiteY2" fmla="*/ 800548 h 800548"/>
                <a:gd name="connsiteX3" fmla="*/ 0 w 2064672"/>
                <a:gd name="connsiteY3" fmla="*/ 462411 h 800548"/>
                <a:gd name="connsiteX4" fmla="*/ 3176 w 2064672"/>
                <a:gd name="connsiteY4" fmla="*/ 82554 h 800548"/>
                <a:gd name="connsiteX0" fmla="*/ 753 w 2069393"/>
                <a:gd name="connsiteY0" fmla="*/ 82554 h 800548"/>
                <a:gd name="connsiteX1" fmla="*/ 2069164 w 2069393"/>
                <a:gd name="connsiteY1" fmla="*/ 0 h 800548"/>
                <a:gd name="connsiteX2" fmla="*/ 2069166 w 2069393"/>
                <a:gd name="connsiteY2" fmla="*/ 800548 h 800548"/>
                <a:gd name="connsiteX3" fmla="*/ 4721 w 2069393"/>
                <a:gd name="connsiteY3" fmla="*/ 462411 h 800548"/>
                <a:gd name="connsiteX4" fmla="*/ 753 w 2069393"/>
                <a:gd name="connsiteY4" fmla="*/ 82554 h 800548"/>
                <a:gd name="connsiteX0" fmla="*/ 1443 w 2065321"/>
                <a:gd name="connsiteY0" fmla="*/ 80173 h 800548"/>
                <a:gd name="connsiteX1" fmla="*/ 2065092 w 2065321"/>
                <a:gd name="connsiteY1" fmla="*/ 0 h 800548"/>
                <a:gd name="connsiteX2" fmla="*/ 2065094 w 2065321"/>
                <a:gd name="connsiteY2" fmla="*/ 800548 h 800548"/>
                <a:gd name="connsiteX3" fmla="*/ 649 w 2065321"/>
                <a:gd name="connsiteY3" fmla="*/ 462411 h 800548"/>
                <a:gd name="connsiteX4" fmla="*/ 1443 w 2065321"/>
                <a:gd name="connsiteY4" fmla="*/ 80173 h 800548"/>
                <a:gd name="connsiteX0" fmla="*/ 794 w 2064672"/>
                <a:gd name="connsiteY0" fmla="*/ 80173 h 800548"/>
                <a:gd name="connsiteX1" fmla="*/ 2064443 w 2064672"/>
                <a:gd name="connsiteY1" fmla="*/ 0 h 800548"/>
                <a:gd name="connsiteX2" fmla="*/ 2064445 w 2064672"/>
                <a:gd name="connsiteY2" fmla="*/ 800548 h 800548"/>
                <a:gd name="connsiteX3" fmla="*/ 0 w 2064672"/>
                <a:gd name="connsiteY3" fmla="*/ 462411 h 800548"/>
                <a:gd name="connsiteX4" fmla="*/ 794 w 2064672"/>
                <a:gd name="connsiteY4" fmla="*/ 80173 h 800548"/>
                <a:gd name="connsiteX0" fmla="*/ 128 w 2066387"/>
                <a:gd name="connsiteY0" fmla="*/ 82554 h 800548"/>
                <a:gd name="connsiteX1" fmla="*/ 2066158 w 2066387"/>
                <a:gd name="connsiteY1" fmla="*/ 0 h 800548"/>
                <a:gd name="connsiteX2" fmla="*/ 2066160 w 2066387"/>
                <a:gd name="connsiteY2" fmla="*/ 800548 h 800548"/>
                <a:gd name="connsiteX3" fmla="*/ 1715 w 2066387"/>
                <a:gd name="connsiteY3" fmla="*/ 462411 h 800548"/>
                <a:gd name="connsiteX4" fmla="*/ 128 w 2066387"/>
                <a:gd name="connsiteY4" fmla="*/ 82554 h 800548"/>
                <a:gd name="connsiteX0" fmla="*/ 794 w 2064672"/>
                <a:gd name="connsiteY0" fmla="*/ 82554 h 800548"/>
                <a:gd name="connsiteX1" fmla="*/ 2064443 w 2064672"/>
                <a:gd name="connsiteY1" fmla="*/ 0 h 800548"/>
                <a:gd name="connsiteX2" fmla="*/ 2064445 w 2064672"/>
                <a:gd name="connsiteY2" fmla="*/ 800548 h 800548"/>
                <a:gd name="connsiteX3" fmla="*/ 0 w 2064672"/>
                <a:gd name="connsiteY3" fmla="*/ 462411 h 800548"/>
                <a:gd name="connsiteX4" fmla="*/ 794 w 2064672"/>
                <a:gd name="connsiteY4" fmla="*/ 82554 h 800548"/>
                <a:gd name="connsiteX0" fmla="*/ 129 w 2064007"/>
                <a:gd name="connsiteY0" fmla="*/ 82554 h 800548"/>
                <a:gd name="connsiteX1" fmla="*/ 2063778 w 2064007"/>
                <a:gd name="connsiteY1" fmla="*/ 0 h 800548"/>
                <a:gd name="connsiteX2" fmla="*/ 2063780 w 2064007"/>
                <a:gd name="connsiteY2" fmla="*/ 800548 h 800548"/>
                <a:gd name="connsiteX3" fmla="*/ 1716 w 2064007"/>
                <a:gd name="connsiteY3" fmla="*/ 593380 h 800548"/>
                <a:gd name="connsiteX4" fmla="*/ 129 w 2064007"/>
                <a:gd name="connsiteY4" fmla="*/ 82554 h 800548"/>
                <a:gd name="connsiteX0" fmla="*/ 129 w 2064007"/>
                <a:gd name="connsiteY0" fmla="*/ 82554 h 800548"/>
                <a:gd name="connsiteX1" fmla="*/ 2063778 w 2064007"/>
                <a:gd name="connsiteY1" fmla="*/ 0 h 800548"/>
                <a:gd name="connsiteX2" fmla="*/ 2063780 w 2064007"/>
                <a:gd name="connsiteY2" fmla="*/ 800548 h 800548"/>
                <a:gd name="connsiteX3" fmla="*/ 1716 w 2064007"/>
                <a:gd name="connsiteY3" fmla="*/ 593380 h 800548"/>
                <a:gd name="connsiteX4" fmla="*/ 129 w 2064007"/>
                <a:gd name="connsiteY4" fmla="*/ 82554 h 800548"/>
                <a:gd name="connsiteX0" fmla="*/ 43 w 2071065"/>
                <a:gd name="connsiteY0" fmla="*/ 251623 h 800548"/>
                <a:gd name="connsiteX1" fmla="*/ 2070836 w 2071065"/>
                <a:gd name="connsiteY1" fmla="*/ 0 h 800548"/>
                <a:gd name="connsiteX2" fmla="*/ 2070838 w 2071065"/>
                <a:gd name="connsiteY2" fmla="*/ 800548 h 800548"/>
                <a:gd name="connsiteX3" fmla="*/ 8774 w 2071065"/>
                <a:gd name="connsiteY3" fmla="*/ 593380 h 800548"/>
                <a:gd name="connsiteX4" fmla="*/ 43 w 2071065"/>
                <a:gd name="connsiteY4" fmla="*/ 251623 h 800548"/>
                <a:gd name="connsiteX0" fmla="*/ 43 w 2071065"/>
                <a:gd name="connsiteY0" fmla="*/ 251623 h 800548"/>
                <a:gd name="connsiteX1" fmla="*/ 2070836 w 2071065"/>
                <a:gd name="connsiteY1" fmla="*/ 0 h 800548"/>
                <a:gd name="connsiteX2" fmla="*/ 2070838 w 2071065"/>
                <a:gd name="connsiteY2" fmla="*/ 800548 h 800548"/>
                <a:gd name="connsiteX3" fmla="*/ 8774 w 2071065"/>
                <a:gd name="connsiteY3" fmla="*/ 593380 h 800548"/>
                <a:gd name="connsiteX4" fmla="*/ 43 w 2071065"/>
                <a:gd name="connsiteY4" fmla="*/ 251623 h 800548"/>
                <a:gd name="connsiteX0" fmla="*/ 794 w 2071816"/>
                <a:gd name="connsiteY0" fmla="*/ 251623 h 800548"/>
                <a:gd name="connsiteX1" fmla="*/ 2071587 w 2071816"/>
                <a:gd name="connsiteY1" fmla="*/ 0 h 800548"/>
                <a:gd name="connsiteX2" fmla="*/ 2071589 w 2071816"/>
                <a:gd name="connsiteY2" fmla="*/ 800548 h 800548"/>
                <a:gd name="connsiteX3" fmla="*/ 0 w 2071816"/>
                <a:gd name="connsiteY3" fmla="*/ 581473 h 800548"/>
                <a:gd name="connsiteX4" fmla="*/ 794 w 2071816"/>
                <a:gd name="connsiteY4" fmla="*/ 251623 h 800548"/>
                <a:gd name="connsiteX0" fmla="*/ 128 w 2073531"/>
                <a:gd name="connsiteY0" fmla="*/ 244480 h 800548"/>
                <a:gd name="connsiteX1" fmla="*/ 2073302 w 2073531"/>
                <a:gd name="connsiteY1" fmla="*/ 0 h 800548"/>
                <a:gd name="connsiteX2" fmla="*/ 2073304 w 2073531"/>
                <a:gd name="connsiteY2" fmla="*/ 800548 h 800548"/>
                <a:gd name="connsiteX3" fmla="*/ 1715 w 2073531"/>
                <a:gd name="connsiteY3" fmla="*/ 581473 h 800548"/>
                <a:gd name="connsiteX4" fmla="*/ 128 w 2073531"/>
                <a:gd name="connsiteY4" fmla="*/ 244480 h 800548"/>
                <a:gd name="connsiteX0" fmla="*/ 3176 w 2071816"/>
                <a:gd name="connsiteY0" fmla="*/ 244480 h 800548"/>
                <a:gd name="connsiteX1" fmla="*/ 2071587 w 2071816"/>
                <a:gd name="connsiteY1" fmla="*/ 0 h 800548"/>
                <a:gd name="connsiteX2" fmla="*/ 2071589 w 2071816"/>
                <a:gd name="connsiteY2" fmla="*/ 800548 h 800548"/>
                <a:gd name="connsiteX3" fmla="*/ 0 w 2071816"/>
                <a:gd name="connsiteY3" fmla="*/ 581473 h 800548"/>
                <a:gd name="connsiteX4" fmla="*/ 3176 w 2071816"/>
                <a:gd name="connsiteY4" fmla="*/ 244480 h 800548"/>
                <a:gd name="connsiteX0" fmla="*/ 3176 w 2071816"/>
                <a:gd name="connsiteY0" fmla="*/ 244480 h 800548"/>
                <a:gd name="connsiteX1" fmla="*/ 2071587 w 2071816"/>
                <a:gd name="connsiteY1" fmla="*/ 0 h 800548"/>
                <a:gd name="connsiteX2" fmla="*/ 2071589 w 2071816"/>
                <a:gd name="connsiteY2" fmla="*/ 800548 h 800548"/>
                <a:gd name="connsiteX3" fmla="*/ 0 w 2071816"/>
                <a:gd name="connsiteY3" fmla="*/ 581473 h 800548"/>
                <a:gd name="connsiteX4" fmla="*/ 3176 w 2071816"/>
                <a:gd name="connsiteY4" fmla="*/ 244480 h 800548"/>
                <a:gd name="connsiteX0" fmla="*/ 3176 w 2071816"/>
                <a:gd name="connsiteY0" fmla="*/ 244480 h 800548"/>
                <a:gd name="connsiteX1" fmla="*/ 2071587 w 2071816"/>
                <a:gd name="connsiteY1" fmla="*/ 0 h 800548"/>
                <a:gd name="connsiteX2" fmla="*/ 2071589 w 2071816"/>
                <a:gd name="connsiteY2" fmla="*/ 800548 h 800548"/>
                <a:gd name="connsiteX3" fmla="*/ 0 w 2071816"/>
                <a:gd name="connsiteY3" fmla="*/ 581473 h 800548"/>
                <a:gd name="connsiteX4" fmla="*/ 3176 w 2071816"/>
                <a:gd name="connsiteY4" fmla="*/ 244480 h 800548"/>
                <a:gd name="connsiteX0" fmla="*/ 3176 w 2071655"/>
                <a:gd name="connsiteY0" fmla="*/ 244480 h 800548"/>
                <a:gd name="connsiteX1" fmla="*/ 2071587 w 2071655"/>
                <a:gd name="connsiteY1" fmla="*/ 0 h 800548"/>
                <a:gd name="connsiteX2" fmla="*/ 2066826 w 2071655"/>
                <a:gd name="connsiteY2" fmla="*/ 800548 h 800548"/>
                <a:gd name="connsiteX3" fmla="*/ 0 w 2071655"/>
                <a:gd name="connsiteY3" fmla="*/ 581473 h 800548"/>
                <a:gd name="connsiteX4" fmla="*/ 3176 w 2071655"/>
                <a:gd name="connsiteY4" fmla="*/ 244480 h 800548"/>
                <a:gd name="connsiteX0" fmla="*/ 3176 w 2071816"/>
                <a:gd name="connsiteY0" fmla="*/ 244480 h 800548"/>
                <a:gd name="connsiteX1" fmla="*/ 2071587 w 2071816"/>
                <a:gd name="connsiteY1" fmla="*/ 0 h 800548"/>
                <a:gd name="connsiteX2" fmla="*/ 2071588 w 2071816"/>
                <a:gd name="connsiteY2" fmla="*/ 800548 h 800548"/>
                <a:gd name="connsiteX3" fmla="*/ 0 w 2071816"/>
                <a:gd name="connsiteY3" fmla="*/ 581473 h 800548"/>
                <a:gd name="connsiteX4" fmla="*/ 3176 w 2071816"/>
                <a:gd name="connsiteY4" fmla="*/ 244480 h 800548"/>
                <a:gd name="connsiteX0" fmla="*/ 3176 w 2071588"/>
                <a:gd name="connsiteY0" fmla="*/ 244480 h 800548"/>
                <a:gd name="connsiteX1" fmla="*/ 2069206 w 2071588"/>
                <a:gd name="connsiteY1" fmla="*/ 0 h 800548"/>
                <a:gd name="connsiteX2" fmla="*/ 2071588 w 2071588"/>
                <a:gd name="connsiteY2" fmla="*/ 800548 h 800548"/>
                <a:gd name="connsiteX3" fmla="*/ 0 w 2071588"/>
                <a:gd name="connsiteY3" fmla="*/ 581473 h 800548"/>
                <a:gd name="connsiteX4" fmla="*/ 3176 w 2071588"/>
                <a:gd name="connsiteY4" fmla="*/ 244480 h 800548"/>
                <a:gd name="connsiteX0" fmla="*/ 3176 w 2071588"/>
                <a:gd name="connsiteY0" fmla="*/ 244480 h 800548"/>
                <a:gd name="connsiteX1" fmla="*/ 2069206 w 2071588"/>
                <a:gd name="connsiteY1" fmla="*/ 0 h 800548"/>
                <a:gd name="connsiteX2" fmla="*/ 2071588 w 2071588"/>
                <a:gd name="connsiteY2" fmla="*/ 800548 h 800548"/>
                <a:gd name="connsiteX3" fmla="*/ 0 w 2071588"/>
                <a:gd name="connsiteY3" fmla="*/ 581473 h 800548"/>
                <a:gd name="connsiteX4" fmla="*/ 3176 w 2071588"/>
                <a:gd name="connsiteY4" fmla="*/ 244480 h 800548"/>
                <a:gd name="connsiteX0" fmla="*/ 3176 w 2074073"/>
                <a:gd name="connsiteY0" fmla="*/ 246861 h 802929"/>
                <a:gd name="connsiteX1" fmla="*/ 2073968 w 2074073"/>
                <a:gd name="connsiteY1" fmla="*/ 0 h 802929"/>
                <a:gd name="connsiteX2" fmla="*/ 2071588 w 2074073"/>
                <a:gd name="connsiteY2" fmla="*/ 802929 h 802929"/>
                <a:gd name="connsiteX3" fmla="*/ 0 w 2074073"/>
                <a:gd name="connsiteY3" fmla="*/ 583854 h 802929"/>
                <a:gd name="connsiteX4" fmla="*/ 3176 w 2074073"/>
                <a:gd name="connsiteY4" fmla="*/ 246861 h 802929"/>
                <a:gd name="connsiteX0" fmla="*/ 3176 w 2071816"/>
                <a:gd name="connsiteY0" fmla="*/ 246861 h 802929"/>
                <a:gd name="connsiteX1" fmla="*/ 2071587 w 2071816"/>
                <a:gd name="connsiteY1" fmla="*/ 0 h 802929"/>
                <a:gd name="connsiteX2" fmla="*/ 2071588 w 2071816"/>
                <a:gd name="connsiteY2" fmla="*/ 802929 h 802929"/>
                <a:gd name="connsiteX3" fmla="*/ 0 w 2071816"/>
                <a:gd name="connsiteY3" fmla="*/ 583854 h 802929"/>
                <a:gd name="connsiteX4" fmla="*/ 3176 w 2071816"/>
                <a:gd name="connsiteY4" fmla="*/ 246861 h 802929"/>
                <a:gd name="connsiteX0" fmla="*/ 3176 w 2071588"/>
                <a:gd name="connsiteY0" fmla="*/ 246861 h 802929"/>
                <a:gd name="connsiteX1" fmla="*/ 2069205 w 2071588"/>
                <a:gd name="connsiteY1" fmla="*/ 0 h 802929"/>
                <a:gd name="connsiteX2" fmla="*/ 2071588 w 2071588"/>
                <a:gd name="connsiteY2" fmla="*/ 802929 h 802929"/>
                <a:gd name="connsiteX3" fmla="*/ 0 w 2071588"/>
                <a:gd name="connsiteY3" fmla="*/ 583854 h 802929"/>
                <a:gd name="connsiteX4" fmla="*/ 3176 w 2071588"/>
                <a:gd name="connsiteY4" fmla="*/ 246861 h 802929"/>
                <a:gd name="connsiteX0" fmla="*/ 3176 w 2071815"/>
                <a:gd name="connsiteY0" fmla="*/ 244480 h 800548"/>
                <a:gd name="connsiteX1" fmla="*/ 2071586 w 2071815"/>
                <a:gd name="connsiteY1" fmla="*/ 0 h 800548"/>
                <a:gd name="connsiteX2" fmla="*/ 2071588 w 2071815"/>
                <a:gd name="connsiteY2" fmla="*/ 800548 h 800548"/>
                <a:gd name="connsiteX3" fmla="*/ 0 w 2071815"/>
                <a:gd name="connsiteY3" fmla="*/ 581473 h 800548"/>
                <a:gd name="connsiteX4" fmla="*/ 3176 w 2071815"/>
                <a:gd name="connsiteY4" fmla="*/ 244480 h 800548"/>
                <a:gd name="connsiteX0" fmla="*/ 3176 w 2071588"/>
                <a:gd name="connsiteY0" fmla="*/ 244480 h 800548"/>
                <a:gd name="connsiteX1" fmla="*/ 2069205 w 2071588"/>
                <a:gd name="connsiteY1" fmla="*/ 0 h 800548"/>
                <a:gd name="connsiteX2" fmla="*/ 2071588 w 2071588"/>
                <a:gd name="connsiteY2" fmla="*/ 800548 h 800548"/>
                <a:gd name="connsiteX3" fmla="*/ 0 w 2071588"/>
                <a:gd name="connsiteY3" fmla="*/ 581473 h 800548"/>
                <a:gd name="connsiteX4" fmla="*/ 3176 w 2071588"/>
                <a:gd name="connsiteY4" fmla="*/ 244480 h 800548"/>
                <a:gd name="connsiteX0" fmla="*/ 3176 w 2071588"/>
                <a:gd name="connsiteY0" fmla="*/ 244480 h 798167"/>
                <a:gd name="connsiteX1" fmla="*/ 2069205 w 2071588"/>
                <a:gd name="connsiteY1" fmla="*/ 0 h 798167"/>
                <a:gd name="connsiteX2" fmla="*/ 2071588 w 2071588"/>
                <a:gd name="connsiteY2" fmla="*/ 798167 h 798167"/>
                <a:gd name="connsiteX3" fmla="*/ 0 w 2071588"/>
                <a:gd name="connsiteY3" fmla="*/ 581473 h 798167"/>
                <a:gd name="connsiteX4" fmla="*/ 3176 w 2071588"/>
                <a:gd name="connsiteY4" fmla="*/ 244480 h 798167"/>
                <a:gd name="connsiteX0" fmla="*/ 3176 w 2069434"/>
                <a:gd name="connsiteY0" fmla="*/ 244480 h 795786"/>
                <a:gd name="connsiteX1" fmla="*/ 2069205 w 2069434"/>
                <a:gd name="connsiteY1" fmla="*/ 0 h 795786"/>
                <a:gd name="connsiteX2" fmla="*/ 2069207 w 2069434"/>
                <a:gd name="connsiteY2" fmla="*/ 795786 h 795786"/>
                <a:gd name="connsiteX3" fmla="*/ 0 w 2069434"/>
                <a:gd name="connsiteY3" fmla="*/ 581473 h 795786"/>
                <a:gd name="connsiteX4" fmla="*/ 3176 w 2069434"/>
                <a:gd name="connsiteY4" fmla="*/ 244480 h 795786"/>
                <a:gd name="connsiteX0" fmla="*/ 3176 w 2071588"/>
                <a:gd name="connsiteY0" fmla="*/ 244480 h 795786"/>
                <a:gd name="connsiteX1" fmla="*/ 2069205 w 2071588"/>
                <a:gd name="connsiteY1" fmla="*/ 0 h 795786"/>
                <a:gd name="connsiteX2" fmla="*/ 2071588 w 2071588"/>
                <a:gd name="connsiteY2" fmla="*/ 795786 h 795786"/>
                <a:gd name="connsiteX3" fmla="*/ 0 w 2071588"/>
                <a:gd name="connsiteY3" fmla="*/ 581473 h 795786"/>
                <a:gd name="connsiteX4" fmla="*/ 3176 w 2071588"/>
                <a:gd name="connsiteY4" fmla="*/ 244480 h 795786"/>
                <a:gd name="connsiteX0" fmla="*/ 3176 w 2071588"/>
                <a:gd name="connsiteY0" fmla="*/ 244480 h 795786"/>
                <a:gd name="connsiteX1" fmla="*/ 2069205 w 2071588"/>
                <a:gd name="connsiteY1" fmla="*/ 0 h 795786"/>
                <a:gd name="connsiteX2" fmla="*/ 2071588 w 2071588"/>
                <a:gd name="connsiteY2" fmla="*/ 795786 h 795786"/>
                <a:gd name="connsiteX3" fmla="*/ 0 w 2071588"/>
                <a:gd name="connsiteY3" fmla="*/ 581473 h 795786"/>
                <a:gd name="connsiteX4" fmla="*/ 3176 w 2071588"/>
                <a:gd name="connsiteY4" fmla="*/ 244480 h 795786"/>
                <a:gd name="connsiteX0" fmla="*/ 3176 w 2073002"/>
                <a:gd name="connsiteY0" fmla="*/ 244480 h 795786"/>
                <a:gd name="connsiteX1" fmla="*/ 2069205 w 2073002"/>
                <a:gd name="connsiteY1" fmla="*/ 0 h 795786"/>
                <a:gd name="connsiteX2" fmla="*/ 2071588 w 2073002"/>
                <a:gd name="connsiteY2" fmla="*/ 795786 h 795786"/>
                <a:gd name="connsiteX3" fmla="*/ 0 w 2073002"/>
                <a:gd name="connsiteY3" fmla="*/ 581473 h 795786"/>
                <a:gd name="connsiteX4" fmla="*/ 3176 w 2073002"/>
                <a:gd name="connsiteY4" fmla="*/ 244480 h 795786"/>
                <a:gd name="connsiteX0" fmla="*/ 3176 w 2073002"/>
                <a:gd name="connsiteY0" fmla="*/ 244480 h 795786"/>
                <a:gd name="connsiteX1" fmla="*/ 2069205 w 2073002"/>
                <a:gd name="connsiteY1" fmla="*/ 0 h 795786"/>
                <a:gd name="connsiteX2" fmla="*/ 2071588 w 2073002"/>
                <a:gd name="connsiteY2" fmla="*/ 795786 h 795786"/>
                <a:gd name="connsiteX3" fmla="*/ 0 w 2073002"/>
                <a:gd name="connsiteY3" fmla="*/ 581473 h 795786"/>
                <a:gd name="connsiteX4" fmla="*/ 3176 w 2073002"/>
                <a:gd name="connsiteY4" fmla="*/ 244480 h 795786"/>
                <a:gd name="connsiteX0" fmla="*/ 3176 w 2073002"/>
                <a:gd name="connsiteY0" fmla="*/ 244480 h 798167"/>
                <a:gd name="connsiteX1" fmla="*/ 2069205 w 2073002"/>
                <a:gd name="connsiteY1" fmla="*/ 0 h 798167"/>
                <a:gd name="connsiteX2" fmla="*/ 2071588 w 2073002"/>
                <a:gd name="connsiteY2" fmla="*/ 798167 h 798167"/>
                <a:gd name="connsiteX3" fmla="*/ 0 w 2073002"/>
                <a:gd name="connsiteY3" fmla="*/ 581473 h 798167"/>
                <a:gd name="connsiteX4" fmla="*/ 3176 w 2073002"/>
                <a:gd name="connsiteY4" fmla="*/ 244480 h 798167"/>
                <a:gd name="connsiteX0" fmla="*/ 3176 w 2073002"/>
                <a:gd name="connsiteY0" fmla="*/ 244480 h 798167"/>
                <a:gd name="connsiteX1" fmla="*/ 2069205 w 2073002"/>
                <a:gd name="connsiteY1" fmla="*/ 0 h 798167"/>
                <a:gd name="connsiteX2" fmla="*/ 2071588 w 2073002"/>
                <a:gd name="connsiteY2" fmla="*/ 798167 h 798167"/>
                <a:gd name="connsiteX3" fmla="*/ 0 w 2073002"/>
                <a:gd name="connsiteY3" fmla="*/ 581473 h 798167"/>
                <a:gd name="connsiteX4" fmla="*/ 3176 w 2073002"/>
                <a:gd name="connsiteY4" fmla="*/ 244480 h 798167"/>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79092 h 795786"/>
                <a:gd name="connsiteX4" fmla="*/ 3176 w 2073541"/>
                <a:gd name="connsiteY4" fmla="*/ 242099 h 795786"/>
                <a:gd name="connsiteX0" fmla="*/ 3176 w 2073541"/>
                <a:gd name="connsiteY0" fmla="*/ 242099 h 795786"/>
                <a:gd name="connsiteX1" fmla="*/ 2071586 w 2073541"/>
                <a:gd name="connsiteY1" fmla="*/ 0 h 795786"/>
                <a:gd name="connsiteX2" fmla="*/ 2071588 w 2073541"/>
                <a:gd name="connsiteY2" fmla="*/ 795786 h 795786"/>
                <a:gd name="connsiteX3" fmla="*/ 0 w 2073541"/>
                <a:gd name="connsiteY3" fmla="*/ 586236 h 795786"/>
                <a:gd name="connsiteX4" fmla="*/ 3176 w 2073541"/>
                <a:gd name="connsiteY4" fmla="*/ 242099 h 795786"/>
                <a:gd name="connsiteX0" fmla="*/ 795 w 2073541"/>
                <a:gd name="connsiteY0" fmla="*/ 263530 h 795786"/>
                <a:gd name="connsiteX1" fmla="*/ 2071586 w 2073541"/>
                <a:gd name="connsiteY1" fmla="*/ 0 h 795786"/>
                <a:gd name="connsiteX2" fmla="*/ 2071588 w 2073541"/>
                <a:gd name="connsiteY2" fmla="*/ 795786 h 795786"/>
                <a:gd name="connsiteX3" fmla="*/ 0 w 2073541"/>
                <a:gd name="connsiteY3" fmla="*/ 586236 h 795786"/>
                <a:gd name="connsiteX4" fmla="*/ 795 w 2073541"/>
                <a:gd name="connsiteY4" fmla="*/ 263530 h 795786"/>
                <a:gd name="connsiteX0" fmla="*/ 795 w 2073541"/>
                <a:gd name="connsiteY0" fmla="*/ 306393 h 795786"/>
                <a:gd name="connsiteX1" fmla="*/ 2071586 w 2073541"/>
                <a:gd name="connsiteY1" fmla="*/ 0 h 795786"/>
                <a:gd name="connsiteX2" fmla="*/ 2071588 w 2073541"/>
                <a:gd name="connsiteY2" fmla="*/ 795786 h 795786"/>
                <a:gd name="connsiteX3" fmla="*/ 0 w 2073541"/>
                <a:gd name="connsiteY3" fmla="*/ 586236 h 795786"/>
                <a:gd name="connsiteX4" fmla="*/ 795 w 2073541"/>
                <a:gd name="connsiteY4" fmla="*/ 306393 h 795786"/>
                <a:gd name="connsiteX0" fmla="*/ 129 w 2072875"/>
                <a:gd name="connsiteY0" fmla="*/ 306393 h 795786"/>
                <a:gd name="connsiteX1" fmla="*/ 2070920 w 2072875"/>
                <a:gd name="connsiteY1" fmla="*/ 0 h 795786"/>
                <a:gd name="connsiteX2" fmla="*/ 2070922 w 2072875"/>
                <a:gd name="connsiteY2" fmla="*/ 795786 h 795786"/>
                <a:gd name="connsiteX3" fmla="*/ 1715 w 2072875"/>
                <a:gd name="connsiteY3" fmla="*/ 557661 h 795786"/>
                <a:gd name="connsiteX4" fmla="*/ 129 w 2072875"/>
                <a:gd name="connsiteY4" fmla="*/ 306393 h 795786"/>
                <a:gd name="connsiteX0" fmla="*/ 129 w 2072875"/>
                <a:gd name="connsiteY0" fmla="*/ 306393 h 795786"/>
                <a:gd name="connsiteX1" fmla="*/ 2070920 w 2072875"/>
                <a:gd name="connsiteY1" fmla="*/ 0 h 795786"/>
                <a:gd name="connsiteX2" fmla="*/ 2070922 w 2072875"/>
                <a:gd name="connsiteY2" fmla="*/ 795786 h 795786"/>
                <a:gd name="connsiteX3" fmla="*/ 1715 w 2072875"/>
                <a:gd name="connsiteY3" fmla="*/ 552898 h 795786"/>
                <a:gd name="connsiteX4" fmla="*/ 129 w 2072875"/>
                <a:gd name="connsiteY4" fmla="*/ 306393 h 795786"/>
                <a:gd name="connsiteX0" fmla="*/ 55 w 2077563"/>
                <a:gd name="connsiteY0" fmla="*/ 249243 h 795786"/>
                <a:gd name="connsiteX1" fmla="*/ 2075608 w 2077563"/>
                <a:gd name="connsiteY1" fmla="*/ 0 h 795786"/>
                <a:gd name="connsiteX2" fmla="*/ 2075610 w 2077563"/>
                <a:gd name="connsiteY2" fmla="*/ 795786 h 795786"/>
                <a:gd name="connsiteX3" fmla="*/ 6403 w 2077563"/>
                <a:gd name="connsiteY3" fmla="*/ 552898 h 795786"/>
                <a:gd name="connsiteX4" fmla="*/ 55 w 2077563"/>
                <a:gd name="connsiteY4" fmla="*/ 249243 h 795786"/>
                <a:gd name="connsiteX0" fmla="*/ 129 w 2072875"/>
                <a:gd name="connsiteY0" fmla="*/ 246861 h 795786"/>
                <a:gd name="connsiteX1" fmla="*/ 2070920 w 2072875"/>
                <a:gd name="connsiteY1" fmla="*/ 0 h 795786"/>
                <a:gd name="connsiteX2" fmla="*/ 2070922 w 2072875"/>
                <a:gd name="connsiteY2" fmla="*/ 795786 h 795786"/>
                <a:gd name="connsiteX3" fmla="*/ 1715 w 2072875"/>
                <a:gd name="connsiteY3" fmla="*/ 552898 h 795786"/>
                <a:gd name="connsiteX4" fmla="*/ 129 w 2072875"/>
                <a:gd name="connsiteY4" fmla="*/ 246861 h 795786"/>
                <a:gd name="connsiteX0" fmla="*/ 795 w 2073541"/>
                <a:gd name="connsiteY0" fmla="*/ 246861 h 795786"/>
                <a:gd name="connsiteX1" fmla="*/ 2071586 w 2073541"/>
                <a:gd name="connsiteY1" fmla="*/ 0 h 795786"/>
                <a:gd name="connsiteX2" fmla="*/ 2071588 w 2073541"/>
                <a:gd name="connsiteY2" fmla="*/ 795786 h 795786"/>
                <a:gd name="connsiteX3" fmla="*/ 0 w 2073541"/>
                <a:gd name="connsiteY3" fmla="*/ 550517 h 795786"/>
                <a:gd name="connsiteX4" fmla="*/ 795 w 2073541"/>
                <a:gd name="connsiteY4" fmla="*/ 246861 h 795786"/>
                <a:gd name="connsiteX0" fmla="*/ 128 w 2075256"/>
                <a:gd name="connsiteY0" fmla="*/ 175423 h 795786"/>
                <a:gd name="connsiteX1" fmla="*/ 2073301 w 2075256"/>
                <a:gd name="connsiteY1" fmla="*/ 0 h 795786"/>
                <a:gd name="connsiteX2" fmla="*/ 2073303 w 2075256"/>
                <a:gd name="connsiteY2" fmla="*/ 795786 h 795786"/>
                <a:gd name="connsiteX3" fmla="*/ 1715 w 2075256"/>
                <a:gd name="connsiteY3" fmla="*/ 550517 h 795786"/>
                <a:gd name="connsiteX4" fmla="*/ 128 w 2075256"/>
                <a:gd name="connsiteY4" fmla="*/ 175423 h 795786"/>
                <a:gd name="connsiteX0" fmla="*/ 128 w 2075256"/>
                <a:gd name="connsiteY0" fmla="*/ 175423 h 795786"/>
                <a:gd name="connsiteX1" fmla="*/ 2073301 w 2075256"/>
                <a:gd name="connsiteY1" fmla="*/ 0 h 795786"/>
                <a:gd name="connsiteX2" fmla="*/ 2073303 w 2075256"/>
                <a:gd name="connsiteY2" fmla="*/ 795786 h 795786"/>
                <a:gd name="connsiteX3" fmla="*/ 1715 w 2075256"/>
                <a:gd name="connsiteY3" fmla="*/ 505273 h 795786"/>
                <a:gd name="connsiteX4" fmla="*/ 128 w 2075256"/>
                <a:gd name="connsiteY4" fmla="*/ 175423 h 795786"/>
                <a:gd name="connsiteX0" fmla="*/ 128 w 2075256"/>
                <a:gd name="connsiteY0" fmla="*/ 175423 h 795786"/>
                <a:gd name="connsiteX1" fmla="*/ 2073301 w 2075256"/>
                <a:gd name="connsiteY1" fmla="*/ 0 h 795786"/>
                <a:gd name="connsiteX2" fmla="*/ 2073303 w 2075256"/>
                <a:gd name="connsiteY2" fmla="*/ 795786 h 795786"/>
                <a:gd name="connsiteX3" fmla="*/ 1715 w 2075256"/>
                <a:gd name="connsiteY3" fmla="*/ 505273 h 795786"/>
                <a:gd name="connsiteX4" fmla="*/ 128 w 2075256"/>
                <a:gd name="connsiteY4" fmla="*/ 175423 h 795786"/>
                <a:gd name="connsiteX0" fmla="*/ 794 w 2073541"/>
                <a:gd name="connsiteY0" fmla="*/ 173042 h 795786"/>
                <a:gd name="connsiteX1" fmla="*/ 2071586 w 2073541"/>
                <a:gd name="connsiteY1" fmla="*/ 0 h 795786"/>
                <a:gd name="connsiteX2" fmla="*/ 2071588 w 2073541"/>
                <a:gd name="connsiteY2" fmla="*/ 795786 h 795786"/>
                <a:gd name="connsiteX3" fmla="*/ 0 w 2073541"/>
                <a:gd name="connsiteY3" fmla="*/ 505273 h 795786"/>
                <a:gd name="connsiteX4" fmla="*/ 794 w 2073541"/>
                <a:gd name="connsiteY4" fmla="*/ 173042 h 795786"/>
                <a:gd name="connsiteX0" fmla="*/ 3176 w 2075923"/>
                <a:gd name="connsiteY0" fmla="*/ 173042 h 795786"/>
                <a:gd name="connsiteX1" fmla="*/ 2073968 w 2075923"/>
                <a:gd name="connsiteY1" fmla="*/ 0 h 795786"/>
                <a:gd name="connsiteX2" fmla="*/ 2073970 w 2075923"/>
                <a:gd name="connsiteY2" fmla="*/ 795786 h 795786"/>
                <a:gd name="connsiteX3" fmla="*/ 0 w 2075923"/>
                <a:gd name="connsiteY3" fmla="*/ 514798 h 795786"/>
                <a:gd name="connsiteX4" fmla="*/ 3176 w 2075923"/>
                <a:gd name="connsiteY4" fmla="*/ 173042 h 795786"/>
                <a:gd name="connsiteX0" fmla="*/ 794 w 2073541"/>
                <a:gd name="connsiteY0" fmla="*/ 173042 h 795786"/>
                <a:gd name="connsiteX1" fmla="*/ 2071586 w 2073541"/>
                <a:gd name="connsiteY1" fmla="*/ 0 h 795786"/>
                <a:gd name="connsiteX2" fmla="*/ 2071588 w 2073541"/>
                <a:gd name="connsiteY2" fmla="*/ 795786 h 795786"/>
                <a:gd name="connsiteX3" fmla="*/ 0 w 2073541"/>
                <a:gd name="connsiteY3" fmla="*/ 514798 h 795786"/>
                <a:gd name="connsiteX4" fmla="*/ 794 w 2073541"/>
                <a:gd name="connsiteY4" fmla="*/ 173042 h 795786"/>
                <a:gd name="connsiteX0" fmla="*/ 3175 w 2075922"/>
                <a:gd name="connsiteY0" fmla="*/ 173042 h 795786"/>
                <a:gd name="connsiteX1" fmla="*/ 2073967 w 2075922"/>
                <a:gd name="connsiteY1" fmla="*/ 0 h 795786"/>
                <a:gd name="connsiteX2" fmla="*/ 2073969 w 2075922"/>
                <a:gd name="connsiteY2" fmla="*/ 795786 h 795786"/>
                <a:gd name="connsiteX3" fmla="*/ 0 w 2075922"/>
                <a:gd name="connsiteY3" fmla="*/ 521942 h 795786"/>
                <a:gd name="connsiteX4" fmla="*/ 3175 w 2075922"/>
                <a:gd name="connsiteY4" fmla="*/ 173042 h 795786"/>
                <a:gd name="connsiteX0" fmla="*/ 3175 w 2075922"/>
                <a:gd name="connsiteY0" fmla="*/ 173042 h 795786"/>
                <a:gd name="connsiteX1" fmla="*/ 2073967 w 2075922"/>
                <a:gd name="connsiteY1" fmla="*/ 0 h 795786"/>
                <a:gd name="connsiteX2" fmla="*/ 2073969 w 2075922"/>
                <a:gd name="connsiteY2" fmla="*/ 795786 h 795786"/>
                <a:gd name="connsiteX3" fmla="*/ 0 w 2075922"/>
                <a:gd name="connsiteY3" fmla="*/ 502892 h 795786"/>
                <a:gd name="connsiteX4" fmla="*/ 3175 w 2075922"/>
                <a:gd name="connsiteY4" fmla="*/ 173042 h 795786"/>
                <a:gd name="connsiteX0" fmla="*/ 3175 w 2075922"/>
                <a:gd name="connsiteY0" fmla="*/ 173042 h 795786"/>
                <a:gd name="connsiteX1" fmla="*/ 2073967 w 2075922"/>
                <a:gd name="connsiteY1" fmla="*/ 0 h 795786"/>
                <a:gd name="connsiteX2" fmla="*/ 2073969 w 2075922"/>
                <a:gd name="connsiteY2" fmla="*/ 795786 h 795786"/>
                <a:gd name="connsiteX3" fmla="*/ 0 w 2075922"/>
                <a:gd name="connsiteY3" fmla="*/ 490986 h 795786"/>
                <a:gd name="connsiteX4" fmla="*/ 3175 w 2075922"/>
                <a:gd name="connsiteY4" fmla="*/ 173042 h 795786"/>
                <a:gd name="connsiteX0" fmla="*/ 794 w 2075922"/>
                <a:gd name="connsiteY0" fmla="*/ 165898 h 795786"/>
                <a:gd name="connsiteX1" fmla="*/ 2073967 w 2075922"/>
                <a:gd name="connsiteY1" fmla="*/ 0 h 795786"/>
                <a:gd name="connsiteX2" fmla="*/ 2073969 w 2075922"/>
                <a:gd name="connsiteY2" fmla="*/ 795786 h 795786"/>
                <a:gd name="connsiteX3" fmla="*/ 0 w 2075922"/>
                <a:gd name="connsiteY3" fmla="*/ 490986 h 795786"/>
                <a:gd name="connsiteX4" fmla="*/ 794 w 2075922"/>
                <a:gd name="connsiteY4" fmla="*/ 165898 h 795786"/>
                <a:gd name="connsiteX0" fmla="*/ 3175 w 2078303"/>
                <a:gd name="connsiteY0" fmla="*/ 165898 h 795786"/>
                <a:gd name="connsiteX1" fmla="*/ 2076348 w 2078303"/>
                <a:gd name="connsiteY1" fmla="*/ 0 h 795786"/>
                <a:gd name="connsiteX2" fmla="*/ 2076350 w 2078303"/>
                <a:gd name="connsiteY2" fmla="*/ 795786 h 795786"/>
                <a:gd name="connsiteX3" fmla="*/ 0 w 2078303"/>
                <a:gd name="connsiteY3" fmla="*/ 488605 h 795786"/>
                <a:gd name="connsiteX4" fmla="*/ 3175 w 2078303"/>
                <a:gd name="connsiteY4" fmla="*/ 165898 h 795786"/>
                <a:gd name="connsiteX0" fmla="*/ 3175 w 2078303"/>
                <a:gd name="connsiteY0" fmla="*/ 161135 h 795786"/>
                <a:gd name="connsiteX1" fmla="*/ 2076348 w 2078303"/>
                <a:gd name="connsiteY1" fmla="*/ 0 h 795786"/>
                <a:gd name="connsiteX2" fmla="*/ 2076350 w 2078303"/>
                <a:gd name="connsiteY2" fmla="*/ 795786 h 795786"/>
                <a:gd name="connsiteX3" fmla="*/ 0 w 2078303"/>
                <a:gd name="connsiteY3" fmla="*/ 488605 h 795786"/>
                <a:gd name="connsiteX4" fmla="*/ 3175 w 2078303"/>
                <a:gd name="connsiteY4" fmla="*/ 161135 h 795786"/>
                <a:gd name="connsiteX0" fmla="*/ 794 w 2075922"/>
                <a:gd name="connsiteY0" fmla="*/ 161135 h 795786"/>
                <a:gd name="connsiteX1" fmla="*/ 2073967 w 2075922"/>
                <a:gd name="connsiteY1" fmla="*/ 0 h 795786"/>
                <a:gd name="connsiteX2" fmla="*/ 2073969 w 2075922"/>
                <a:gd name="connsiteY2" fmla="*/ 795786 h 795786"/>
                <a:gd name="connsiteX3" fmla="*/ 0 w 2075922"/>
                <a:gd name="connsiteY3" fmla="*/ 488605 h 795786"/>
                <a:gd name="connsiteX4" fmla="*/ 794 w 2075922"/>
                <a:gd name="connsiteY4" fmla="*/ 161135 h 795786"/>
                <a:gd name="connsiteX0" fmla="*/ 794 w 2075922"/>
                <a:gd name="connsiteY0" fmla="*/ 151610 h 795786"/>
                <a:gd name="connsiteX1" fmla="*/ 2073967 w 2075922"/>
                <a:gd name="connsiteY1" fmla="*/ 0 h 795786"/>
                <a:gd name="connsiteX2" fmla="*/ 2073969 w 2075922"/>
                <a:gd name="connsiteY2" fmla="*/ 795786 h 795786"/>
                <a:gd name="connsiteX3" fmla="*/ 0 w 2075922"/>
                <a:gd name="connsiteY3" fmla="*/ 488605 h 795786"/>
                <a:gd name="connsiteX4" fmla="*/ 794 w 2075922"/>
                <a:gd name="connsiteY4" fmla="*/ 151610 h 795786"/>
                <a:gd name="connsiteX0" fmla="*/ 794 w 2075922"/>
                <a:gd name="connsiteY0" fmla="*/ 151610 h 795786"/>
                <a:gd name="connsiteX1" fmla="*/ 2073967 w 2075922"/>
                <a:gd name="connsiteY1" fmla="*/ 0 h 795786"/>
                <a:gd name="connsiteX2" fmla="*/ 2073969 w 2075922"/>
                <a:gd name="connsiteY2" fmla="*/ 795786 h 795786"/>
                <a:gd name="connsiteX3" fmla="*/ 0 w 2075922"/>
                <a:gd name="connsiteY3" fmla="*/ 481461 h 795786"/>
                <a:gd name="connsiteX4" fmla="*/ 794 w 2075922"/>
                <a:gd name="connsiteY4" fmla="*/ 151610 h 795786"/>
                <a:gd name="connsiteX0" fmla="*/ 794 w 2075922"/>
                <a:gd name="connsiteY0" fmla="*/ 151610 h 795786"/>
                <a:gd name="connsiteX1" fmla="*/ 2073967 w 2075922"/>
                <a:gd name="connsiteY1" fmla="*/ 0 h 795786"/>
                <a:gd name="connsiteX2" fmla="*/ 2073969 w 2075922"/>
                <a:gd name="connsiteY2" fmla="*/ 795786 h 795786"/>
                <a:gd name="connsiteX3" fmla="*/ 0 w 2075922"/>
                <a:gd name="connsiteY3" fmla="*/ 483842 h 795786"/>
                <a:gd name="connsiteX4" fmla="*/ 794 w 2075922"/>
                <a:gd name="connsiteY4" fmla="*/ 151610 h 795786"/>
                <a:gd name="connsiteX0" fmla="*/ 794 w 2075922"/>
                <a:gd name="connsiteY0" fmla="*/ 144466 h 795786"/>
                <a:gd name="connsiteX1" fmla="*/ 2073967 w 2075922"/>
                <a:gd name="connsiteY1" fmla="*/ 0 h 795786"/>
                <a:gd name="connsiteX2" fmla="*/ 2073969 w 2075922"/>
                <a:gd name="connsiteY2" fmla="*/ 795786 h 795786"/>
                <a:gd name="connsiteX3" fmla="*/ 0 w 2075922"/>
                <a:gd name="connsiteY3" fmla="*/ 483842 h 795786"/>
                <a:gd name="connsiteX4" fmla="*/ 794 w 2075922"/>
                <a:gd name="connsiteY4" fmla="*/ 144466 h 795786"/>
                <a:gd name="connsiteX0" fmla="*/ 128 w 2077638"/>
                <a:gd name="connsiteY0" fmla="*/ 137323 h 795786"/>
                <a:gd name="connsiteX1" fmla="*/ 2075683 w 2077638"/>
                <a:gd name="connsiteY1" fmla="*/ 0 h 795786"/>
                <a:gd name="connsiteX2" fmla="*/ 2075685 w 2077638"/>
                <a:gd name="connsiteY2" fmla="*/ 795786 h 795786"/>
                <a:gd name="connsiteX3" fmla="*/ 1716 w 2077638"/>
                <a:gd name="connsiteY3" fmla="*/ 483842 h 795786"/>
                <a:gd name="connsiteX4" fmla="*/ 128 w 2077638"/>
                <a:gd name="connsiteY4" fmla="*/ 137323 h 795786"/>
                <a:gd name="connsiteX0" fmla="*/ 78 w 2077588"/>
                <a:gd name="connsiteY0" fmla="*/ 137323 h 795786"/>
                <a:gd name="connsiteX1" fmla="*/ 2075633 w 2077588"/>
                <a:gd name="connsiteY1" fmla="*/ 0 h 795786"/>
                <a:gd name="connsiteX2" fmla="*/ 2075635 w 2077588"/>
                <a:gd name="connsiteY2" fmla="*/ 795786 h 795786"/>
                <a:gd name="connsiteX3" fmla="*/ 4047 w 2077588"/>
                <a:gd name="connsiteY3" fmla="*/ 448124 h 795786"/>
                <a:gd name="connsiteX4" fmla="*/ 78 w 2077588"/>
                <a:gd name="connsiteY4" fmla="*/ 137323 h 795786"/>
                <a:gd name="connsiteX0" fmla="*/ 129 w 2075257"/>
                <a:gd name="connsiteY0" fmla="*/ 130179 h 795786"/>
                <a:gd name="connsiteX1" fmla="*/ 2073302 w 2075257"/>
                <a:gd name="connsiteY1" fmla="*/ 0 h 795786"/>
                <a:gd name="connsiteX2" fmla="*/ 2073304 w 2075257"/>
                <a:gd name="connsiteY2" fmla="*/ 795786 h 795786"/>
                <a:gd name="connsiteX3" fmla="*/ 1716 w 2075257"/>
                <a:gd name="connsiteY3" fmla="*/ 448124 h 795786"/>
                <a:gd name="connsiteX4" fmla="*/ 129 w 2075257"/>
                <a:gd name="connsiteY4" fmla="*/ 130179 h 795786"/>
                <a:gd name="connsiteX0" fmla="*/ 78 w 2075206"/>
                <a:gd name="connsiteY0" fmla="*/ 130179 h 795786"/>
                <a:gd name="connsiteX1" fmla="*/ 2073251 w 2075206"/>
                <a:gd name="connsiteY1" fmla="*/ 0 h 795786"/>
                <a:gd name="connsiteX2" fmla="*/ 2073253 w 2075206"/>
                <a:gd name="connsiteY2" fmla="*/ 795786 h 795786"/>
                <a:gd name="connsiteX3" fmla="*/ 4047 w 2075206"/>
                <a:gd name="connsiteY3" fmla="*/ 440980 h 795786"/>
                <a:gd name="connsiteX4" fmla="*/ 78 w 2075206"/>
                <a:gd name="connsiteY4" fmla="*/ 130179 h 795786"/>
                <a:gd name="connsiteX0" fmla="*/ 794 w 2071159"/>
                <a:gd name="connsiteY0" fmla="*/ 130179 h 795786"/>
                <a:gd name="connsiteX1" fmla="*/ 2069204 w 2071159"/>
                <a:gd name="connsiteY1" fmla="*/ 0 h 795786"/>
                <a:gd name="connsiteX2" fmla="*/ 2069206 w 2071159"/>
                <a:gd name="connsiteY2" fmla="*/ 795786 h 795786"/>
                <a:gd name="connsiteX3" fmla="*/ 0 w 2071159"/>
                <a:gd name="connsiteY3" fmla="*/ 440980 h 795786"/>
                <a:gd name="connsiteX4" fmla="*/ 794 w 2071159"/>
                <a:gd name="connsiteY4" fmla="*/ 130179 h 795786"/>
                <a:gd name="connsiteX0" fmla="*/ 794 w 2071159"/>
                <a:gd name="connsiteY0" fmla="*/ 130179 h 800548"/>
                <a:gd name="connsiteX1" fmla="*/ 2069204 w 2071159"/>
                <a:gd name="connsiteY1" fmla="*/ 0 h 800548"/>
                <a:gd name="connsiteX2" fmla="*/ 2069206 w 2071159"/>
                <a:gd name="connsiteY2" fmla="*/ 800548 h 800548"/>
                <a:gd name="connsiteX3" fmla="*/ 0 w 2071159"/>
                <a:gd name="connsiteY3" fmla="*/ 440980 h 800548"/>
                <a:gd name="connsiteX4" fmla="*/ 794 w 2071159"/>
                <a:gd name="connsiteY4" fmla="*/ 130179 h 800548"/>
                <a:gd name="connsiteX0" fmla="*/ 77 w 2075204"/>
                <a:gd name="connsiteY0" fmla="*/ 0 h 1125188"/>
                <a:gd name="connsiteX1" fmla="*/ 2073249 w 2075204"/>
                <a:gd name="connsiteY1" fmla="*/ 324640 h 1125188"/>
                <a:gd name="connsiteX2" fmla="*/ 2073251 w 2075204"/>
                <a:gd name="connsiteY2" fmla="*/ 1125188 h 1125188"/>
                <a:gd name="connsiteX3" fmla="*/ 4045 w 2075204"/>
                <a:gd name="connsiteY3" fmla="*/ 765620 h 1125188"/>
                <a:gd name="connsiteX4" fmla="*/ 77 w 2075204"/>
                <a:gd name="connsiteY4" fmla="*/ 0 h 1125188"/>
                <a:gd name="connsiteX0" fmla="*/ 794 w 2075921"/>
                <a:gd name="connsiteY0" fmla="*/ 0 h 1125188"/>
                <a:gd name="connsiteX1" fmla="*/ 2073966 w 2075921"/>
                <a:gd name="connsiteY1" fmla="*/ 324640 h 1125188"/>
                <a:gd name="connsiteX2" fmla="*/ 2073968 w 2075921"/>
                <a:gd name="connsiteY2" fmla="*/ 1125188 h 1125188"/>
                <a:gd name="connsiteX3" fmla="*/ 0 w 2075921"/>
                <a:gd name="connsiteY3" fmla="*/ 251270 h 1125188"/>
                <a:gd name="connsiteX4" fmla="*/ 794 w 2075921"/>
                <a:gd name="connsiteY4" fmla="*/ 0 h 1125188"/>
                <a:gd name="connsiteX0" fmla="*/ 794 w 2075921"/>
                <a:gd name="connsiteY0" fmla="*/ 0 h 1039463"/>
                <a:gd name="connsiteX1" fmla="*/ 2073966 w 2075921"/>
                <a:gd name="connsiteY1" fmla="*/ 324640 h 1039463"/>
                <a:gd name="connsiteX2" fmla="*/ 2073968 w 2075921"/>
                <a:gd name="connsiteY2" fmla="*/ 1039463 h 1039463"/>
                <a:gd name="connsiteX3" fmla="*/ 0 w 2075921"/>
                <a:gd name="connsiteY3" fmla="*/ 251270 h 1039463"/>
                <a:gd name="connsiteX4" fmla="*/ 794 w 2075921"/>
                <a:gd name="connsiteY4" fmla="*/ 0 h 1039463"/>
                <a:gd name="connsiteX0" fmla="*/ 794 w 2075921"/>
                <a:gd name="connsiteY0" fmla="*/ 0 h 1041844"/>
                <a:gd name="connsiteX1" fmla="*/ 2073966 w 2075921"/>
                <a:gd name="connsiteY1" fmla="*/ 324640 h 1041844"/>
                <a:gd name="connsiteX2" fmla="*/ 2073968 w 2075921"/>
                <a:gd name="connsiteY2" fmla="*/ 1041844 h 1041844"/>
                <a:gd name="connsiteX3" fmla="*/ 0 w 2075921"/>
                <a:gd name="connsiteY3" fmla="*/ 251270 h 1041844"/>
                <a:gd name="connsiteX4" fmla="*/ 794 w 2075921"/>
                <a:gd name="connsiteY4" fmla="*/ 0 h 1041844"/>
                <a:gd name="connsiteX0" fmla="*/ 3176 w 2078303"/>
                <a:gd name="connsiteY0" fmla="*/ 0 h 1041844"/>
                <a:gd name="connsiteX1" fmla="*/ 2076348 w 2078303"/>
                <a:gd name="connsiteY1" fmla="*/ 324640 h 1041844"/>
                <a:gd name="connsiteX2" fmla="*/ 2076350 w 2078303"/>
                <a:gd name="connsiteY2" fmla="*/ 1041844 h 1041844"/>
                <a:gd name="connsiteX3" fmla="*/ 0 w 2078303"/>
                <a:gd name="connsiteY3" fmla="*/ 270320 h 1041844"/>
                <a:gd name="connsiteX4" fmla="*/ 3176 w 2078303"/>
                <a:gd name="connsiteY4" fmla="*/ 0 h 1041844"/>
                <a:gd name="connsiteX0" fmla="*/ 795 w 2078303"/>
                <a:gd name="connsiteY0" fmla="*/ 0 h 1025175"/>
                <a:gd name="connsiteX1" fmla="*/ 2076348 w 2078303"/>
                <a:gd name="connsiteY1" fmla="*/ 307971 h 1025175"/>
                <a:gd name="connsiteX2" fmla="*/ 2076350 w 2078303"/>
                <a:gd name="connsiteY2" fmla="*/ 1025175 h 1025175"/>
                <a:gd name="connsiteX3" fmla="*/ 0 w 2078303"/>
                <a:gd name="connsiteY3" fmla="*/ 253651 h 1025175"/>
                <a:gd name="connsiteX4" fmla="*/ 795 w 2078303"/>
                <a:gd name="connsiteY4" fmla="*/ 0 h 1025175"/>
                <a:gd name="connsiteX0" fmla="*/ 795 w 2078303"/>
                <a:gd name="connsiteY0" fmla="*/ 0 h 1022794"/>
                <a:gd name="connsiteX1" fmla="*/ 2076348 w 2078303"/>
                <a:gd name="connsiteY1" fmla="*/ 305590 h 1022794"/>
                <a:gd name="connsiteX2" fmla="*/ 2076350 w 2078303"/>
                <a:gd name="connsiteY2" fmla="*/ 1022794 h 1022794"/>
                <a:gd name="connsiteX3" fmla="*/ 0 w 2078303"/>
                <a:gd name="connsiteY3" fmla="*/ 251270 h 1022794"/>
                <a:gd name="connsiteX4" fmla="*/ 795 w 2078303"/>
                <a:gd name="connsiteY4" fmla="*/ 0 h 1022794"/>
                <a:gd name="connsiteX0" fmla="*/ 795 w 2078303"/>
                <a:gd name="connsiteY0" fmla="*/ 0 h 1018032"/>
                <a:gd name="connsiteX1" fmla="*/ 2076348 w 2078303"/>
                <a:gd name="connsiteY1" fmla="*/ 300828 h 1018032"/>
                <a:gd name="connsiteX2" fmla="*/ 2076350 w 2078303"/>
                <a:gd name="connsiteY2" fmla="*/ 1018032 h 1018032"/>
                <a:gd name="connsiteX3" fmla="*/ 0 w 2078303"/>
                <a:gd name="connsiteY3" fmla="*/ 246508 h 1018032"/>
                <a:gd name="connsiteX4" fmla="*/ 795 w 2078303"/>
                <a:gd name="connsiteY4" fmla="*/ 0 h 1018032"/>
                <a:gd name="connsiteX0" fmla="*/ 44 w 2077552"/>
                <a:gd name="connsiteY0" fmla="*/ 0 h 1018032"/>
                <a:gd name="connsiteX1" fmla="*/ 2075597 w 2077552"/>
                <a:gd name="connsiteY1" fmla="*/ 300828 h 1018032"/>
                <a:gd name="connsiteX2" fmla="*/ 2075599 w 2077552"/>
                <a:gd name="connsiteY2" fmla="*/ 1018032 h 1018032"/>
                <a:gd name="connsiteX3" fmla="*/ 8774 w 2077552"/>
                <a:gd name="connsiteY3" fmla="*/ 384621 h 1018032"/>
                <a:gd name="connsiteX4" fmla="*/ 44 w 2077552"/>
                <a:gd name="connsiteY4" fmla="*/ 0 h 1018032"/>
                <a:gd name="connsiteX0" fmla="*/ 44 w 2077552"/>
                <a:gd name="connsiteY0" fmla="*/ 0 h 937069"/>
                <a:gd name="connsiteX1" fmla="*/ 2075597 w 2077552"/>
                <a:gd name="connsiteY1" fmla="*/ 219865 h 937069"/>
                <a:gd name="connsiteX2" fmla="*/ 2075599 w 2077552"/>
                <a:gd name="connsiteY2" fmla="*/ 937069 h 937069"/>
                <a:gd name="connsiteX3" fmla="*/ 8774 w 2077552"/>
                <a:gd name="connsiteY3" fmla="*/ 303658 h 937069"/>
                <a:gd name="connsiteX4" fmla="*/ 44 w 2077552"/>
                <a:gd name="connsiteY4" fmla="*/ 0 h 937069"/>
                <a:gd name="connsiteX0" fmla="*/ 55 w 2077563"/>
                <a:gd name="connsiteY0" fmla="*/ 0 h 937069"/>
                <a:gd name="connsiteX1" fmla="*/ 2075608 w 2077563"/>
                <a:gd name="connsiteY1" fmla="*/ 219865 h 937069"/>
                <a:gd name="connsiteX2" fmla="*/ 2075610 w 2077563"/>
                <a:gd name="connsiteY2" fmla="*/ 937069 h 937069"/>
                <a:gd name="connsiteX3" fmla="*/ 6404 w 2077563"/>
                <a:gd name="connsiteY3" fmla="*/ 401289 h 937069"/>
                <a:gd name="connsiteX4" fmla="*/ 55 w 2077563"/>
                <a:gd name="connsiteY4" fmla="*/ 0 h 937069"/>
                <a:gd name="connsiteX0" fmla="*/ 129 w 2072874"/>
                <a:gd name="connsiteY0" fmla="*/ 0 h 827531"/>
                <a:gd name="connsiteX1" fmla="*/ 2070919 w 2072874"/>
                <a:gd name="connsiteY1" fmla="*/ 110327 h 827531"/>
                <a:gd name="connsiteX2" fmla="*/ 2070921 w 2072874"/>
                <a:gd name="connsiteY2" fmla="*/ 827531 h 827531"/>
                <a:gd name="connsiteX3" fmla="*/ 1715 w 2072874"/>
                <a:gd name="connsiteY3" fmla="*/ 291751 h 827531"/>
                <a:gd name="connsiteX4" fmla="*/ 129 w 2072874"/>
                <a:gd name="connsiteY4" fmla="*/ 0 h 827531"/>
                <a:gd name="connsiteX0" fmla="*/ 129 w 2072874"/>
                <a:gd name="connsiteY0" fmla="*/ 0 h 820387"/>
                <a:gd name="connsiteX1" fmla="*/ 2070919 w 2072874"/>
                <a:gd name="connsiteY1" fmla="*/ 103183 h 820387"/>
                <a:gd name="connsiteX2" fmla="*/ 2070921 w 2072874"/>
                <a:gd name="connsiteY2" fmla="*/ 820387 h 820387"/>
                <a:gd name="connsiteX3" fmla="*/ 1715 w 2072874"/>
                <a:gd name="connsiteY3" fmla="*/ 284607 h 820387"/>
                <a:gd name="connsiteX4" fmla="*/ 129 w 2072874"/>
                <a:gd name="connsiteY4" fmla="*/ 0 h 820387"/>
                <a:gd name="connsiteX0" fmla="*/ 129 w 2072874"/>
                <a:gd name="connsiteY0" fmla="*/ 0 h 820387"/>
                <a:gd name="connsiteX1" fmla="*/ 2070919 w 2072874"/>
                <a:gd name="connsiteY1" fmla="*/ 103183 h 820387"/>
                <a:gd name="connsiteX2" fmla="*/ 2070921 w 2072874"/>
                <a:gd name="connsiteY2" fmla="*/ 820387 h 820387"/>
                <a:gd name="connsiteX3" fmla="*/ 1715 w 2072874"/>
                <a:gd name="connsiteY3" fmla="*/ 289370 h 820387"/>
                <a:gd name="connsiteX4" fmla="*/ 129 w 2072874"/>
                <a:gd name="connsiteY4" fmla="*/ 0 h 820387"/>
                <a:gd name="connsiteX0" fmla="*/ 129 w 2072874"/>
                <a:gd name="connsiteY0" fmla="*/ 0 h 820387"/>
                <a:gd name="connsiteX1" fmla="*/ 2070919 w 2072874"/>
                <a:gd name="connsiteY1" fmla="*/ 103183 h 820387"/>
                <a:gd name="connsiteX2" fmla="*/ 2070921 w 2072874"/>
                <a:gd name="connsiteY2" fmla="*/ 820387 h 820387"/>
                <a:gd name="connsiteX3" fmla="*/ 1715 w 2072874"/>
                <a:gd name="connsiteY3" fmla="*/ 296514 h 820387"/>
                <a:gd name="connsiteX4" fmla="*/ 129 w 2072874"/>
                <a:gd name="connsiteY4" fmla="*/ 0 h 820387"/>
                <a:gd name="connsiteX0" fmla="*/ 78 w 2072823"/>
                <a:gd name="connsiteY0" fmla="*/ 0 h 820387"/>
                <a:gd name="connsiteX1" fmla="*/ 2070868 w 2072823"/>
                <a:gd name="connsiteY1" fmla="*/ 103183 h 820387"/>
                <a:gd name="connsiteX2" fmla="*/ 2070870 w 2072823"/>
                <a:gd name="connsiteY2" fmla="*/ 820387 h 820387"/>
                <a:gd name="connsiteX3" fmla="*/ 4045 w 2072823"/>
                <a:gd name="connsiteY3" fmla="*/ 298895 h 820387"/>
                <a:gd name="connsiteX4" fmla="*/ 78 w 2072823"/>
                <a:gd name="connsiteY4" fmla="*/ 0 h 820387"/>
                <a:gd name="connsiteX0" fmla="*/ 78 w 2072823"/>
                <a:gd name="connsiteY0" fmla="*/ 0 h 827531"/>
                <a:gd name="connsiteX1" fmla="*/ 2070868 w 2072823"/>
                <a:gd name="connsiteY1" fmla="*/ 110327 h 827531"/>
                <a:gd name="connsiteX2" fmla="*/ 2070870 w 2072823"/>
                <a:gd name="connsiteY2" fmla="*/ 827531 h 827531"/>
                <a:gd name="connsiteX3" fmla="*/ 4045 w 2072823"/>
                <a:gd name="connsiteY3" fmla="*/ 306039 h 827531"/>
                <a:gd name="connsiteX4" fmla="*/ 78 w 2072823"/>
                <a:gd name="connsiteY4" fmla="*/ 0 h 827531"/>
                <a:gd name="connsiteX0" fmla="*/ 128 w 2072873"/>
                <a:gd name="connsiteY0" fmla="*/ 0 h 827531"/>
                <a:gd name="connsiteX1" fmla="*/ 2070918 w 2072873"/>
                <a:gd name="connsiteY1" fmla="*/ 110327 h 827531"/>
                <a:gd name="connsiteX2" fmla="*/ 2070920 w 2072873"/>
                <a:gd name="connsiteY2" fmla="*/ 827531 h 827531"/>
                <a:gd name="connsiteX3" fmla="*/ 1714 w 2072873"/>
                <a:gd name="connsiteY3" fmla="*/ 303658 h 827531"/>
                <a:gd name="connsiteX4" fmla="*/ 128 w 2072873"/>
                <a:gd name="connsiteY4" fmla="*/ 0 h 827531"/>
                <a:gd name="connsiteX0" fmla="*/ 795 w 2073540"/>
                <a:gd name="connsiteY0" fmla="*/ 0 h 827531"/>
                <a:gd name="connsiteX1" fmla="*/ 2071585 w 2073540"/>
                <a:gd name="connsiteY1" fmla="*/ 11032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5 w 2073540"/>
                <a:gd name="connsiteY1" fmla="*/ 112708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5 w 2073540"/>
                <a:gd name="connsiteY1" fmla="*/ 105564 h 827531"/>
                <a:gd name="connsiteX2" fmla="*/ 2071587 w 2073540"/>
                <a:gd name="connsiteY2" fmla="*/ 827531 h 827531"/>
                <a:gd name="connsiteX3" fmla="*/ 0 w 2073540"/>
                <a:gd name="connsiteY3" fmla="*/ 303658 h 827531"/>
                <a:gd name="connsiteX4" fmla="*/ 795 w 2073540"/>
                <a:gd name="connsiteY4" fmla="*/ 0 h 827531"/>
                <a:gd name="connsiteX0" fmla="*/ 795 w 2074615"/>
                <a:gd name="connsiteY0" fmla="*/ 0 h 827531"/>
                <a:gd name="connsiteX1" fmla="*/ 2073967 w 2074615"/>
                <a:gd name="connsiteY1" fmla="*/ 110327 h 827531"/>
                <a:gd name="connsiteX2" fmla="*/ 2071587 w 2074615"/>
                <a:gd name="connsiteY2" fmla="*/ 827531 h 827531"/>
                <a:gd name="connsiteX3" fmla="*/ 0 w 2074615"/>
                <a:gd name="connsiteY3" fmla="*/ 303658 h 827531"/>
                <a:gd name="connsiteX4" fmla="*/ 795 w 2074615"/>
                <a:gd name="connsiteY4" fmla="*/ 0 h 827531"/>
                <a:gd name="connsiteX0" fmla="*/ 795 w 2073001"/>
                <a:gd name="connsiteY0" fmla="*/ 0 h 827531"/>
                <a:gd name="connsiteX1" fmla="*/ 2069205 w 2073001"/>
                <a:gd name="connsiteY1" fmla="*/ 110327 h 827531"/>
                <a:gd name="connsiteX2" fmla="*/ 2071587 w 2073001"/>
                <a:gd name="connsiteY2" fmla="*/ 827531 h 827531"/>
                <a:gd name="connsiteX3" fmla="*/ 0 w 2073001"/>
                <a:gd name="connsiteY3" fmla="*/ 303658 h 827531"/>
                <a:gd name="connsiteX4" fmla="*/ 795 w 2073001"/>
                <a:gd name="connsiteY4" fmla="*/ 0 h 827531"/>
                <a:gd name="connsiteX0" fmla="*/ 795 w 2073001"/>
                <a:gd name="connsiteY0" fmla="*/ 0 h 827531"/>
                <a:gd name="connsiteX1" fmla="*/ 2069205 w 2073001"/>
                <a:gd name="connsiteY1" fmla="*/ 110327 h 827531"/>
                <a:gd name="connsiteX2" fmla="*/ 2071587 w 2073001"/>
                <a:gd name="connsiteY2" fmla="*/ 827531 h 827531"/>
                <a:gd name="connsiteX3" fmla="*/ 0 w 2073001"/>
                <a:gd name="connsiteY3" fmla="*/ 303658 h 827531"/>
                <a:gd name="connsiteX4" fmla="*/ 795 w 2073001"/>
                <a:gd name="connsiteY4" fmla="*/ 0 h 827531"/>
                <a:gd name="connsiteX0" fmla="*/ 795 w 2073540"/>
                <a:gd name="connsiteY0" fmla="*/ 0 h 827531"/>
                <a:gd name="connsiteX1" fmla="*/ 2071586 w 2073540"/>
                <a:gd name="connsiteY1" fmla="*/ 11032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6 w 2073540"/>
                <a:gd name="connsiteY1" fmla="*/ 112708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6 w 2073540"/>
                <a:gd name="connsiteY1" fmla="*/ 107945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6 w 2073540"/>
                <a:gd name="connsiteY1" fmla="*/ 110326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6 w 2073540"/>
                <a:gd name="connsiteY1" fmla="*/ 11270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6 w 2073540"/>
                <a:gd name="connsiteY1" fmla="*/ 110326 h 827531"/>
                <a:gd name="connsiteX2" fmla="*/ 2071587 w 2073540"/>
                <a:gd name="connsiteY2" fmla="*/ 827531 h 827531"/>
                <a:gd name="connsiteX3" fmla="*/ 0 w 2073540"/>
                <a:gd name="connsiteY3" fmla="*/ 303658 h 827531"/>
                <a:gd name="connsiteX4" fmla="*/ 795 w 2073540"/>
                <a:gd name="connsiteY4" fmla="*/ 0 h 827531"/>
                <a:gd name="connsiteX0" fmla="*/ 795 w 2073001"/>
                <a:gd name="connsiteY0" fmla="*/ 0 h 827531"/>
                <a:gd name="connsiteX1" fmla="*/ 2069205 w 2073001"/>
                <a:gd name="connsiteY1" fmla="*/ 107945 h 827531"/>
                <a:gd name="connsiteX2" fmla="*/ 2071587 w 2073001"/>
                <a:gd name="connsiteY2" fmla="*/ 827531 h 827531"/>
                <a:gd name="connsiteX3" fmla="*/ 0 w 2073001"/>
                <a:gd name="connsiteY3" fmla="*/ 303658 h 827531"/>
                <a:gd name="connsiteX4" fmla="*/ 795 w 2073001"/>
                <a:gd name="connsiteY4" fmla="*/ 0 h 827531"/>
                <a:gd name="connsiteX0" fmla="*/ 795 w 2074616"/>
                <a:gd name="connsiteY0" fmla="*/ 0 h 827531"/>
                <a:gd name="connsiteX1" fmla="*/ 2073968 w 2074616"/>
                <a:gd name="connsiteY1" fmla="*/ 112707 h 827531"/>
                <a:gd name="connsiteX2" fmla="*/ 2071587 w 2074616"/>
                <a:gd name="connsiteY2" fmla="*/ 827531 h 827531"/>
                <a:gd name="connsiteX3" fmla="*/ 0 w 2074616"/>
                <a:gd name="connsiteY3" fmla="*/ 303658 h 827531"/>
                <a:gd name="connsiteX4" fmla="*/ 795 w 2074616"/>
                <a:gd name="connsiteY4" fmla="*/ 0 h 827531"/>
                <a:gd name="connsiteX0" fmla="*/ 795 w 2073540"/>
                <a:gd name="connsiteY0" fmla="*/ 0 h 827531"/>
                <a:gd name="connsiteX1" fmla="*/ 2071587 w 2073540"/>
                <a:gd name="connsiteY1" fmla="*/ 11270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7 w 2073540"/>
                <a:gd name="connsiteY1" fmla="*/ 11270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7 w 2073540"/>
                <a:gd name="connsiteY1" fmla="*/ 112707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7 w 2073540"/>
                <a:gd name="connsiteY1" fmla="*/ 110326 h 827531"/>
                <a:gd name="connsiteX2" fmla="*/ 2071587 w 2073540"/>
                <a:gd name="connsiteY2" fmla="*/ 827531 h 827531"/>
                <a:gd name="connsiteX3" fmla="*/ 0 w 2073540"/>
                <a:gd name="connsiteY3" fmla="*/ 303658 h 827531"/>
                <a:gd name="connsiteX4" fmla="*/ 795 w 2073540"/>
                <a:gd name="connsiteY4" fmla="*/ 0 h 827531"/>
                <a:gd name="connsiteX0" fmla="*/ 795 w 2074616"/>
                <a:gd name="connsiteY0" fmla="*/ 0 h 827531"/>
                <a:gd name="connsiteX1" fmla="*/ 2073968 w 2074616"/>
                <a:gd name="connsiteY1" fmla="*/ 115089 h 827531"/>
                <a:gd name="connsiteX2" fmla="*/ 2071587 w 2074616"/>
                <a:gd name="connsiteY2" fmla="*/ 827531 h 827531"/>
                <a:gd name="connsiteX3" fmla="*/ 0 w 2074616"/>
                <a:gd name="connsiteY3" fmla="*/ 303658 h 827531"/>
                <a:gd name="connsiteX4" fmla="*/ 795 w 2074616"/>
                <a:gd name="connsiteY4" fmla="*/ 0 h 827531"/>
                <a:gd name="connsiteX0" fmla="*/ 795 w 2074616"/>
                <a:gd name="connsiteY0" fmla="*/ 0 h 827531"/>
                <a:gd name="connsiteX1" fmla="*/ 2073968 w 2074616"/>
                <a:gd name="connsiteY1" fmla="*/ 110326 h 827531"/>
                <a:gd name="connsiteX2" fmla="*/ 2071587 w 2074616"/>
                <a:gd name="connsiteY2" fmla="*/ 827531 h 827531"/>
                <a:gd name="connsiteX3" fmla="*/ 0 w 2074616"/>
                <a:gd name="connsiteY3" fmla="*/ 303658 h 827531"/>
                <a:gd name="connsiteX4" fmla="*/ 795 w 2074616"/>
                <a:gd name="connsiteY4" fmla="*/ 0 h 827531"/>
                <a:gd name="connsiteX0" fmla="*/ 795 w 2072691"/>
                <a:gd name="connsiteY0" fmla="*/ 0 h 827531"/>
                <a:gd name="connsiteX1" fmla="*/ 2066824 w 2072691"/>
                <a:gd name="connsiteY1" fmla="*/ 115088 h 827531"/>
                <a:gd name="connsiteX2" fmla="*/ 2071587 w 2072691"/>
                <a:gd name="connsiteY2" fmla="*/ 827531 h 827531"/>
                <a:gd name="connsiteX3" fmla="*/ 0 w 2072691"/>
                <a:gd name="connsiteY3" fmla="*/ 303658 h 827531"/>
                <a:gd name="connsiteX4" fmla="*/ 795 w 2072691"/>
                <a:gd name="connsiteY4" fmla="*/ 0 h 827531"/>
                <a:gd name="connsiteX0" fmla="*/ 795 w 2074616"/>
                <a:gd name="connsiteY0" fmla="*/ 0 h 827531"/>
                <a:gd name="connsiteX1" fmla="*/ 2073968 w 2074616"/>
                <a:gd name="connsiteY1" fmla="*/ 107944 h 827531"/>
                <a:gd name="connsiteX2" fmla="*/ 2071587 w 2074616"/>
                <a:gd name="connsiteY2" fmla="*/ 827531 h 827531"/>
                <a:gd name="connsiteX3" fmla="*/ 0 w 2074616"/>
                <a:gd name="connsiteY3" fmla="*/ 303658 h 827531"/>
                <a:gd name="connsiteX4" fmla="*/ 795 w 2074616"/>
                <a:gd name="connsiteY4" fmla="*/ 0 h 827531"/>
                <a:gd name="connsiteX0" fmla="*/ 795 w 2073540"/>
                <a:gd name="connsiteY0" fmla="*/ 0 h 827531"/>
                <a:gd name="connsiteX1" fmla="*/ 2071587 w 2073540"/>
                <a:gd name="connsiteY1" fmla="*/ 107944 h 827531"/>
                <a:gd name="connsiteX2" fmla="*/ 2071587 w 2073540"/>
                <a:gd name="connsiteY2" fmla="*/ 827531 h 827531"/>
                <a:gd name="connsiteX3" fmla="*/ 0 w 2073540"/>
                <a:gd name="connsiteY3" fmla="*/ 303658 h 827531"/>
                <a:gd name="connsiteX4" fmla="*/ 795 w 2073540"/>
                <a:gd name="connsiteY4" fmla="*/ 0 h 827531"/>
                <a:gd name="connsiteX0" fmla="*/ 795 w 2076548"/>
                <a:gd name="connsiteY0" fmla="*/ 0 h 827531"/>
                <a:gd name="connsiteX1" fmla="*/ 2076350 w 2076548"/>
                <a:gd name="connsiteY1" fmla="*/ 110325 h 827531"/>
                <a:gd name="connsiteX2" fmla="*/ 2071587 w 2076548"/>
                <a:gd name="connsiteY2" fmla="*/ 827531 h 827531"/>
                <a:gd name="connsiteX3" fmla="*/ 0 w 2076548"/>
                <a:gd name="connsiteY3" fmla="*/ 303658 h 827531"/>
                <a:gd name="connsiteX4" fmla="*/ 795 w 2076548"/>
                <a:gd name="connsiteY4" fmla="*/ 0 h 827531"/>
                <a:gd name="connsiteX0" fmla="*/ 795 w 2074616"/>
                <a:gd name="connsiteY0" fmla="*/ 0 h 827531"/>
                <a:gd name="connsiteX1" fmla="*/ 2073969 w 2074616"/>
                <a:gd name="connsiteY1" fmla="*/ 110325 h 827531"/>
                <a:gd name="connsiteX2" fmla="*/ 2071587 w 2074616"/>
                <a:gd name="connsiteY2" fmla="*/ 827531 h 827531"/>
                <a:gd name="connsiteX3" fmla="*/ 0 w 2074616"/>
                <a:gd name="connsiteY3" fmla="*/ 303658 h 827531"/>
                <a:gd name="connsiteX4" fmla="*/ 795 w 2074616"/>
                <a:gd name="connsiteY4" fmla="*/ 0 h 827531"/>
                <a:gd name="connsiteX0" fmla="*/ 795 w 2073540"/>
                <a:gd name="connsiteY0" fmla="*/ 0 h 827531"/>
                <a:gd name="connsiteX1" fmla="*/ 2071588 w 2073540"/>
                <a:gd name="connsiteY1" fmla="*/ 110325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8 w 2073540"/>
                <a:gd name="connsiteY1" fmla="*/ 112706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8 w 2073540"/>
                <a:gd name="connsiteY1" fmla="*/ 112706 h 827531"/>
                <a:gd name="connsiteX2" fmla="*/ 2071587 w 2073540"/>
                <a:gd name="connsiteY2" fmla="*/ 827531 h 827531"/>
                <a:gd name="connsiteX3" fmla="*/ 0 w 2073540"/>
                <a:gd name="connsiteY3" fmla="*/ 303658 h 827531"/>
                <a:gd name="connsiteX4" fmla="*/ 795 w 2073540"/>
                <a:gd name="connsiteY4" fmla="*/ 0 h 827531"/>
                <a:gd name="connsiteX0" fmla="*/ 795 w 2073540"/>
                <a:gd name="connsiteY0" fmla="*/ 0 h 827531"/>
                <a:gd name="connsiteX1" fmla="*/ 2071588 w 2073540"/>
                <a:gd name="connsiteY1" fmla="*/ 110324 h 827531"/>
                <a:gd name="connsiteX2" fmla="*/ 2071587 w 2073540"/>
                <a:gd name="connsiteY2" fmla="*/ 827531 h 827531"/>
                <a:gd name="connsiteX3" fmla="*/ 0 w 2073540"/>
                <a:gd name="connsiteY3" fmla="*/ 303658 h 827531"/>
                <a:gd name="connsiteX4" fmla="*/ 795 w 2073540"/>
                <a:gd name="connsiteY4" fmla="*/ 0 h 827531"/>
                <a:gd name="connsiteX0" fmla="*/ 795 w 2073002"/>
                <a:gd name="connsiteY0" fmla="*/ 0 h 827531"/>
                <a:gd name="connsiteX1" fmla="*/ 2069207 w 2073002"/>
                <a:gd name="connsiteY1" fmla="*/ 110324 h 827531"/>
                <a:gd name="connsiteX2" fmla="*/ 2071587 w 2073002"/>
                <a:gd name="connsiteY2" fmla="*/ 827531 h 827531"/>
                <a:gd name="connsiteX3" fmla="*/ 0 w 2073002"/>
                <a:gd name="connsiteY3" fmla="*/ 303658 h 827531"/>
                <a:gd name="connsiteX4" fmla="*/ 795 w 2073002"/>
                <a:gd name="connsiteY4" fmla="*/ 0 h 827531"/>
                <a:gd name="connsiteX0" fmla="*/ 795 w 2069854"/>
                <a:gd name="connsiteY0" fmla="*/ 0 h 827531"/>
                <a:gd name="connsiteX1" fmla="*/ 2069207 w 2069854"/>
                <a:gd name="connsiteY1" fmla="*/ 110324 h 827531"/>
                <a:gd name="connsiteX2" fmla="*/ 2066824 w 2069854"/>
                <a:gd name="connsiteY2" fmla="*/ 827531 h 827531"/>
                <a:gd name="connsiteX3" fmla="*/ 0 w 2069854"/>
                <a:gd name="connsiteY3" fmla="*/ 303658 h 827531"/>
                <a:gd name="connsiteX4" fmla="*/ 795 w 2069854"/>
                <a:gd name="connsiteY4" fmla="*/ 0 h 827531"/>
                <a:gd name="connsiteX0" fmla="*/ 795 w 2071159"/>
                <a:gd name="connsiteY0" fmla="*/ 0 h 827531"/>
                <a:gd name="connsiteX1" fmla="*/ 2069207 w 2071159"/>
                <a:gd name="connsiteY1" fmla="*/ 110324 h 827531"/>
                <a:gd name="connsiteX2" fmla="*/ 2069206 w 2071159"/>
                <a:gd name="connsiteY2" fmla="*/ 827531 h 827531"/>
                <a:gd name="connsiteX3" fmla="*/ 0 w 2071159"/>
                <a:gd name="connsiteY3" fmla="*/ 303658 h 827531"/>
                <a:gd name="connsiteX4" fmla="*/ 795 w 2071159"/>
                <a:gd name="connsiteY4" fmla="*/ 0 h 827531"/>
                <a:gd name="connsiteX0" fmla="*/ 795 w 2071159"/>
                <a:gd name="connsiteY0" fmla="*/ 0 h 827531"/>
                <a:gd name="connsiteX1" fmla="*/ 2069207 w 2071159"/>
                <a:gd name="connsiteY1" fmla="*/ 110324 h 827531"/>
                <a:gd name="connsiteX2" fmla="*/ 2069206 w 2071159"/>
                <a:gd name="connsiteY2" fmla="*/ 827531 h 827531"/>
                <a:gd name="connsiteX3" fmla="*/ 0 w 2071159"/>
                <a:gd name="connsiteY3" fmla="*/ 303658 h 827531"/>
                <a:gd name="connsiteX4" fmla="*/ 795 w 2071159"/>
                <a:gd name="connsiteY4" fmla="*/ 0 h 827531"/>
                <a:gd name="connsiteX0" fmla="*/ 795 w 2074167"/>
                <a:gd name="connsiteY0" fmla="*/ 0 h 827531"/>
                <a:gd name="connsiteX1" fmla="*/ 2073969 w 2074167"/>
                <a:gd name="connsiteY1" fmla="*/ 110324 h 827531"/>
                <a:gd name="connsiteX2" fmla="*/ 2069206 w 2074167"/>
                <a:gd name="connsiteY2" fmla="*/ 827531 h 827531"/>
                <a:gd name="connsiteX3" fmla="*/ 0 w 2074167"/>
                <a:gd name="connsiteY3" fmla="*/ 303658 h 827531"/>
                <a:gd name="connsiteX4" fmla="*/ 795 w 2074167"/>
                <a:gd name="connsiteY4" fmla="*/ 0 h 827531"/>
                <a:gd name="connsiteX0" fmla="*/ 795 w 2074167"/>
                <a:gd name="connsiteY0" fmla="*/ 0 h 827531"/>
                <a:gd name="connsiteX1" fmla="*/ 2073969 w 2074167"/>
                <a:gd name="connsiteY1" fmla="*/ 107943 h 827531"/>
                <a:gd name="connsiteX2" fmla="*/ 2069206 w 2074167"/>
                <a:gd name="connsiteY2" fmla="*/ 827531 h 827531"/>
                <a:gd name="connsiteX3" fmla="*/ 0 w 2074167"/>
                <a:gd name="connsiteY3" fmla="*/ 303658 h 827531"/>
                <a:gd name="connsiteX4" fmla="*/ 795 w 2074167"/>
                <a:gd name="connsiteY4" fmla="*/ 0 h 827531"/>
                <a:gd name="connsiteX0" fmla="*/ 795 w 2074167"/>
                <a:gd name="connsiteY0" fmla="*/ 0 h 827531"/>
                <a:gd name="connsiteX1" fmla="*/ 2073969 w 2074167"/>
                <a:gd name="connsiteY1" fmla="*/ 107943 h 827531"/>
                <a:gd name="connsiteX2" fmla="*/ 2069206 w 2074167"/>
                <a:gd name="connsiteY2" fmla="*/ 827531 h 827531"/>
                <a:gd name="connsiteX3" fmla="*/ 0 w 2074167"/>
                <a:gd name="connsiteY3" fmla="*/ 303658 h 827531"/>
                <a:gd name="connsiteX4" fmla="*/ 795 w 2074167"/>
                <a:gd name="connsiteY4" fmla="*/ 0 h 827531"/>
                <a:gd name="connsiteX0" fmla="*/ 795 w 2071159"/>
                <a:gd name="connsiteY0" fmla="*/ 0 h 827531"/>
                <a:gd name="connsiteX1" fmla="*/ 2069207 w 2071159"/>
                <a:gd name="connsiteY1" fmla="*/ 107943 h 827531"/>
                <a:gd name="connsiteX2" fmla="*/ 2069206 w 2071159"/>
                <a:gd name="connsiteY2" fmla="*/ 827531 h 827531"/>
                <a:gd name="connsiteX3" fmla="*/ 0 w 2071159"/>
                <a:gd name="connsiteY3" fmla="*/ 303658 h 827531"/>
                <a:gd name="connsiteX4" fmla="*/ 795 w 2071159"/>
                <a:gd name="connsiteY4" fmla="*/ 0 h 827531"/>
                <a:gd name="connsiteX0" fmla="*/ 795 w 2069526"/>
                <a:gd name="connsiteY0" fmla="*/ 0 h 827531"/>
                <a:gd name="connsiteX1" fmla="*/ 2038251 w 2069526"/>
                <a:gd name="connsiteY1" fmla="*/ 110325 h 827531"/>
                <a:gd name="connsiteX2" fmla="*/ 2069206 w 2069526"/>
                <a:gd name="connsiteY2" fmla="*/ 827531 h 827531"/>
                <a:gd name="connsiteX3" fmla="*/ 0 w 2069526"/>
                <a:gd name="connsiteY3" fmla="*/ 303658 h 827531"/>
                <a:gd name="connsiteX4" fmla="*/ 795 w 2069526"/>
                <a:gd name="connsiteY4" fmla="*/ 0 h 827531"/>
                <a:gd name="connsiteX0" fmla="*/ 795 w 2076453"/>
                <a:gd name="connsiteY0" fmla="*/ 0 h 827531"/>
                <a:gd name="connsiteX1" fmla="*/ 2076351 w 2076453"/>
                <a:gd name="connsiteY1" fmla="*/ 110325 h 827531"/>
                <a:gd name="connsiteX2" fmla="*/ 2069206 w 2076453"/>
                <a:gd name="connsiteY2" fmla="*/ 827531 h 827531"/>
                <a:gd name="connsiteX3" fmla="*/ 0 w 2076453"/>
                <a:gd name="connsiteY3" fmla="*/ 303658 h 827531"/>
                <a:gd name="connsiteX4" fmla="*/ 795 w 2076453"/>
                <a:gd name="connsiteY4" fmla="*/ 0 h 827531"/>
                <a:gd name="connsiteX0" fmla="*/ 795 w 2076549"/>
                <a:gd name="connsiteY0" fmla="*/ 0 h 827531"/>
                <a:gd name="connsiteX1" fmla="*/ 2076351 w 2076549"/>
                <a:gd name="connsiteY1" fmla="*/ 110325 h 827531"/>
                <a:gd name="connsiteX2" fmla="*/ 2071588 w 2076549"/>
                <a:gd name="connsiteY2" fmla="*/ 827531 h 827531"/>
                <a:gd name="connsiteX3" fmla="*/ 0 w 2076549"/>
                <a:gd name="connsiteY3" fmla="*/ 303658 h 827531"/>
                <a:gd name="connsiteX4" fmla="*/ 795 w 2076549"/>
                <a:gd name="connsiteY4" fmla="*/ 0 h 827531"/>
                <a:gd name="connsiteX0" fmla="*/ 795 w 2076549"/>
                <a:gd name="connsiteY0" fmla="*/ 0 h 827531"/>
                <a:gd name="connsiteX1" fmla="*/ 2076351 w 2076549"/>
                <a:gd name="connsiteY1" fmla="*/ 110325 h 827531"/>
                <a:gd name="connsiteX2" fmla="*/ 2071588 w 2076549"/>
                <a:gd name="connsiteY2" fmla="*/ 827531 h 827531"/>
                <a:gd name="connsiteX3" fmla="*/ 0 w 2076549"/>
                <a:gd name="connsiteY3" fmla="*/ 303658 h 827531"/>
                <a:gd name="connsiteX4" fmla="*/ 795 w 2076549"/>
                <a:gd name="connsiteY4" fmla="*/ 0 h 827531"/>
                <a:gd name="connsiteX0" fmla="*/ 795 w 2076351"/>
                <a:gd name="connsiteY0" fmla="*/ 0 h 827531"/>
                <a:gd name="connsiteX1" fmla="*/ 2076351 w 2076351"/>
                <a:gd name="connsiteY1" fmla="*/ 110325 h 827531"/>
                <a:gd name="connsiteX2" fmla="*/ 2071588 w 2076351"/>
                <a:gd name="connsiteY2" fmla="*/ 827531 h 827531"/>
                <a:gd name="connsiteX3" fmla="*/ 0 w 2076351"/>
                <a:gd name="connsiteY3" fmla="*/ 303658 h 827531"/>
                <a:gd name="connsiteX4" fmla="*/ 795 w 2076351"/>
                <a:gd name="connsiteY4" fmla="*/ 0 h 827531"/>
                <a:gd name="connsiteX0" fmla="*/ 795 w 2073970"/>
                <a:gd name="connsiteY0" fmla="*/ 0 h 827531"/>
                <a:gd name="connsiteX1" fmla="*/ 2073970 w 2073970"/>
                <a:gd name="connsiteY1" fmla="*/ 110325 h 827531"/>
                <a:gd name="connsiteX2" fmla="*/ 2071588 w 2073970"/>
                <a:gd name="connsiteY2" fmla="*/ 827531 h 827531"/>
                <a:gd name="connsiteX3" fmla="*/ 0 w 2073970"/>
                <a:gd name="connsiteY3" fmla="*/ 303658 h 827531"/>
                <a:gd name="connsiteX4" fmla="*/ 795 w 2073970"/>
                <a:gd name="connsiteY4" fmla="*/ 0 h 827531"/>
                <a:gd name="connsiteX0" fmla="*/ 795 w 2074617"/>
                <a:gd name="connsiteY0" fmla="*/ 0 h 827531"/>
                <a:gd name="connsiteX1" fmla="*/ 2073970 w 2074617"/>
                <a:gd name="connsiteY1" fmla="*/ 110325 h 827531"/>
                <a:gd name="connsiteX2" fmla="*/ 2071588 w 2074617"/>
                <a:gd name="connsiteY2" fmla="*/ 827531 h 827531"/>
                <a:gd name="connsiteX3" fmla="*/ 0 w 2074617"/>
                <a:gd name="connsiteY3" fmla="*/ 303658 h 827531"/>
                <a:gd name="connsiteX4" fmla="*/ 795 w 2074617"/>
                <a:gd name="connsiteY4" fmla="*/ 0 h 827531"/>
                <a:gd name="connsiteX0" fmla="*/ 795 w 2077765"/>
                <a:gd name="connsiteY0" fmla="*/ 0 h 829912"/>
                <a:gd name="connsiteX1" fmla="*/ 2073970 w 2077765"/>
                <a:gd name="connsiteY1" fmla="*/ 110325 h 829912"/>
                <a:gd name="connsiteX2" fmla="*/ 2076351 w 2077765"/>
                <a:gd name="connsiteY2" fmla="*/ 829912 h 829912"/>
                <a:gd name="connsiteX3" fmla="*/ 0 w 2077765"/>
                <a:gd name="connsiteY3" fmla="*/ 303658 h 829912"/>
                <a:gd name="connsiteX4" fmla="*/ 795 w 2077765"/>
                <a:gd name="connsiteY4" fmla="*/ 0 h 829912"/>
                <a:gd name="connsiteX0" fmla="*/ 795 w 2075923"/>
                <a:gd name="connsiteY0" fmla="*/ 0 h 827530"/>
                <a:gd name="connsiteX1" fmla="*/ 2073970 w 2075923"/>
                <a:gd name="connsiteY1" fmla="*/ 110325 h 827530"/>
                <a:gd name="connsiteX2" fmla="*/ 2073970 w 2075923"/>
                <a:gd name="connsiteY2" fmla="*/ 827530 h 827530"/>
                <a:gd name="connsiteX3" fmla="*/ 0 w 2075923"/>
                <a:gd name="connsiteY3" fmla="*/ 303658 h 827530"/>
                <a:gd name="connsiteX4" fmla="*/ 795 w 2075923"/>
                <a:gd name="connsiteY4" fmla="*/ 0 h 827530"/>
                <a:gd name="connsiteX0" fmla="*/ 795 w 2075923"/>
                <a:gd name="connsiteY0" fmla="*/ 0 h 827530"/>
                <a:gd name="connsiteX1" fmla="*/ 2073970 w 2075923"/>
                <a:gd name="connsiteY1" fmla="*/ 105563 h 827530"/>
                <a:gd name="connsiteX2" fmla="*/ 2073970 w 2075923"/>
                <a:gd name="connsiteY2" fmla="*/ 827530 h 827530"/>
                <a:gd name="connsiteX3" fmla="*/ 0 w 2075923"/>
                <a:gd name="connsiteY3" fmla="*/ 303658 h 827530"/>
                <a:gd name="connsiteX4" fmla="*/ 795 w 2075923"/>
                <a:gd name="connsiteY4" fmla="*/ 0 h 827530"/>
                <a:gd name="connsiteX0" fmla="*/ 795 w 2075923"/>
                <a:gd name="connsiteY0" fmla="*/ 0 h 827530"/>
                <a:gd name="connsiteX1" fmla="*/ 2073970 w 2075923"/>
                <a:gd name="connsiteY1" fmla="*/ 107944 h 827530"/>
                <a:gd name="connsiteX2" fmla="*/ 2073970 w 2075923"/>
                <a:gd name="connsiteY2" fmla="*/ 827530 h 827530"/>
                <a:gd name="connsiteX3" fmla="*/ 0 w 2075923"/>
                <a:gd name="connsiteY3" fmla="*/ 303658 h 827530"/>
                <a:gd name="connsiteX4" fmla="*/ 795 w 2075923"/>
                <a:gd name="connsiteY4" fmla="*/ 0 h 827530"/>
                <a:gd name="connsiteX0" fmla="*/ 795 w 2075923"/>
                <a:gd name="connsiteY0" fmla="*/ 0 h 827530"/>
                <a:gd name="connsiteX1" fmla="*/ 2073970 w 2075923"/>
                <a:gd name="connsiteY1" fmla="*/ 107944 h 827530"/>
                <a:gd name="connsiteX2" fmla="*/ 2073970 w 2075923"/>
                <a:gd name="connsiteY2" fmla="*/ 827530 h 827530"/>
                <a:gd name="connsiteX3" fmla="*/ 0 w 2075923"/>
                <a:gd name="connsiteY3" fmla="*/ 303658 h 827530"/>
                <a:gd name="connsiteX4" fmla="*/ 795 w 2075923"/>
                <a:gd name="connsiteY4" fmla="*/ 0 h 827530"/>
                <a:gd name="connsiteX0" fmla="*/ 795 w 2075923"/>
                <a:gd name="connsiteY0" fmla="*/ 0 h 827530"/>
                <a:gd name="connsiteX1" fmla="*/ 2073970 w 2075923"/>
                <a:gd name="connsiteY1" fmla="*/ 110326 h 827530"/>
                <a:gd name="connsiteX2" fmla="*/ 2073970 w 2075923"/>
                <a:gd name="connsiteY2" fmla="*/ 827530 h 827530"/>
                <a:gd name="connsiteX3" fmla="*/ 0 w 2075923"/>
                <a:gd name="connsiteY3" fmla="*/ 303658 h 827530"/>
                <a:gd name="connsiteX4" fmla="*/ 795 w 2075923"/>
                <a:gd name="connsiteY4" fmla="*/ 0 h 827530"/>
                <a:gd name="connsiteX0" fmla="*/ 795 w 2074633"/>
                <a:gd name="connsiteY0" fmla="*/ 0 h 827530"/>
                <a:gd name="connsiteX1" fmla="*/ 2062064 w 2074633"/>
                <a:gd name="connsiteY1" fmla="*/ 110326 h 827530"/>
                <a:gd name="connsiteX2" fmla="*/ 2073970 w 2074633"/>
                <a:gd name="connsiteY2" fmla="*/ 827530 h 827530"/>
                <a:gd name="connsiteX3" fmla="*/ 0 w 2074633"/>
                <a:gd name="connsiteY3" fmla="*/ 303658 h 827530"/>
                <a:gd name="connsiteX4" fmla="*/ 795 w 2074633"/>
                <a:gd name="connsiteY4" fmla="*/ 0 h 827530"/>
                <a:gd name="connsiteX0" fmla="*/ 795 w 2075923"/>
                <a:gd name="connsiteY0" fmla="*/ 0 h 827530"/>
                <a:gd name="connsiteX1" fmla="*/ 2073970 w 2075923"/>
                <a:gd name="connsiteY1" fmla="*/ 110326 h 827530"/>
                <a:gd name="connsiteX2" fmla="*/ 2073970 w 2075923"/>
                <a:gd name="connsiteY2" fmla="*/ 827530 h 827530"/>
                <a:gd name="connsiteX3" fmla="*/ 0 w 2075923"/>
                <a:gd name="connsiteY3" fmla="*/ 303658 h 827530"/>
                <a:gd name="connsiteX4" fmla="*/ 795 w 2075923"/>
                <a:gd name="connsiteY4" fmla="*/ 0 h 827530"/>
                <a:gd name="connsiteX0" fmla="*/ 795 w 2078931"/>
                <a:gd name="connsiteY0" fmla="*/ 0 h 827530"/>
                <a:gd name="connsiteX1" fmla="*/ 2078733 w 2078931"/>
                <a:gd name="connsiteY1" fmla="*/ 110326 h 827530"/>
                <a:gd name="connsiteX2" fmla="*/ 2073970 w 2078931"/>
                <a:gd name="connsiteY2" fmla="*/ 827530 h 827530"/>
                <a:gd name="connsiteX3" fmla="*/ 0 w 2078931"/>
                <a:gd name="connsiteY3" fmla="*/ 303658 h 827530"/>
                <a:gd name="connsiteX4" fmla="*/ 795 w 2078931"/>
                <a:gd name="connsiteY4" fmla="*/ 0 h 827530"/>
                <a:gd name="connsiteX0" fmla="*/ 795 w 2075923"/>
                <a:gd name="connsiteY0" fmla="*/ 0 h 827530"/>
                <a:gd name="connsiteX1" fmla="*/ 2073971 w 2075923"/>
                <a:gd name="connsiteY1" fmla="*/ 110326 h 827530"/>
                <a:gd name="connsiteX2" fmla="*/ 2073970 w 2075923"/>
                <a:gd name="connsiteY2" fmla="*/ 827530 h 827530"/>
                <a:gd name="connsiteX3" fmla="*/ 0 w 2075923"/>
                <a:gd name="connsiteY3" fmla="*/ 303658 h 827530"/>
                <a:gd name="connsiteX4" fmla="*/ 795 w 2075923"/>
                <a:gd name="connsiteY4" fmla="*/ 0 h 827530"/>
                <a:gd name="connsiteX0" fmla="*/ 795 w 2078932"/>
                <a:gd name="connsiteY0" fmla="*/ 0 h 827530"/>
                <a:gd name="connsiteX1" fmla="*/ 2078734 w 2078932"/>
                <a:gd name="connsiteY1" fmla="*/ 107945 h 827530"/>
                <a:gd name="connsiteX2" fmla="*/ 2073970 w 2078932"/>
                <a:gd name="connsiteY2" fmla="*/ 827530 h 827530"/>
                <a:gd name="connsiteX3" fmla="*/ 0 w 2078932"/>
                <a:gd name="connsiteY3" fmla="*/ 303658 h 827530"/>
                <a:gd name="connsiteX4" fmla="*/ 795 w 2078932"/>
                <a:gd name="connsiteY4" fmla="*/ 0 h 827530"/>
                <a:gd name="connsiteX0" fmla="*/ 795 w 2079381"/>
                <a:gd name="connsiteY0" fmla="*/ 0 h 825149"/>
                <a:gd name="connsiteX1" fmla="*/ 2078734 w 2079381"/>
                <a:gd name="connsiteY1" fmla="*/ 107945 h 825149"/>
                <a:gd name="connsiteX2" fmla="*/ 2076352 w 2079381"/>
                <a:gd name="connsiteY2" fmla="*/ 825149 h 825149"/>
                <a:gd name="connsiteX3" fmla="*/ 0 w 2079381"/>
                <a:gd name="connsiteY3" fmla="*/ 303658 h 825149"/>
                <a:gd name="connsiteX4" fmla="*/ 795 w 2079381"/>
                <a:gd name="connsiteY4" fmla="*/ 0 h 825149"/>
                <a:gd name="connsiteX0" fmla="*/ 795 w 2077766"/>
                <a:gd name="connsiteY0" fmla="*/ 0 h 825149"/>
                <a:gd name="connsiteX1" fmla="*/ 2073971 w 2077766"/>
                <a:gd name="connsiteY1" fmla="*/ 107945 h 825149"/>
                <a:gd name="connsiteX2" fmla="*/ 2076352 w 2077766"/>
                <a:gd name="connsiteY2" fmla="*/ 825149 h 825149"/>
                <a:gd name="connsiteX3" fmla="*/ 0 w 2077766"/>
                <a:gd name="connsiteY3" fmla="*/ 303658 h 825149"/>
                <a:gd name="connsiteX4" fmla="*/ 795 w 2077766"/>
                <a:gd name="connsiteY4" fmla="*/ 0 h 825149"/>
                <a:gd name="connsiteX0" fmla="*/ 795 w 2075924"/>
                <a:gd name="connsiteY0" fmla="*/ 0 h 825149"/>
                <a:gd name="connsiteX1" fmla="*/ 2073971 w 2075924"/>
                <a:gd name="connsiteY1" fmla="*/ 107945 h 825149"/>
                <a:gd name="connsiteX2" fmla="*/ 2073971 w 2075924"/>
                <a:gd name="connsiteY2" fmla="*/ 825149 h 825149"/>
                <a:gd name="connsiteX3" fmla="*/ 0 w 2075924"/>
                <a:gd name="connsiteY3" fmla="*/ 303658 h 825149"/>
                <a:gd name="connsiteX4" fmla="*/ 795 w 2075924"/>
                <a:gd name="connsiteY4" fmla="*/ 0 h 825149"/>
                <a:gd name="connsiteX0" fmla="*/ 795 w 2075924"/>
                <a:gd name="connsiteY0" fmla="*/ 0 h 825149"/>
                <a:gd name="connsiteX1" fmla="*/ 2073971 w 2075924"/>
                <a:gd name="connsiteY1" fmla="*/ 110326 h 825149"/>
                <a:gd name="connsiteX2" fmla="*/ 2073971 w 2075924"/>
                <a:gd name="connsiteY2" fmla="*/ 825149 h 825149"/>
                <a:gd name="connsiteX3" fmla="*/ 0 w 2075924"/>
                <a:gd name="connsiteY3" fmla="*/ 303658 h 825149"/>
                <a:gd name="connsiteX4" fmla="*/ 795 w 2075924"/>
                <a:gd name="connsiteY4" fmla="*/ 0 h 825149"/>
                <a:gd name="connsiteX0" fmla="*/ 795 w 2075924"/>
                <a:gd name="connsiteY0" fmla="*/ 0 h 827530"/>
                <a:gd name="connsiteX1" fmla="*/ 2073971 w 2075924"/>
                <a:gd name="connsiteY1" fmla="*/ 110326 h 827530"/>
                <a:gd name="connsiteX2" fmla="*/ 2073971 w 2075924"/>
                <a:gd name="connsiteY2" fmla="*/ 827530 h 827530"/>
                <a:gd name="connsiteX3" fmla="*/ 0 w 2075924"/>
                <a:gd name="connsiteY3" fmla="*/ 303658 h 827530"/>
                <a:gd name="connsiteX4" fmla="*/ 795 w 2075924"/>
                <a:gd name="connsiteY4" fmla="*/ 0 h 827530"/>
                <a:gd name="connsiteX0" fmla="*/ 795 w 2075924"/>
                <a:gd name="connsiteY0" fmla="*/ 0 h 829911"/>
                <a:gd name="connsiteX1" fmla="*/ 2073971 w 2075924"/>
                <a:gd name="connsiteY1" fmla="*/ 110326 h 829911"/>
                <a:gd name="connsiteX2" fmla="*/ 2073971 w 2075924"/>
                <a:gd name="connsiteY2" fmla="*/ 829911 h 829911"/>
                <a:gd name="connsiteX3" fmla="*/ 0 w 2075924"/>
                <a:gd name="connsiteY3" fmla="*/ 303658 h 829911"/>
                <a:gd name="connsiteX4" fmla="*/ 795 w 2075924"/>
                <a:gd name="connsiteY4" fmla="*/ 0 h 829911"/>
                <a:gd name="connsiteX0" fmla="*/ 795 w 2075924"/>
                <a:gd name="connsiteY0" fmla="*/ 0 h 827530"/>
                <a:gd name="connsiteX1" fmla="*/ 2073971 w 2075924"/>
                <a:gd name="connsiteY1" fmla="*/ 110326 h 827530"/>
                <a:gd name="connsiteX2" fmla="*/ 2073971 w 2075924"/>
                <a:gd name="connsiteY2" fmla="*/ 827530 h 827530"/>
                <a:gd name="connsiteX3" fmla="*/ 0 w 2075924"/>
                <a:gd name="connsiteY3" fmla="*/ 303658 h 827530"/>
                <a:gd name="connsiteX4" fmla="*/ 795 w 2075924"/>
                <a:gd name="connsiteY4" fmla="*/ 0 h 827530"/>
                <a:gd name="connsiteX0" fmla="*/ 795 w 2078932"/>
                <a:gd name="connsiteY0" fmla="*/ 0 h 827530"/>
                <a:gd name="connsiteX1" fmla="*/ 2078734 w 2078932"/>
                <a:gd name="connsiteY1" fmla="*/ 107945 h 827530"/>
                <a:gd name="connsiteX2" fmla="*/ 2073971 w 2078932"/>
                <a:gd name="connsiteY2" fmla="*/ 827530 h 827530"/>
                <a:gd name="connsiteX3" fmla="*/ 0 w 2078932"/>
                <a:gd name="connsiteY3" fmla="*/ 303658 h 827530"/>
                <a:gd name="connsiteX4" fmla="*/ 795 w 2078932"/>
                <a:gd name="connsiteY4" fmla="*/ 0 h 827530"/>
                <a:gd name="connsiteX0" fmla="*/ 795 w 2080686"/>
                <a:gd name="connsiteY0" fmla="*/ 0 h 825148"/>
                <a:gd name="connsiteX1" fmla="*/ 2078734 w 2080686"/>
                <a:gd name="connsiteY1" fmla="*/ 107945 h 825148"/>
                <a:gd name="connsiteX2" fmla="*/ 2078733 w 2080686"/>
                <a:gd name="connsiteY2" fmla="*/ 825148 h 825148"/>
                <a:gd name="connsiteX3" fmla="*/ 0 w 2080686"/>
                <a:gd name="connsiteY3" fmla="*/ 303658 h 825148"/>
                <a:gd name="connsiteX4" fmla="*/ 795 w 2080686"/>
                <a:gd name="connsiteY4" fmla="*/ 0 h 825148"/>
                <a:gd name="connsiteX0" fmla="*/ 795 w 2081762"/>
                <a:gd name="connsiteY0" fmla="*/ 0 h 825148"/>
                <a:gd name="connsiteX1" fmla="*/ 2081115 w 2081762"/>
                <a:gd name="connsiteY1" fmla="*/ 110326 h 825148"/>
                <a:gd name="connsiteX2" fmla="*/ 2078733 w 2081762"/>
                <a:gd name="connsiteY2" fmla="*/ 825148 h 825148"/>
                <a:gd name="connsiteX3" fmla="*/ 0 w 2081762"/>
                <a:gd name="connsiteY3" fmla="*/ 303658 h 825148"/>
                <a:gd name="connsiteX4" fmla="*/ 795 w 2081762"/>
                <a:gd name="connsiteY4" fmla="*/ 0 h 825148"/>
                <a:gd name="connsiteX0" fmla="*/ 795 w 2081762"/>
                <a:gd name="connsiteY0" fmla="*/ 0 h 827529"/>
                <a:gd name="connsiteX1" fmla="*/ 2081115 w 2081762"/>
                <a:gd name="connsiteY1" fmla="*/ 110326 h 827529"/>
                <a:gd name="connsiteX2" fmla="*/ 2078733 w 2081762"/>
                <a:gd name="connsiteY2" fmla="*/ 827529 h 827529"/>
                <a:gd name="connsiteX3" fmla="*/ 0 w 2081762"/>
                <a:gd name="connsiteY3" fmla="*/ 303658 h 827529"/>
                <a:gd name="connsiteX4" fmla="*/ 795 w 2081762"/>
                <a:gd name="connsiteY4" fmla="*/ 0 h 827529"/>
                <a:gd name="connsiteX0" fmla="*/ 795 w 2081762"/>
                <a:gd name="connsiteY0" fmla="*/ 0 h 829910"/>
                <a:gd name="connsiteX1" fmla="*/ 2081115 w 2081762"/>
                <a:gd name="connsiteY1" fmla="*/ 110326 h 829910"/>
                <a:gd name="connsiteX2" fmla="*/ 2078733 w 2081762"/>
                <a:gd name="connsiteY2" fmla="*/ 829910 h 829910"/>
                <a:gd name="connsiteX3" fmla="*/ 0 w 2081762"/>
                <a:gd name="connsiteY3" fmla="*/ 303658 h 829910"/>
                <a:gd name="connsiteX4" fmla="*/ 795 w 2081762"/>
                <a:gd name="connsiteY4" fmla="*/ 0 h 829910"/>
                <a:gd name="connsiteX0" fmla="*/ 795 w 2080686"/>
                <a:gd name="connsiteY0" fmla="*/ 0 h 829910"/>
                <a:gd name="connsiteX1" fmla="*/ 2078733 w 2080686"/>
                <a:gd name="connsiteY1" fmla="*/ 112707 h 829910"/>
                <a:gd name="connsiteX2" fmla="*/ 2078733 w 2080686"/>
                <a:gd name="connsiteY2" fmla="*/ 829910 h 829910"/>
                <a:gd name="connsiteX3" fmla="*/ 0 w 2080686"/>
                <a:gd name="connsiteY3" fmla="*/ 303658 h 829910"/>
                <a:gd name="connsiteX4" fmla="*/ 795 w 2080686"/>
                <a:gd name="connsiteY4" fmla="*/ 0 h 829910"/>
                <a:gd name="connsiteX0" fmla="*/ 795 w 2080686"/>
                <a:gd name="connsiteY0" fmla="*/ 0 h 829910"/>
                <a:gd name="connsiteX1" fmla="*/ 2078733 w 2080686"/>
                <a:gd name="connsiteY1" fmla="*/ 112707 h 829910"/>
                <a:gd name="connsiteX2" fmla="*/ 2078733 w 2080686"/>
                <a:gd name="connsiteY2" fmla="*/ 829910 h 829910"/>
                <a:gd name="connsiteX3" fmla="*/ 0 w 2080686"/>
                <a:gd name="connsiteY3" fmla="*/ 303658 h 829910"/>
                <a:gd name="connsiteX4" fmla="*/ 795 w 2080686"/>
                <a:gd name="connsiteY4" fmla="*/ 0 h 829910"/>
                <a:gd name="connsiteX0" fmla="*/ 795 w 2080686"/>
                <a:gd name="connsiteY0" fmla="*/ 0 h 829910"/>
                <a:gd name="connsiteX1" fmla="*/ 2078733 w 2080686"/>
                <a:gd name="connsiteY1" fmla="*/ 112707 h 829910"/>
                <a:gd name="connsiteX2" fmla="*/ 2078733 w 2080686"/>
                <a:gd name="connsiteY2" fmla="*/ 829910 h 829910"/>
                <a:gd name="connsiteX3" fmla="*/ 0 w 2080686"/>
                <a:gd name="connsiteY3" fmla="*/ 303658 h 829910"/>
                <a:gd name="connsiteX4" fmla="*/ 795 w 2080686"/>
                <a:gd name="connsiteY4" fmla="*/ 0 h 829910"/>
                <a:gd name="connsiteX0" fmla="*/ 795 w 2080147"/>
                <a:gd name="connsiteY0" fmla="*/ 0 h 829910"/>
                <a:gd name="connsiteX1" fmla="*/ 2076351 w 2080147"/>
                <a:gd name="connsiteY1" fmla="*/ 110326 h 829910"/>
                <a:gd name="connsiteX2" fmla="*/ 2078733 w 2080147"/>
                <a:gd name="connsiteY2" fmla="*/ 829910 h 829910"/>
                <a:gd name="connsiteX3" fmla="*/ 0 w 2080147"/>
                <a:gd name="connsiteY3" fmla="*/ 303658 h 829910"/>
                <a:gd name="connsiteX4" fmla="*/ 795 w 2080147"/>
                <a:gd name="connsiteY4" fmla="*/ 0 h 829910"/>
                <a:gd name="connsiteX0" fmla="*/ 795 w 2078304"/>
                <a:gd name="connsiteY0" fmla="*/ 0 h 829910"/>
                <a:gd name="connsiteX1" fmla="*/ 2076351 w 2078304"/>
                <a:gd name="connsiteY1" fmla="*/ 110326 h 829910"/>
                <a:gd name="connsiteX2" fmla="*/ 2076351 w 2078304"/>
                <a:gd name="connsiteY2" fmla="*/ 829910 h 829910"/>
                <a:gd name="connsiteX3" fmla="*/ 0 w 2078304"/>
                <a:gd name="connsiteY3" fmla="*/ 303658 h 829910"/>
                <a:gd name="connsiteX4" fmla="*/ 795 w 2078304"/>
                <a:gd name="connsiteY4" fmla="*/ 0 h 829910"/>
                <a:gd name="connsiteX0" fmla="*/ 795 w 2078304"/>
                <a:gd name="connsiteY0" fmla="*/ 0 h 829910"/>
                <a:gd name="connsiteX1" fmla="*/ 2076351 w 2078304"/>
                <a:gd name="connsiteY1" fmla="*/ 110326 h 829910"/>
                <a:gd name="connsiteX2" fmla="*/ 2076351 w 2078304"/>
                <a:gd name="connsiteY2" fmla="*/ 829910 h 829910"/>
                <a:gd name="connsiteX3" fmla="*/ 0 w 2078304"/>
                <a:gd name="connsiteY3" fmla="*/ 303658 h 829910"/>
                <a:gd name="connsiteX4" fmla="*/ 795 w 2078304"/>
                <a:gd name="connsiteY4" fmla="*/ 0 h 829910"/>
                <a:gd name="connsiteX0" fmla="*/ 795 w 2078304"/>
                <a:gd name="connsiteY0" fmla="*/ 0 h 825147"/>
                <a:gd name="connsiteX1" fmla="*/ 2076351 w 2078304"/>
                <a:gd name="connsiteY1" fmla="*/ 110326 h 825147"/>
                <a:gd name="connsiteX2" fmla="*/ 2076351 w 2078304"/>
                <a:gd name="connsiteY2" fmla="*/ 825147 h 825147"/>
                <a:gd name="connsiteX3" fmla="*/ 0 w 2078304"/>
                <a:gd name="connsiteY3" fmla="*/ 303658 h 825147"/>
                <a:gd name="connsiteX4" fmla="*/ 795 w 2078304"/>
                <a:gd name="connsiteY4" fmla="*/ 0 h 825147"/>
                <a:gd name="connsiteX0" fmla="*/ 795 w 2078304"/>
                <a:gd name="connsiteY0" fmla="*/ 0 h 827528"/>
                <a:gd name="connsiteX1" fmla="*/ 2076351 w 2078304"/>
                <a:gd name="connsiteY1" fmla="*/ 110326 h 827528"/>
                <a:gd name="connsiteX2" fmla="*/ 2076351 w 2078304"/>
                <a:gd name="connsiteY2" fmla="*/ 827528 h 827528"/>
                <a:gd name="connsiteX3" fmla="*/ 0 w 2078304"/>
                <a:gd name="connsiteY3" fmla="*/ 303658 h 827528"/>
                <a:gd name="connsiteX4" fmla="*/ 795 w 2078304"/>
                <a:gd name="connsiteY4" fmla="*/ 0 h 827528"/>
                <a:gd name="connsiteX0" fmla="*/ 795 w 2078304"/>
                <a:gd name="connsiteY0" fmla="*/ 0 h 829909"/>
                <a:gd name="connsiteX1" fmla="*/ 2076351 w 2078304"/>
                <a:gd name="connsiteY1" fmla="*/ 110326 h 829909"/>
                <a:gd name="connsiteX2" fmla="*/ 2076351 w 2078304"/>
                <a:gd name="connsiteY2" fmla="*/ 829909 h 829909"/>
                <a:gd name="connsiteX3" fmla="*/ 0 w 2078304"/>
                <a:gd name="connsiteY3" fmla="*/ 303658 h 829909"/>
                <a:gd name="connsiteX4" fmla="*/ 795 w 2078304"/>
                <a:gd name="connsiteY4" fmla="*/ 0 h 829909"/>
                <a:gd name="connsiteX0" fmla="*/ 795 w 2083596"/>
                <a:gd name="connsiteY0" fmla="*/ 0 h 829909"/>
                <a:gd name="connsiteX1" fmla="*/ 2083495 w 2083596"/>
                <a:gd name="connsiteY1" fmla="*/ 110326 h 829909"/>
                <a:gd name="connsiteX2" fmla="*/ 2076351 w 2083596"/>
                <a:gd name="connsiteY2" fmla="*/ 829909 h 829909"/>
                <a:gd name="connsiteX3" fmla="*/ 0 w 2083596"/>
                <a:gd name="connsiteY3" fmla="*/ 303658 h 829909"/>
                <a:gd name="connsiteX4" fmla="*/ 795 w 2083596"/>
                <a:gd name="connsiteY4" fmla="*/ 0 h 829909"/>
                <a:gd name="connsiteX0" fmla="*/ 795 w 2085448"/>
                <a:gd name="connsiteY0" fmla="*/ 0 h 832290"/>
                <a:gd name="connsiteX1" fmla="*/ 2083495 w 2085448"/>
                <a:gd name="connsiteY1" fmla="*/ 110326 h 832290"/>
                <a:gd name="connsiteX2" fmla="*/ 2083495 w 2085448"/>
                <a:gd name="connsiteY2" fmla="*/ 832290 h 832290"/>
                <a:gd name="connsiteX3" fmla="*/ 0 w 2085448"/>
                <a:gd name="connsiteY3" fmla="*/ 303658 h 832290"/>
                <a:gd name="connsiteX4" fmla="*/ 795 w 2085448"/>
                <a:gd name="connsiteY4" fmla="*/ 0 h 832290"/>
                <a:gd name="connsiteX0" fmla="*/ 795 w 2084599"/>
                <a:gd name="connsiteY0" fmla="*/ 0 h 832290"/>
                <a:gd name="connsiteX1" fmla="*/ 2078733 w 2084599"/>
                <a:gd name="connsiteY1" fmla="*/ 110326 h 832290"/>
                <a:gd name="connsiteX2" fmla="*/ 2083495 w 2084599"/>
                <a:gd name="connsiteY2" fmla="*/ 832290 h 832290"/>
                <a:gd name="connsiteX3" fmla="*/ 0 w 2084599"/>
                <a:gd name="connsiteY3" fmla="*/ 303658 h 832290"/>
                <a:gd name="connsiteX4" fmla="*/ 795 w 2084599"/>
                <a:gd name="connsiteY4" fmla="*/ 0 h 832290"/>
                <a:gd name="connsiteX0" fmla="*/ 795 w 2082527"/>
                <a:gd name="connsiteY0" fmla="*/ 0 h 832290"/>
                <a:gd name="connsiteX1" fmla="*/ 2078733 w 2082527"/>
                <a:gd name="connsiteY1" fmla="*/ 110326 h 832290"/>
                <a:gd name="connsiteX2" fmla="*/ 2081113 w 2082527"/>
                <a:gd name="connsiteY2" fmla="*/ 832290 h 832290"/>
                <a:gd name="connsiteX3" fmla="*/ 0 w 2082527"/>
                <a:gd name="connsiteY3" fmla="*/ 303658 h 832290"/>
                <a:gd name="connsiteX4" fmla="*/ 795 w 2082527"/>
                <a:gd name="connsiteY4" fmla="*/ 0 h 832290"/>
                <a:gd name="connsiteX0" fmla="*/ 795 w 2080685"/>
                <a:gd name="connsiteY0" fmla="*/ 0 h 834672"/>
                <a:gd name="connsiteX1" fmla="*/ 2078733 w 2080685"/>
                <a:gd name="connsiteY1" fmla="*/ 110326 h 834672"/>
                <a:gd name="connsiteX2" fmla="*/ 2078732 w 2080685"/>
                <a:gd name="connsiteY2" fmla="*/ 834672 h 834672"/>
                <a:gd name="connsiteX3" fmla="*/ 0 w 2080685"/>
                <a:gd name="connsiteY3" fmla="*/ 303658 h 834672"/>
                <a:gd name="connsiteX4" fmla="*/ 795 w 2080685"/>
                <a:gd name="connsiteY4" fmla="*/ 0 h 834672"/>
                <a:gd name="connsiteX0" fmla="*/ 795 w 2080685"/>
                <a:gd name="connsiteY0" fmla="*/ 0 h 829909"/>
                <a:gd name="connsiteX1" fmla="*/ 2078733 w 2080685"/>
                <a:gd name="connsiteY1" fmla="*/ 110326 h 829909"/>
                <a:gd name="connsiteX2" fmla="*/ 2078732 w 2080685"/>
                <a:gd name="connsiteY2" fmla="*/ 829909 h 829909"/>
                <a:gd name="connsiteX3" fmla="*/ 0 w 2080685"/>
                <a:gd name="connsiteY3" fmla="*/ 303658 h 829909"/>
                <a:gd name="connsiteX4" fmla="*/ 795 w 2080685"/>
                <a:gd name="connsiteY4" fmla="*/ 0 h 829909"/>
                <a:gd name="connsiteX0" fmla="*/ 795 w 2080685"/>
                <a:gd name="connsiteY0" fmla="*/ 0 h 827528"/>
                <a:gd name="connsiteX1" fmla="*/ 2078733 w 2080685"/>
                <a:gd name="connsiteY1" fmla="*/ 110326 h 827528"/>
                <a:gd name="connsiteX2" fmla="*/ 2078732 w 2080685"/>
                <a:gd name="connsiteY2" fmla="*/ 827528 h 827528"/>
                <a:gd name="connsiteX3" fmla="*/ 0 w 2080685"/>
                <a:gd name="connsiteY3" fmla="*/ 303658 h 827528"/>
                <a:gd name="connsiteX4" fmla="*/ 795 w 2080685"/>
                <a:gd name="connsiteY4" fmla="*/ 0 h 827528"/>
                <a:gd name="connsiteX0" fmla="*/ 795 w 2080685"/>
                <a:gd name="connsiteY0" fmla="*/ 0 h 827528"/>
                <a:gd name="connsiteX1" fmla="*/ 2078733 w 2080685"/>
                <a:gd name="connsiteY1" fmla="*/ 112707 h 827528"/>
                <a:gd name="connsiteX2" fmla="*/ 2078732 w 2080685"/>
                <a:gd name="connsiteY2" fmla="*/ 827528 h 827528"/>
                <a:gd name="connsiteX3" fmla="*/ 0 w 2080685"/>
                <a:gd name="connsiteY3" fmla="*/ 303658 h 827528"/>
                <a:gd name="connsiteX4" fmla="*/ 795 w 2080685"/>
                <a:gd name="connsiteY4" fmla="*/ 0 h 827528"/>
                <a:gd name="connsiteX0" fmla="*/ 795 w 2080685"/>
                <a:gd name="connsiteY0" fmla="*/ 0 h 825147"/>
                <a:gd name="connsiteX1" fmla="*/ 2078733 w 2080685"/>
                <a:gd name="connsiteY1" fmla="*/ 112707 h 825147"/>
                <a:gd name="connsiteX2" fmla="*/ 2078732 w 2080685"/>
                <a:gd name="connsiteY2" fmla="*/ 825147 h 825147"/>
                <a:gd name="connsiteX3" fmla="*/ 0 w 2080685"/>
                <a:gd name="connsiteY3" fmla="*/ 303658 h 825147"/>
                <a:gd name="connsiteX4" fmla="*/ 795 w 2080685"/>
                <a:gd name="connsiteY4" fmla="*/ 0 h 825147"/>
                <a:gd name="connsiteX0" fmla="*/ 795 w 2080685"/>
                <a:gd name="connsiteY0" fmla="*/ 0 h 827528"/>
                <a:gd name="connsiteX1" fmla="*/ 2078733 w 2080685"/>
                <a:gd name="connsiteY1" fmla="*/ 112707 h 827528"/>
                <a:gd name="connsiteX2" fmla="*/ 2078732 w 2080685"/>
                <a:gd name="connsiteY2" fmla="*/ 827528 h 827528"/>
                <a:gd name="connsiteX3" fmla="*/ 0 w 2080685"/>
                <a:gd name="connsiteY3" fmla="*/ 303658 h 827528"/>
                <a:gd name="connsiteX4" fmla="*/ 795 w 2080685"/>
                <a:gd name="connsiteY4" fmla="*/ 0 h 827528"/>
                <a:gd name="connsiteX0" fmla="*/ 795 w 2080685"/>
                <a:gd name="connsiteY0" fmla="*/ 0 h 829909"/>
                <a:gd name="connsiteX1" fmla="*/ 2078733 w 2080685"/>
                <a:gd name="connsiteY1" fmla="*/ 112707 h 829909"/>
                <a:gd name="connsiteX2" fmla="*/ 2078732 w 2080685"/>
                <a:gd name="connsiteY2" fmla="*/ 829909 h 829909"/>
                <a:gd name="connsiteX3" fmla="*/ 0 w 2080685"/>
                <a:gd name="connsiteY3" fmla="*/ 303658 h 829909"/>
                <a:gd name="connsiteX4" fmla="*/ 795 w 2080685"/>
                <a:gd name="connsiteY4" fmla="*/ 0 h 829909"/>
                <a:gd name="connsiteX0" fmla="*/ 795 w 2079836"/>
                <a:gd name="connsiteY0" fmla="*/ 0 h 829909"/>
                <a:gd name="connsiteX1" fmla="*/ 2073971 w 2079836"/>
                <a:gd name="connsiteY1" fmla="*/ 110323 h 829909"/>
                <a:gd name="connsiteX2" fmla="*/ 2078732 w 2079836"/>
                <a:gd name="connsiteY2" fmla="*/ 829909 h 829909"/>
                <a:gd name="connsiteX3" fmla="*/ 0 w 2079836"/>
                <a:gd name="connsiteY3" fmla="*/ 303658 h 829909"/>
                <a:gd name="connsiteX4" fmla="*/ 795 w 2079836"/>
                <a:gd name="connsiteY4" fmla="*/ 0 h 829909"/>
                <a:gd name="connsiteX0" fmla="*/ 795 w 2077765"/>
                <a:gd name="connsiteY0" fmla="*/ 0 h 829909"/>
                <a:gd name="connsiteX1" fmla="*/ 2073971 w 2077765"/>
                <a:gd name="connsiteY1" fmla="*/ 110323 h 829909"/>
                <a:gd name="connsiteX2" fmla="*/ 2076351 w 2077765"/>
                <a:gd name="connsiteY2" fmla="*/ 829909 h 829909"/>
                <a:gd name="connsiteX3" fmla="*/ 0 w 2077765"/>
                <a:gd name="connsiteY3" fmla="*/ 303658 h 829909"/>
                <a:gd name="connsiteX4" fmla="*/ 795 w 2077765"/>
                <a:gd name="connsiteY4" fmla="*/ 0 h 829909"/>
                <a:gd name="connsiteX0" fmla="*/ 795 w 2077765"/>
                <a:gd name="connsiteY0" fmla="*/ 0 h 827524"/>
                <a:gd name="connsiteX1" fmla="*/ 2073971 w 2077765"/>
                <a:gd name="connsiteY1" fmla="*/ 110323 h 827524"/>
                <a:gd name="connsiteX2" fmla="*/ 2076351 w 2077765"/>
                <a:gd name="connsiteY2" fmla="*/ 827524 h 827524"/>
                <a:gd name="connsiteX3" fmla="*/ 0 w 2077765"/>
                <a:gd name="connsiteY3" fmla="*/ 303658 h 827524"/>
                <a:gd name="connsiteX4" fmla="*/ 795 w 2077765"/>
                <a:gd name="connsiteY4" fmla="*/ 0 h 827524"/>
                <a:gd name="connsiteX0" fmla="*/ 795 w 2079380"/>
                <a:gd name="connsiteY0" fmla="*/ 0 h 827524"/>
                <a:gd name="connsiteX1" fmla="*/ 2078734 w 2079380"/>
                <a:gd name="connsiteY1" fmla="*/ 110323 h 827524"/>
                <a:gd name="connsiteX2" fmla="*/ 2076351 w 2079380"/>
                <a:gd name="connsiteY2" fmla="*/ 827524 h 827524"/>
                <a:gd name="connsiteX3" fmla="*/ 0 w 2079380"/>
                <a:gd name="connsiteY3" fmla="*/ 303658 h 827524"/>
                <a:gd name="connsiteX4" fmla="*/ 795 w 2079380"/>
                <a:gd name="connsiteY4" fmla="*/ 0 h 827524"/>
                <a:gd name="connsiteX0" fmla="*/ 795 w 2080685"/>
                <a:gd name="connsiteY0" fmla="*/ 0 h 825139"/>
                <a:gd name="connsiteX1" fmla="*/ 2078734 w 2080685"/>
                <a:gd name="connsiteY1" fmla="*/ 110323 h 825139"/>
                <a:gd name="connsiteX2" fmla="*/ 2078732 w 2080685"/>
                <a:gd name="connsiteY2" fmla="*/ 825139 h 825139"/>
                <a:gd name="connsiteX3" fmla="*/ 0 w 2080685"/>
                <a:gd name="connsiteY3" fmla="*/ 303658 h 825139"/>
                <a:gd name="connsiteX4" fmla="*/ 795 w 2080685"/>
                <a:gd name="connsiteY4" fmla="*/ 0 h 825139"/>
                <a:gd name="connsiteX0" fmla="*/ 795 w 2080685"/>
                <a:gd name="connsiteY0" fmla="*/ 0 h 827525"/>
                <a:gd name="connsiteX1" fmla="*/ 2078734 w 2080685"/>
                <a:gd name="connsiteY1" fmla="*/ 110323 h 827525"/>
                <a:gd name="connsiteX2" fmla="*/ 2078732 w 2080685"/>
                <a:gd name="connsiteY2" fmla="*/ 827525 h 827525"/>
                <a:gd name="connsiteX3" fmla="*/ 0 w 2080685"/>
                <a:gd name="connsiteY3" fmla="*/ 303658 h 827525"/>
                <a:gd name="connsiteX4" fmla="*/ 795 w 2080685"/>
                <a:gd name="connsiteY4" fmla="*/ 0 h 827525"/>
                <a:gd name="connsiteX0" fmla="*/ 795 w 2080685"/>
                <a:gd name="connsiteY0" fmla="*/ 0 h 827525"/>
                <a:gd name="connsiteX1" fmla="*/ 2078734 w 2080685"/>
                <a:gd name="connsiteY1" fmla="*/ 110323 h 827525"/>
                <a:gd name="connsiteX2" fmla="*/ 2078732 w 2080685"/>
                <a:gd name="connsiteY2" fmla="*/ 827525 h 827525"/>
                <a:gd name="connsiteX3" fmla="*/ 0 w 2080685"/>
                <a:gd name="connsiteY3" fmla="*/ 303658 h 827525"/>
                <a:gd name="connsiteX4" fmla="*/ 795 w 2080685"/>
                <a:gd name="connsiteY4" fmla="*/ 0 h 827525"/>
                <a:gd name="connsiteX0" fmla="*/ 795 w 2080685"/>
                <a:gd name="connsiteY0" fmla="*/ 0 h 829910"/>
                <a:gd name="connsiteX1" fmla="*/ 2078734 w 2080685"/>
                <a:gd name="connsiteY1" fmla="*/ 110323 h 829910"/>
                <a:gd name="connsiteX2" fmla="*/ 2078732 w 2080685"/>
                <a:gd name="connsiteY2" fmla="*/ 829910 h 829910"/>
                <a:gd name="connsiteX3" fmla="*/ 0 w 2080685"/>
                <a:gd name="connsiteY3" fmla="*/ 303658 h 829910"/>
                <a:gd name="connsiteX4" fmla="*/ 795 w 2080685"/>
                <a:gd name="connsiteY4" fmla="*/ 0 h 829910"/>
                <a:gd name="connsiteX0" fmla="*/ 795 w 2080685"/>
                <a:gd name="connsiteY0" fmla="*/ 0 h 829910"/>
                <a:gd name="connsiteX1" fmla="*/ 2078734 w 2080685"/>
                <a:gd name="connsiteY1" fmla="*/ 112707 h 829910"/>
                <a:gd name="connsiteX2" fmla="*/ 2078732 w 2080685"/>
                <a:gd name="connsiteY2" fmla="*/ 829910 h 829910"/>
                <a:gd name="connsiteX3" fmla="*/ 0 w 2080685"/>
                <a:gd name="connsiteY3" fmla="*/ 303658 h 829910"/>
                <a:gd name="connsiteX4" fmla="*/ 795 w 2080685"/>
                <a:gd name="connsiteY4" fmla="*/ 0 h 82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685" h="829910">
                  <a:moveTo>
                    <a:pt x="795" y="0"/>
                  </a:moveTo>
                  <a:lnTo>
                    <a:pt x="2078734" y="112707"/>
                  </a:lnTo>
                  <a:cubicBezTo>
                    <a:pt x="2079527" y="442262"/>
                    <a:pt x="2082700" y="507499"/>
                    <a:pt x="2078732" y="829910"/>
                  </a:cubicBezTo>
                  <a:lnTo>
                    <a:pt x="0" y="303658"/>
                  </a:lnTo>
                  <a:cubicBezTo>
                    <a:pt x="794" y="166984"/>
                    <a:pt x="1" y="184299"/>
                    <a:pt x="795" y="0"/>
                  </a:cubicBezTo>
                  <a:close/>
                </a:path>
              </a:pathLst>
            </a:custGeom>
            <a:solidFill>
              <a:srgbClr val="B475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 xmlns:a16="http://schemas.microsoft.com/office/drawing/2014/main" id="{0DC2CDC7-D92C-4242-9459-7E327AC9B334}"/>
                </a:ext>
              </a:extLst>
            </p:cNvPr>
            <p:cNvSpPr/>
            <p:nvPr/>
          </p:nvSpPr>
          <p:spPr>
            <a:xfrm>
              <a:off x="4322869" y="3936266"/>
              <a:ext cx="5049046" cy="715835"/>
            </a:xfrm>
            <a:prstGeom prst="rect">
              <a:avLst/>
            </a:prstGeom>
            <a:solidFill>
              <a:srgbClr val="984D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B724F659-DA4D-431C-AB7A-1116F3AA003F}"/>
                </a:ext>
              </a:extLst>
            </p:cNvPr>
            <p:cNvSpPr/>
            <p:nvPr/>
          </p:nvSpPr>
          <p:spPr>
            <a:xfrm>
              <a:off x="5070489" y="4120600"/>
              <a:ext cx="355798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VOTRE PLAN D’ACTIONS</a:t>
              </a:r>
            </a:p>
          </p:txBody>
        </p:sp>
        <p:cxnSp>
          <p:nvCxnSpPr>
            <p:cNvPr id="38" name="Straight Connector 147">
              <a:extLst>
                <a:ext uri="{FF2B5EF4-FFF2-40B4-BE49-F238E27FC236}">
                  <a16:creationId xmlns="" xmlns:a16="http://schemas.microsoft.com/office/drawing/2014/main" id="{BC86F517-9623-45C3-947A-16D4F920024D}"/>
                </a:ext>
              </a:extLst>
            </p:cNvPr>
            <p:cNvCxnSpPr/>
            <p:nvPr/>
          </p:nvCxnSpPr>
          <p:spPr>
            <a:xfrm>
              <a:off x="4969788" y="4086918"/>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148">
              <a:extLst>
                <a:ext uri="{FF2B5EF4-FFF2-40B4-BE49-F238E27FC236}">
                  <a16:creationId xmlns="" xmlns:a16="http://schemas.microsoft.com/office/drawing/2014/main" id="{FDD14984-B795-411A-90F8-EBF6118B78C4}"/>
                </a:ext>
              </a:extLst>
            </p:cNvPr>
            <p:cNvSpPr txBox="1"/>
            <p:nvPr/>
          </p:nvSpPr>
          <p:spPr>
            <a:xfrm>
              <a:off x="4452805" y="4090118"/>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04</a:t>
              </a:r>
            </a:p>
          </p:txBody>
        </p:sp>
      </p:grpSp>
      <p:grpSp>
        <p:nvGrpSpPr>
          <p:cNvPr id="103" name="Groupe 102">
            <a:extLst>
              <a:ext uri="{FF2B5EF4-FFF2-40B4-BE49-F238E27FC236}">
                <a16:creationId xmlns="" xmlns:a16="http://schemas.microsoft.com/office/drawing/2014/main" id="{526CF2D8-839B-42B0-9BF4-0E6964A2AE6B}"/>
              </a:ext>
            </a:extLst>
          </p:cNvPr>
          <p:cNvGrpSpPr/>
          <p:nvPr/>
        </p:nvGrpSpPr>
        <p:grpSpPr>
          <a:xfrm>
            <a:off x="2252059" y="4175203"/>
            <a:ext cx="7119856" cy="1327217"/>
            <a:chOff x="2252059" y="4175203"/>
            <a:chExt cx="7119856" cy="1327217"/>
          </a:xfrm>
        </p:grpSpPr>
        <p:sp>
          <p:nvSpPr>
            <p:cNvPr id="89" name="Rectangle 22">
              <a:extLst>
                <a:ext uri="{FF2B5EF4-FFF2-40B4-BE49-F238E27FC236}">
                  <a16:creationId xmlns="" xmlns:a16="http://schemas.microsoft.com/office/drawing/2014/main" id="{4825B0F4-CED2-4DF3-97ED-0DEE7910CA4D}"/>
                </a:ext>
              </a:extLst>
            </p:cNvPr>
            <p:cNvSpPr/>
            <p:nvPr/>
          </p:nvSpPr>
          <p:spPr>
            <a:xfrm>
              <a:off x="2252059" y="4175203"/>
              <a:ext cx="2074992" cy="1327217"/>
            </a:xfrm>
            <a:custGeom>
              <a:avLst/>
              <a:gdLst>
                <a:gd name="connsiteX0" fmla="*/ 0 w 2055713"/>
                <a:gd name="connsiteY0" fmla="*/ 0 h 960089"/>
                <a:gd name="connsiteX1" fmla="*/ 2055713 w 2055713"/>
                <a:gd name="connsiteY1" fmla="*/ 0 h 960089"/>
                <a:gd name="connsiteX2" fmla="*/ 2055713 w 2055713"/>
                <a:gd name="connsiteY2" fmla="*/ 960089 h 960089"/>
                <a:gd name="connsiteX3" fmla="*/ 0 w 2055713"/>
                <a:gd name="connsiteY3" fmla="*/ 960089 h 960089"/>
                <a:gd name="connsiteX4" fmla="*/ 0 w 2055713"/>
                <a:gd name="connsiteY4" fmla="*/ 0 h 960089"/>
                <a:gd name="connsiteX0" fmla="*/ 2381 w 2055713"/>
                <a:gd name="connsiteY0" fmla="*/ 0 h 1074389"/>
                <a:gd name="connsiteX1" fmla="*/ 2055713 w 2055713"/>
                <a:gd name="connsiteY1" fmla="*/ 114300 h 1074389"/>
                <a:gd name="connsiteX2" fmla="*/ 2055713 w 2055713"/>
                <a:gd name="connsiteY2" fmla="*/ 1074389 h 1074389"/>
                <a:gd name="connsiteX3" fmla="*/ 0 w 2055713"/>
                <a:gd name="connsiteY3" fmla="*/ 1074389 h 1074389"/>
                <a:gd name="connsiteX4" fmla="*/ 2381 w 2055713"/>
                <a:gd name="connsiteY4" fmla="*/ 0 h 1074389"/>
                <a:gd name="connsiteX0" fmla="*/ 230 w 2053562"/>
                <a:gd name="connsiteY0" fmla="*/ 0 h 1074389"/>
                <a:gd name="connsiteX1" fmla="*/ 2053562 w 2053562"/>
                <a:gd name="connsiteY1" fmla="*/ 114300 h 1074389"/>
                <a:gd name="connsiteX2" fmla="*/ 2053562 w 2053562"/>
                <a:gd name="connsiteY2" fmla="*/ 1074389 h 1074389"/>
                <a:gd name="connsiteX3" fmla="*/ 230 w 2053562"/>
                <a:gd name="connsiteY3" fmla="*/ 593377 h 1074389"/>
                <a:gd name="connsiteX4" fmla="*/ 230 w 2053562"/>
                <a:gd name="connsiteY4" fmla="*/ 0 h 1074389"/>
                <a:gd name="connsiteX0" fmla="*/ 230 w 2053562"/>
                <a:gd name="connsiteY0" fmla="*/ 0 h 1074389"/>
                <a:gd name="connsiteX1" fmla="*/ 2053562 w 2053562"/>
                <a:gd name="connsiteY1" fmla="*/ 114300 h 1074389"/>
                <a:gd name="connsiteX2" fmla="*/ 2053562 w 2053562"/>
                <a:gd name="connsiteY2" fmla="*/ 1074389 h 1074389"/>
                <a:gd name="connsiteX3" fmla="*/ 230 w 2053562"/>
                <a:gd name="connsiteY3" fmla="*/ 593377 h 1074389"/>
                <a:gd name="connsiteX4" fmla="*/ 230 w 2053562"/>
                <a:gd name="connsiteY4" fmla="*/ 0 h 1074389"/>
                <a:gd name="connsiteX0" fmla="*/ 2381 w 2055713"/>
                <a:gd name="connsiteY0" fmla="*/ 0 h 1074389"/>
                <a:gd name="connsiteX1" fmla="*/ 2055713 w 2055713"/>
                <a:gd name="connsiteY1" fmla="*/ 114300 h 1074389"/>
                <a:gd name="connsiteX2" fmla="*/ 2055713 w 2055713"/>
                <a:gd name="connsiteY2" fmla="*/ 1074389 h 1074389"/>
                <a:gd name="connsiteX3" fmla="*/ 0 w 2055713"/>
                <a:gd name="connsiteY3" fmla="*/ 426690 h 1074389"/>
                <a:gd name="connsiteX4" fmla="*/ 2381 w 2055713"/>
                <a:gd name="connsiteY4" fmla="*/ 0 h 1074389"/>
                <a:gd name="connsiteX0" fmla="*/ 164 w 2056671"/>
                <a:gd name="connsiteY0" fmla="*/ 0 h 1077564"/>
                <a:gd name="connsiteX1" fmla="*/ 2056671 w 2056671"/>
                <a:gd name="connsiteY1" fmla="*/ 117475 h 1077564"/>
                <a:gd name="connsiteX2" fmla="*/ 2056671 w 2056671"/>
                <a:gd name="connsiteY2" fmla="*/ 1077564 h 1077564"/>
                <a:gd name="connsiteX3" fmla="*/ 958 w 2056671"/>
                <a:gd name="connsiteY3" fmla="*/ 429865 h 1077564"/>
                <a:gd name="connsiteX4" fmla="*/ 164 w 2056671"/>
                <a:gd name="connsiteY4" fmla="*/ 0 h 1077564"/>
                <a:gd name="connsiteX0" fmla="*/ 3968 w 2060475"/>
                <a:gd name="connsiteY0" fmla="*/ 0 h 1077564"/>
                <a:gd name="connsiteX1" fmla="*/ 2060475 w 2060475"/>
                <a:gd name="connsiteY1" fmla="*/ 117475 h 1077564"/>
                <a:gd name="connsiteX2" fmla="*/ 2060475 w 2060475"/>
                <a:gd name="connsiteY2" fmla="*/ 1077564 h 1077564"/>
                <a:gd name="connsiteX3" fmla="*/ 0 w 2060475"/>
                <a:gd name="connsiteY3" fmla="*/ 429865 h 1077564"/>
                <a:gd name="connsiteX4" fmla="*/ 3968 w 2060475"/>
                <a:gd name="connsiteY4" fmla="*/ 0 h 1077564"/>
                <a:gd name="connsiteX0" fmla="*/ 3968 w 2060475"/>
                <a:gd name="connsiteY0" fmla="*/ 0 h 1077564"/>
                <a:gd name="connsiteX1" fmla="*/ 2060475 w 2060475"/>
                <a:gd name="connsiteY1" fmla="*/ 117475 h 1077564"/>
                <a:gd name="connsiteX2" fmla="*/ 2060475 w 2060475"/>
                <a:gd name="connsiteY2" fmla="*/ 1077564 h 1077564"/>
                <a:gd name="connsiteX3" fmla="*/ 0 w 2060475"/>
                <a:gd name="connsiteY3" fmla="*/ 434628 h 1077564"/>
                <a:gd name="connsiteX4" fmla="*/ 3968 w 2060475"/>
                <a:gd name="connsiteY4" fmla="*/ 0 h 1077564"/>
                <a:gd name="connsiteX0" fmla="*/ 1587 w 2058094"/>
                <a:gd name="connsiteY0" fmla="*/ 0 h 1077564"/>
                <a:gd name="connsiteX1" fmla="*/ 2058094 w 2058094"/>
                <a:gd name="connsiteY1" fmla="*/ 117475 h 1077564"/>
                <a:gd name="connsiteX2" fmla="*/ 2058094 w 2058094"/>
                <a:gd name="connsiteY2" fmla="*/ 1077564 h 1077564"/>
                <a:gd name="connsiteX3" fmla="*/ 0 w 2058094"/>
                <a:gd name="connsiteY3" fmla="*/ 434628 h 1077564"/>
                <a:gd name="connsiteX4" fmla="*/ 1587 w 2058094"/>
                <a:gd name="connsiteY4" fmla="*/ 0 h 1077564"/>
                <a:gd name="connsiteX0" fmla="*/ 3969 w 2060476"/>
                <a:gd name="connsiteY0" fmla="*/ 0 h 1077564"/>
                <a:gd name="connsiteX1" fmla="*/ 2060476 w 2060476"/>
                <a:gd name="connsiteY1" fmla="*/ 117475 h 1077564"/>
                <a:gd name="connsiteX2" fmla="*/ 2060476 w 2060476"/>
                <a:gd name="connsiteY2" fmla="*/ 1077564 h 1077564"/>
                <a:gd name="connsiteX3" fmla="*/ 0 w 2060476"/>
                <a:gd name="connsiteY3" fmla="*/ 446535 h 1077564"/>
                <a:gd name="connsiteX4" fmla="*/ 3969 w 2060476"/>
                <a:gd name="connsiteY4" fmla="*/ 0 h 1077564"/>
                <a:gd name="connsiteX0" fmla="*/ 165 w 2056672"/>
                <a:gd name="connsiteY0" fmla="*/ 0 h 1077564"/>
                <a:gd name="connsiteX1" fmla="*/ 2056672 w 2056672"/>
                <a:gd name="connsiteY1" fmla="*/ 117475 h 1077564"/>
                <a:gd name="connsiteX2" fmla="*/ 2056672 w 2056672"/>
                <a:gd name="connsiteY2" fmla="*/ 1077564 h 1077564"/>
                <a:gd name="connsiteX3" fmla="*/ 958 w 2056672"/>
                <a:gd name="connsiteY3" fmla="*/ 446535 h 1077564"/>
                <a:gd name="connsiteX4" fmla="*/ 165 w 2056672"/>
                <a:gd name="connsiteY4" fmla="*/ 0 h 1077564"/>
                <a:gd name="connsiteX0" fmla="*/ 3969 w 2060476"/>
                <a:gd name="connsiteY0" fmla="*/ 0 h 1077564"/>
                <a:gd name="connsiteX1" fmla="*/ 2060476 w 2060476"/>
                <a:gd name="connsiteY1" fmla="*/ 117475 h 1077564"/>
                <a:gd name="connsiteX2" fmla="*/ 2060476 w 2060476"/>
                <a:gd name="connsiteY2" fmla="*/ 1077564 h 1077564"/>
                <a:gd name="connsiteX3" fmla="*/ 0 w 2060476"/>
                <a:gd name="connsiteY3" fmla="*/ 448916 h 1077564"/>
                <a:gd name="connsiteX4" fmla="*/ 3969 w 2060476"/>
                <a:gd name="connsiteY4" fmla="*/ 0 h 1077564"/>
                <a:gd name="connsiteX0" fmla="*/ 1588 w 2058095"/>
                <a:gd name="connsiteY0" fmla="*/ 0 h 1077564"/>
                <a:gd name="connsiteX1" fmla="*/ 2058095 w 2058095"/>
                <a:gd name="connsiteY1" fmla="*/ 117475 h 1077564"/>
                <a:gd name="connsiteX2" fmla="*/ 2058095 w 2058095"/>
                <a:gd name="connsiteY2" fmla="*/ 1077564 h 1077564"/>
                <a:gd name="connsiteX3" fmla="*/ 0 w 2058095"/>
                <a:gd name="connsiteY3" fmla="*/ 448916 h 1077564"/>
                <a:gd name="connsiteX4" fmla="*/ 1588 w 2058095"/>
                <a:gd name="connsiteY4" fmla="*/ 0 h 1077564"/>
                <a:gd name="connsiteX0" fmla="*/ 1708 w 2058215"/>
                <a:gd name="connsiteY0" fmla="*/ 0 h 1077564"/>
                <a:gd name="connsiteX1" fmla="*/ 2058215 w 2058215"/>
                <a:gd name="connsiteY1" fmla="*/ 117475 h 1077564"/>
                <a:gd name="connsiteX2" fmla="*/ 2058215 w 2058215"/>
                <a:gd name="connsiteY2" fmla="*/ 1077564 h 1077564"/>
                <a:gd name="connsiteX3" fmla="*/ 120 w 2058215"/>
                <a:gd name="connsiteY3" fmla="*/ 448916 h 1077564"/>
                <a:gd name="connsiteX4" fmla="*/ 1708 w 2058215"/>
                <a:gd name="connsiteY4" fmla="*/ 0 h 1077564"/>
                <a:gd name="connsiteX0" fmla="*/ 1104 w 2059992"/>
                <a:gd name="connsiteY0" fmla="*/ 0 h 1046608"/>
                <a:gd name="connsiteX1" fmla="*/ 2059992 w 2059992"/>
                <a:gd name="connsiteY1" fmla="*/ 86519 h 1046608"/>
                <a:gd name="connsiteX2" fmla="*/ 2059992 w 2059992"/>
                <a:gd name="connsiteY2" fmla="*/ 1046608 h 1046608"/>
                <a:gd name="connsiteX3" fmla="*/ 1897 w 2059992"/>
                <a:gd name="connsiteY3" fmla="*/ 417960 h 1046608"/>
                <a:gd name="connsiteX4" fmla="*/ 1104 w 2059992"/>
                <a:gd name="connsiteY4" fmla="*/ 0 h 1046608"/>
                <a:gd name="connsiteX0" fmla="*/ 1104 w 2059992"/>
                <a:gd name="connsiteY0" fmla="*/ 0 h 1046608"/>
                <a:gd name="connsiteX1" fmla="*/ 2059992 w 2059992"/>
                <a:gd name="connsiteY1" fmla="*/ 86519 h 1046608"/>
                <a:gd name="connsiteX2" fmla="*/ 2059992 w 2059992"/>
                <a:gd name="connsiteY2" fmla="*/ 1046608 h 1046608"/>
                <a:gd name="connsiteX3" fmla="*/ 1897 w 2059992"/>
                <a:gd name="connsiteY3" fmla="*/ 417960 h 1046608"/>
                <a:gd name="connsiteX4" fmla="*/ 1104 w 2059992"/>
                <a:gd name="connsiteY4" fmla="*/ 0 h 1046608"/>
                <a:gd name="connsiteX0" fmla="*/ 1104 w 2059992"/>
                <a:gd name="connsiteY0" fmla="*/ 0 h 1048989"/>
                <a:gd name="connsiteX1" fmla="*/ 2059992 w 2059992"/>
                <a:gd name="connsiteY1" fmla="*/ 88900 h 1048989"/>
                <a:gd name="connsiteX2" fmla="*/ 2059992 w 2059992"/>
                <a:gd name="connsiteY2" fmla="*/ 1048989 h 1048989"/>
                <a:gd name="connsiteX3" fmla="*/ 1897 w 2059992"/>
                <a:gd name="connsiteY3" fmla="*/ 420341 h 1048989"/>
                <a:gd name="connsiteX4" fmla="*/ 1104 w 2059992"/>
                <a:gd name="connsiteY4" fmla="*/ 0 h 1048989"/>
                <a:gd name="connsiteX0" fmla="*/ 1104 w 2059992"/>
                <a:gd name="connsiteY0" fmla="*/ 0 h 1048989"/>
                <a:gd name="connsiteX1" fmla="*/ 2059992 w 2059992"/>
                <a:gd name="connsiteY1" fmla="*/ 88900 h 1048989"/>
                <a:gd name="connsiteX2" fmla="*/ 2059992 w 2059992"/>
                <a:gd name="connsiteY2" fmla="*/ 1048989 h 1048989"/>
                <a:gd name="connsiteX3" fmla="*/ 1897 w 2059992"/>
                <a:gd name="connsiteY3" fmla="*/ 420341 h 1048989"/>
                <a:gd name="connsiteX4" fmla="*/ 1104 w 2059992"/>
                <a:gd name="connsiteY4" fmla="*/ 0 h 1048989"/>
                <a:gd name="connsiteX0" fmla="*/ 1709 w 2058216"/>
                <a:gd name="connsiteY0" fmla="*/ 0 h 1053751"/>
                <a:gd name="connsiteX1" fmla="*/ 2058216 w 2058216"/>
                <a:gd name="connsiteY1" fmla="*/ 93662 h 1053751"/>
                <a:gd name="connsiteX2" fmla="*/ 2058216 w 2058216"/>
                <a:gd name="connsiteY2" fmla="*/ 1053751 h 1053751"/>
                <a:gd name="connsiteX3" fmla="*/ 121 w 2058216"/>
                <a:gd name="connsiteY3" fmla="*/ 425103 h 1053751"/>
                <a:gd name="connsiteX4" fmla="*/ 1709 w 2058216"/>
                <a:gd name="connsiteY4" fmla="*/ 0 h 1053751"/>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75109 h 1103757"/>
                <a:gd name="connsiteX4" fmla="*/ 3970 w 2058095"/>
                <a:gd name="connsiteY4" fmla="*/ 0 h 1103757"/>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60821 h 1103757"/>
                <a:gd name="connsiteX4" fmla="*/ 3970 w 2058095"/>
                <a:gd name="connsiteY4" fmla="*/ 0 h 1103757"/>
                <a:gd name="connsiteX0" fmla="*/ 3970 w 2058095"/>
                <a:gd name="connsiteY0" fmla="*/ 0 h 1103757"/>
                <a:gd name="connsiteX1" fmla="*/ 2058095 w 2058095"/>
                <a:gd name="connsiteY1" fmla="*/ 143668 h 1103757"/>
                <a:gd name="connsiteX2" fmla="*/ 2058095 w 2058095"/>
                <a:gd name="connsiteY2" fmla="*/ 1103757 h 1103757"/>
                <a:gd name="connsiteX3" fmla="*/ 0 w 2058095"/>
                <a:gd name="connsiteY3" fmla="*/ 460821 h 1103757"/>
                <a:gd name="connsiteX4" fmla="*/ 3970 w 2058095"/>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60821 h 1103757"/>
                <a:gd name="connsiteX4" fmla="*/ 1708 w 2058214"/>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34627 h 1103757"/>
                <a:gd name="connsiteX4" fmla="*/ 1708 w 2058214"/>
                <a:gd name="connsiteY4" fmla="*/ 0 h 1103757"/>
                <a:gd name="connsiteX0" fmla="*/ 1105 w 2057611"/>
                <a:gd name="connsiteY0" fmla="*/ 0 h 1103757"/>
                <a:gd name="connsiteX1" fmla="*/ 2057611 w 2057611"/>
                <a:gd name="connsiteY1" fmla="*/ 143668 h 1103757"/>
                <a:gd name="connsiteX2" fmla="*/ 2057611 w 2057611"/>
                <a:gd name="connsiteY2" fmla="*/ 1103757 h 1103757"/>
                <a:gd name="connsiteX3" fmla="*/ 1897 w 2057611"/>
                <a:gd name="connsiteY3" fmla="*/ 444152 h 1103757"/>
                <a:gd name="connsiteX4" fmla="*/ 1105 w 2057611"/>
                <a:gd name="connsiteY4" fmla="*/ 0 h 1103757"/>
                <a:gd name="connsiteX0" fmla="*/ 1708 w 2058214"/>
                <a:gd name="connsiteY0" fmla="*/ 0 h 1103757"/>
                <a:gd name="connsiteX1" fmla="*/ 2058214 w 2058214"/>
                <a:gd name="connsiteY1" fmla="*/ 143668 h 1103757"/>
                <a:gd name="connsiteX2" fmla="*/ 2058214 w 2058214"/>
                <a:gd name="connsiteY2" fmla="*/ 1103757 h 1103757"/>
                <a:gd name="connsiteX3" fmla="*/ 119 w 2058214"/>
                <a:gd name="connsiteY3" fmla="*/ 446534 h 1103757"/>
                <a:gd name="connsiteX4" fmla="*/ 1708 w 2058214"/>
                <a:gd name="connsiteY4" fmla="*/ 0 h 1103757"/>
                <a:gd name="connsiteX0" fmla="*/ 818 w 2062087"/>
                <a:gd name="connsiteY0" fmla="*/ 0 h 1096613"/>
                <a:gd name="connsiteX1" fmla="*/ 2062087 w 2062087"/>
                <a:gd name="connsiteY1" fmla="*/ 136524 h 1096613"/>
                <a:gd name="connsiteX2" fmla="*/ 2062087 w 2062087"/>
                <a:gd name="connsiteY2" fmla="*/ 1096613 h 1096613"/>
                <a:gd name="connsiteX3" fmla="*/ 3992 w 2062087"/>
                <a:gd name="connsiteY3" fmla="*/ 439390 h 1096613"/>
                <a:gd name="connsiteX4" fmla="*/ 818 w 2062087"/>
                <a:gd name="connsiteY4" fmla="*/ 0 h 1096613"/>
                <a:gd name="connsiteX0" fmla="*/ 1105 w 2059992"/>
                <a:gd name="connsiteY0" fmla="*/ 0 h 1096613"/>
                <a:gd name="connsiteX1" fmla="*/ 2059992 w 2059992"/>
                <a:gd name="connsiteY1" fmla="*/ 136524 h 1096613"/>
                <a:gd name="connsiteX2" fmla="*/ 2059992 w 2059992"/>
                <a:gd name="connsiteY2" fmla="*/ 1096613 h 1096613"/>
                <a:gd name="connsiteX3" fmla="*/ 1897 w 2059992"/>
                <a:gd name="connsiteY3" fmla="*/ 439390 h 1096613"/>
                <a:gd name="connsiteX4" fmla="*/ 1105 w 2059992"/>
                <a:gd name="connsiteY4" fmla="*/ 0 h 1096613"/>
                <a:gd name="connsiteX0" fmla="*/ 1709 w 2058215"/>
                <a:gd name="connsiteY0" fmla="*/ 0 h 1096613"/>
                <a:gd name="connsiteX1" fmla="*/ 2058215 w 2058215"/>
                <a:gd name="connsiteY1" fmla="*/ 136524 h 1096613"/>
                <a:gd name="connsiteX2" fmla="*/ 2058215 w 2058215"/>
                <a:gd name="connsiteY2" fmla="*/ 1096613 h 1096613"/>
                <a:gd name="connsiteX3" fmla="*/ 120 w 2058215"/>
                <a:gd name="connsiteY3" fmla="*/ 439390 h 1096613"/>
                <a:gd name="connsiteX4" fmla="*/ 1709 w 2058215"/>
                <a:gd name="connsiteY4" fmla="*/ 0 h 1096613"/>
                <a:gd name="connsiteX0" fmla="*/ 1709 w 2058215"/>
                <a:gd name="connsiteY0" fmla="*/ 0 h 1096613"/>
                <a:gd name="connsiteX1" fmla="*/ 2058215 w 2058215"/>
                <a:gd name="connsiteY1" fmla="*/ 138905 h 1096613"/>
                <a:gd name="connsiteX2" fmla="*/ 2058215 w 2058215"/>
                <a:gd name="connsiteY2" fmla="*/ 1096613 h 1096613"/>
                <a:gd name="connsiteX3" fmla="*/ 120 w 2058215"/>
                <a:gd name="connsiteY3" fmla="*/ 439390 h 1096613"/>
                <a:gd name="connsiteX4" fmla="*/ 1709 w 2058215"/>
                <a:gd name="connsiteY4" fmla="*/ 0 h 1096613"/>
                <a:gd name="connsiteX0" fmla="*/ 3970 w 2060476"/>
                <a:gd name="connsiteY0" fmla="*/ 0 h 1096613"/>
                <a:gd name="connsiteX1" fmla="*/ 2060476 w 2060476"/>
                <a:gd name="connsiteY1" fmla="*/ 138905 h 1096613"/>
                <a:gd name="connsiteX2" fmla="*/ 2060476 w 2060476"/>
                <a:gd name="connsiteY2" fmla="*/ 1096613 h 1096613"/>
                <a:gd name="connsiteX3" fmla="*/ 0 w 2060476"/>
                <a:gd name="connsiteY3" fmla="*/ 437009 h 1096613"/>
                <a:gd name="connsiteX4" fmla="*/ 3970 w 2060476"/>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1104 w 2062373"/>
                <a:gd name="connsiteY0" fmla="*/ 0 h 1096613"/>
                <a:gd name="connsiteX1" fmla="*/ 2062373 w 2062373"/>
                <a:gd name="connsiteY1" fmla="*/ 138905 h 1096613"/>
                <a:gd name="connsiteX2" fmla="*/ 2062373 w 2062373"/>
                <a:gd name="connsiteY2" fmla="*/ 1096613 h 1096613"/>
                <a:gd name="connsiteX3" fmla="*/ 1897 w 2062373"/>
                <a:gd name="connsiteY3" fmla="*/ 437009 h 1096613"/>
                <a:gd name="connsiteX4" fmla="*/ 1104 w 2062373"/>
                <a:gd name="connsiteY4" fmla="*/ 0 h 1096613"/>
                <a:gd name="connsiteX0" fmla="*/ 3970 w 2060476"/>
                <a:gd name="connsiteY0" fmla="*/ 0 h 1096613"/>
                <a:gd name="connsiteX1" fmla="*/ 2060476 w 2060476"/>
                <a:gd name="connsiteY1" fmla="*/ 138905 h 1096613"/>
                <a:gd name="connsiteX2" fmla="*/ 2060476 w 2060476"/>
                <a:gd name="connsiteY2" fmla="*/ 1096613 h 1096613"/>
                <a:gd name="connsiteX3" fmla="*/ 0 w 2060476"/>
                <a:gd name="connsiteY3" fmla="*/ 437009 h 1096613"/>
                <a:gd name="connsiteX4" fmla="*/ 3970 w 2060476"/>
                <a:gd name="connsiteY4" fmla="*/ 0 h 1096613"/>
                <a:gd name="connsiteX0" fmla="*/ 1104 w 2062372"/>
                <a:gd name="connsiteY0" fmla="*/ 0 h 1096613"/>
                <a:gd name="connsiteX1" fmla="*/ 2062372 w 2062372"/>
                <a:gd name="connsiteY1" fmla="*/ 138905 h 1096613"/>
                <a:gd name="connsiteX2" fmla="*/ 2062372 w 2062372"/>
                <a:gd name="connsiteY2" fmla="*/ 1096613 h 1096613"/>
                <a:gd name="connsiteX3" fmla="*/ 1896 w 2062372"/>
                <a:gd name="connsiteY3" fmla="*/ 437009 h 1096613"/>
                <a:gd name="connsiteX4" fmla="*/ 1104 w 2062372"/>
                <a:gd name="connsiteY4" fmla="*/ 0 h 1096613"/>
                <a:gd name="connsiteX0" fmla="*/ 1709 w 2060596"/>
                <a:gd name="connsiteY0" fmla="*/ 0 h 1096613"/>
                <a:gd name="connsiteX1" fmla="*/ 2060596 w 2060596"/>
                <a:gd name="connsiteY1" fmla="*/ 138905 h 1096613"/>
                <a:gd name="connsiteX2" fmla="*/ 2060596 w 2060596"/>
                <a:gd name="connsiteY2" fmla="*/ 1096613 h 1096613"/>
                <a:gd name="connsiteX3" fmla="*/ 120 w 2060596"/>
                <a:gd name="connsiteY3" fmla="*/ 437009 h 1096613"/>
                <a:gd name="connsiteX4" fmla="*/ 1709 w 2060596"/>
                <a:gd name="connsiteY4" fmla="*/ 0 h 1096613"/>
                <a:gd name="connsiteX0" fmla="*/ 1709 w 2060596"/>
                <a:gd name="connsiteY0" fmla="*/ 0 h 1146619"/>
                <a:gd name="connsiteX1" fmla="*/ 2060596 w 2060596"/>
                <a:gd name="connsiteY1" fmla="*/ 188911 h 1146619"/>
                <a:gd name="connsiteX2" fmla="*/ 2060596 w 2060596"/>
                <a:gd name="connsiteY2" fmla="*/ 1146619 h 1146619"/>
                <a:gd name="connsiteX3" fmla="*/ 120 w 2060596"/>
                <a:gd name="connsiteY3" fmla="*/ 487015 h 1146619"/>
                <a:gd name="connsiteX4" fmla="*/ 1709 w 2060596"/>
                <a:gd name="connsiteY4" fmla="*/ 0 h 1146619"/>
                <a:gd name="connsiteX0" fmla="*/ 819 w 2059706"/>
                <a:gd name="connsiteY0" fmla="*/ 0 h 1146619"/>
                <a:gd name="connsiteX1" fmla="*/ 2059706 w 2059706"/>
                <a:gd name="connsiteY1" fmla="*/ 188911 h 1146619"/>
                <a:gd name="connsiteX2" fmla="*/ 2059706 w 2059706"/>
                <a:gd name="connsiteY2" fmla="*/ 1146619 h 1146619"/>
                <a:gd name="connsiteX3" fmla="*/ 3992 w 2059706"/>
                <a:gd name="connsiteY3" fmla="*/ 398908 h 1146619"/>
                <a:gd name="connsiteX4" fmla="*/ 819 w 2059706"/>
                <a:gd name="connsiteY4" fmla="*/ 0 h 1146619"/>
                <a:gd name="connsiteX0" fmla="*/ 1105 w 2057610"/>
                <a:gd name="connsiteY0" fmla="*/ 0 h 1144237"/>
                <a:gd name="connsiteX1" fmla="*/ 2057610 w 2057610"/>
                <a:gd name="connsiteY1" fmla="*/ 186529 h 1144237"/>
                <a:gd name="connsiteX2" fmla="*/ 2057610 w 2057610"/>
                <a:gd name="connsiteY2" fmla="*/ 1144237 h 1144237"/>
                <a:gd name="connsiteX3" fmla="*/ 1896 w 2057610"/>
                <a:gd name="connsiteY3" fmla="*/ 396526 h 1144237"/>
                <a:gd name="connsiteX4" fmla="*/ 1105 w 2057610"/>
                <a:gd name="connsiteY4" fmla="*/ 0 h 1144237"/>
                <a:gd name="connsiteX0" fmla="*/ 1105 w 2057610"/>
                <a:gd name="connsiteY0" fmla="*/ 0 h 1149000"/>
                <a:gd name="connsiteX1" fmla="*/ 2057610 w 2057610"/>
                <a:gd name="connsiteY1" fmla="*/ 191292 h 1149000"/>
                <a:gd name="connsiteX2" fmla="*/ 2057610 w 2057610"/>
                <a:gd name="connsiteY2" fmla="*/ 1149000 h 1149000"/>
                <a:gd name="connsiteX3" fmla="*/ 1896 w 2057610"/>
                <a:gd name="connsiteY3" fmla="*/ 401289 h 1149000"/>
                <a:gd name="connsiteX4" fmla="*/ 1105 w 2057610"/>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398907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398907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406051 h 1149000"/>
                <a:gd name="connsiteX4" fmla="*/ 1708 w 2058213"/>
                <a:gd name="connsiteY4" fmla="*/ 0 h 1149000"/>
                <a:gd name="connsiteX0" fmla="*/ 1708 w 2058213"/>
                <a:gd name="connsiteY0" fmla="*/ 0 h 1149000"/>
                <a:gd name="connsiteX1" fmla="*/ 2058213 w 2058213"/>
                <a:gd name="connsiteY1" fmla="*/ 191292 h 1149000"/>
                <a:gd name="connsiteX2" fmla="*/ 2058213 w 2058213"/>
                <a:gd name="connsiteY2" fmla="*/ 1149000 h 1149000"/>
                <a:gd name="connsiteX3" fmla="*/ 118 w 2058213"/>
                <a:gd name="connsiteY3" fmla="*/ 403670 h 1149000"/>
                <a:gd name="connsiteX4" fmla="*/ 1708 w 2058213"/>
                <a:gd name="connsiteY4" fmla="*/ 0 h 1149000"/>
                <a:gd name="connsiteX0" fmla="*/ 1708 w 2058213"/>
                <a:gd name="connsiteY0" fmla="*/ 0 h 1144237"/>
                <a:gd name="connsiteX1" fmla="*/ 2058213 w 2058213"/>
                <a:gd name="connsiteY1" fmla="*/ 186529 h 1144237"/>
                <a:gd name="connsiteX2" fmla="*/ 2058213 w 2058213"/>
                <a:gd name="connsiteY2" fmla="*/ 1144237 h 1144237"/>
                <a:gd name="connsiteX3" fmla="*/ 118 w 2058213"/>
                <a:gd name="connsiteY3" fmla="*/ 398907 h 1144237"/>
                <a:gd name="connsiteX4" fmla="*/ 1708 w 2058213"/>
                <a:gd name="connsiteY4" fmla="*/ 0 h 1144237"/>
                <a:gd name="connsiteX0" fmla="*/ 818 w 2062085"/>
                <a:gd name="connsiteY0" fmla="*/ 0 h 1144237"/>
                <a:gd name="connsiteX1" fmla="*/ 2062085 w 2062085"/>
                <a:gd name="connsiteY1" fmla="*/ 186529 h 1144237"/>
                <a:gd name="connsiteX2" fmla="*/ 2062085 w 2062085"/>
                <a:gd name="connsiteY2" fmla="*/ 1144237 h 1144237"/>
                <a:gd name="connsiteX3" fmla="*/ 3990 w 2062085"/>
                <a:gd name="connsiteY3" fmla="*/ 398907 h 1144237"/>
                <a:gd name="connsiteX4" fmla="*/ 818 w 2062085"/>
                <a:gd name="connsiteY4" fmla="*/ 0 h 1144237"/>
                <a:gd name="connsiteX0" fmla="*/ 1104 w 2062371"/>
                <a:gd name="connsiteY0" fmla="*/ 0 h 1144237"/>
                <a:gd name="connsiteX1" fmla="*/ 2062371 w 2062371"/>
                <a:gd name="connsiteY1" fmla="*/ 186529 h 1144237"/>
                <a:gd name="connsiteX2" fmla="*/ 2062371 w 2062371"/>
                <a:gd name="connsiteY2" fmla="*/ 1144237 h 1144237"/>
                <a:gd name="connsiteX3" fmla="*/ 1894 w 2062371"/>
                <a:gd name="connsiteY3" fmla="*/ 398907 h 1144237"/>
                <a:gd name="connsiteX4" fmla="*/ 1104 w 2062371"/>
                <a:gd name="connsiteY4" fmla="*/ 0 h 1144237"/>
                <a:gd name="connsiteX0" fmla="*/ 1104 w 2062371"/>
                <a:gd name="connsiteY0" fmla="*/ 0 h 1144237"/>
                <a:gd name="connsiteX1" fmla="*/ 2062371 w 2062371"/>
                <a:gd name="connsiteY1" fmla="*/ 186529 h 1144237"/>
                <a:gd name="connsiteX2" fmla="*/ 2062371 w 2062371"/>
                <a:gd name="connsiteY2" fmla="*/ 1144237 h 1144237"/>
                <a:gd name="connsiteX3" fmla="*/ 1894 w 2062371"/>
                <a:gd name="connsiteY3" fmla="*/ 398907 h 1144237"/>
                <a:gd name="connsiteX4" fmla="*/ 1104 w 2062371"/>
                <a:gd name="connsiteY4" fmla="*/ 0 h 1144237"/>
                <a:gd name="connsiteX0" fmla="*/ 1710 w 2060596"/>
                <a:gd name="connsiteY0" fmla="*/ 0 h 1144237"/>
                <a:gd name="connsiteX1" fmla="*/ 2060596 w 2060596"/>
                <a:gd name="connsiteY1" fmla="*/ 186529 h 1144237"/>
                <a:gd name="connsiteX2" fmla="*/ 2060596 w 2060596"/>
                <a:gd name="connsiteY2" fmla="*/ 1144237 h 1144237"/>
                <a:gd name="connsiteX3" fmla="*/ 119 w 2060596"/>
                <a:gd name="connsiteY3" fmla="*/ 398907 h 1144237"/>
                <a:gd name="connsiteX4" fmla="*/ 1710 w 2060596"/>
                <a:gd name="connsiteY4" fmla="*/ 0 h 1144237"/>
                <a:gd name="connsiteX0" fmla="*/ 818 w 2064466"/>
                <a:gd name="connsiteY0" fmla="*/ 0 h 1146618"/>
                <a:gd name="connsiteX1" fmla="*/ 2064466 w 2064466"/>
                <a:gd name="connsiteY1" fmla="*/ 188910 h 1146618"/>
                <a:gd name="connsiteX2" fmla="*/ 2064466 w 2064466"/>
                <a:gd name="connsiteY2" fmla="*/ 1146618 h 1146618"/>
                <a:gd name="connsiteX3" fmla="*/ 3989 w 2064466"/>
                <a:gd name="connsiteY3" fmla="*/ 401288 h 1146618"/>
                <a:gd name="connsiteX4" fmla="*/ 818 w 2064466"/>
                <a:gd name="connsiteY4" fmla="*/ 0 h 1146618"/>
                <a:gd name="connsiteX0" fmla="*/ 1104 w 2064752"/>
                <a:gd name="connsiteY0" fmla="*/ 0 h 1146618"/>
                <a:gd name="connsiteX1" fmla="*/ 2064752 w 2064752"/>
                <a:gd name="connsiteY1" fmla="*/ 188910 h 1146618"/>
                <a:gd name="connsiteX2" fmla="*/ 2064752 w 2064752"/>
                <a:gd name="connsiteY2" fmla="*/ 1146618 h 1146618"/>
                <a:gd name="connsiteX3" fmla="*/ 1894 w 2064752"/>
                <a:gd name="connsiteY3" fmla="*/ 398907 h 1146618"/>
                <a:gd name="connsiteX4" fmla="*/ 1104 w 2064752"/>
                <a:gd name="connsiteY4" fmla="*/ 0 h 1146618"/>
                <a:gd name="connsiteX0" fmla="*/ 1104 w 2064752"/>
                <a:gd name="connsiteY0" fmla="*/ 0 h 1146618"/>
                <a:gd name="connsiteX1" fmla="*/ 2064752 w 2064752"/>
                <a:gd name="connsiteY1" fmla="*/ 188910 h 1146618"/>
                <a:gd name="connsiteX2" fmla="*/ 2064752 w 2064752"/>
                <a:gd name="connsiteY2" fmla="*/ 1146618 h 1146618"/>
                <a:gd name="connsiteX3" fmla="*/ 1894 w 2064752"/>
                <a:gd name="connsiteY3" fmla="*/ 398907 h 1146618"/>
                <a:gd name="connsiteX4" fmla="*/ 1104 w 2064752"/>
                <a:gd name="connsiteY4" fmla="*/ 0 h 1146618"/>
                <a:gd name="connsiteX0" fmla="*/ 1710 w 2062977"/>
                <a:gd name="connsiteY0" fmla="*/ 0 h 1146618"/>
                <a:gd name="connsiteX1" fmla="*/ 2062977 w 2062977"/>
                <a:gd name="connsiteY1" fmla="*/ 188910 h 1146618"/>
                <a:gd name="connsiteX2" fmla="*/ 2062977 w 2062977"/>
                <a:gd name="connsiteY2" fmla="*/ 1146618 h 1146618"/>
                <a:gd name="connsiteX3" fmla="*/ 119 w 2062977"/>
                <a:gd name="connsiteY3" fmla="*/ 398907 h 1146618"/>
                <a:gd name="connsiteX4" fmla="*/ 1710 w 2062977"/>
                <a:gd name="connsiteY4" fmla="*/ 0 h 1146618"/>
                <a:gd name="connsiteX0" fmla="*/ 1710 w 2065358"/>
                <a:gd name="connsiteY0" fmla="*/ 0 h 1148999"/>
                <a:gd name="connsiteX1" fmla="*/ 2062977 w 2065358"/>
                <a:gd name="connsiteY1" fmla="*/ 188910 h 1148999"/>
                <a:gd name="connsiteX2" fmla="*/ 2065358 w 2065358"/>
                <a:gd name="connsiteY2" fmla="*/ 1148999 h 1148999"/>
                <a:gd name="connsiteX3" fmla="*/ 119 w 2065358"/>
                <a:gd name="connsiteY3" fmla="*/ 398907 h 1148999"/>
                <a:gd name="connsiteX4" fmla="*/ 1710 w 2065358"/>
                <a:gd name="connsiteY4" fmla="*/ 0 h 114899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3141"/>
                <a:gd name="connsiteY0" fmla="*/ 0 h 1142649"/>
                <a:gd name="connsiteX1" fmla="*/ 2062977 w 2063141"/>
                <a:gd name="connsiteY1" fmla="*/ 188910 h 1142649"/>
                <a:gd name="connsiteX2" fmla="*/ 2062183 w 2063141"/>
                <a:gd name="connsiteY2" fmla="*/ 1142649 h 1142649"/>
                <a:gd name="connsiteX3" fmla="*/ 119 w 2063141"/>
                <a:gd name="connsiteY3" fmla="*/ 398907 h 1142649"/>
                <a:gd name="connsiteX4" fmla="*/ 1710 w 2063141"/>
                <a:gd name="connsiteY4" fmla="*/ 0 h 1142649"/>
                <a:gd name="connsiteX0" fmla="*/ 1710 w 2068533"/>
                <a:gd name="connsiteY0" fmla="*/ 0 h 1142649"/>
                <a:gd name="connsiteX1" fmla="*/ 2062977 w 2068533"/>
                <a:gd name="connsiteY1" fmla="*/ 188910 h 1142649"/>
                <a:gd name="connsiteX2" fmla="*/ 2068533 w 2068533"/>
                <a:gd name="connsiteY2" fmla="*/ 1142649 h 1142649"/>
                <a:gd name="connsiteX3" fmla="*/ 119 w 2068533"/>
                <a:gd name="connsiteY3" fmla="*/ 398907 h 1142649"/>
                <a:gd name="connsiteX4" fmla="*/ 1710 w 2068533"/>
                <a:gd name="connsiteY4" fmla="*/ 0 h 1142649"/>
                <a:gd name="connsiteX0" fmla="*/ 1710 w 2065358"/>
                <a:gd name="connsiteY0" fmla="*/ 0 h 1142649"/>
                <a:gd name="connsiteX1" fmla="*/ 2062977 w 2065358"/>
                <a:gd name="connsiteY1" fmla="*/ 188910 h 1142649"/>
                <a:gd name="connsiteX2" fmla="*/ 2065358 w 2065358"/>
                <a:gd name="connsiteY2" fmla="*/ 1142649 h 1142649"/>
                <a:gd name="connsiteX3" fmla="*/ 119 w 2065358"/>
                <a:gd name="connsiteY3" fmla="*/ 398907 h 1142649"/>
                <a:gd name="connsiteX4" fmla="*/ 1710 w 2065358"/>
                <a:gd name="connsiteY4" fmla="*/ 0 h 1142649"/>
                <a:gd name="connsiteX0" fmla="*/ 1710 w 2065358"/>
                <a:gd name="connsiteY0" fmla="*/ 0 h 1145824"/>
                <a:gd name="connsiteX1" fmla="*/ 2062977 w 2065358"/>
                <a:gd name="connsiteY1" fmla="*/ 188910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48999"/>
                <a:gd name="connsiteX1" fmla="*/ 2062977 w 2065358"/>
                <a:gd name="connsiteY1" fmla="*/ 188910 h 1148999"/>
                <a:gd name="connsiteX2" fmla="*/ 2065358 w 2065358"/>
                <a:gd name="connsiteY2" fmla="*/ 1148999 h 1148999"/>
                <a:gd name="connsiteX3" fmla="*/ 119 w 2065358"/>
                <a:gd name="connsiteY3" fmla="*/ 398907 h 1148999"/>
                <a:gd name="connsiteX4" fmla="*/ 1710 w 2065358"/>
                <a:gd name="connsiteY4" fmla="*/ 0 h 1148999"/>
                <a:gd name="connsiteX0" fmla="*/ 1710 w 2065358"/>
                <a:gd name="connsiteY0" fmla="*/ 0 h 1145824"/>
                <a:gd name="connsiteX1" fmla="*/ 2062977 w 2065358"/>
                <a:gd name="connsiteY1" fmla="*/ 188910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6316"/>
                <a:gd name="connsiteY0" fmla="*/ 0 h 1145824"/>
                <a:gd name="connsiteX1" fmla="*/ 2066152 w 2066316"/>
                <a:gd name="connsiteY1" fmla="*/ 185735 h 1145824"/>
                <a:gd name="connsiteX2" fmla="*/ 2065358 w 2066316"/>
                <a:gd name="connsiteY2" fmla="*/ 1145824 h 1145824"/>
                <a:gd name="connsiteX3" fmla="*/ 119 w 2066316"/>
                <a:gd name="connsiteY3" fmla="*/ 398907 h 1145824"/>
                <a:gd name="connsiteX4" fmla="*/ 1710 w 2066316"/>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45824"/>
                <a:gd name="connsiteX1" fmla="*/ 2062977 w 2065358"/>
                <a:gd name="connsiteY1" fmla="*/ 185735 h 1145824"/>
                <a:gd name="connsiteX2" fmla="*/ 2065358 w 2065358"/>
                <a:gd name="connsiteY2" fmla="*/ 1145824 h 1145824"/>
                <a:gd name="connsiteX3" fmla="*/ 119 w 2065358"/>
                <a:gd name="connsiteY3" fmla="*/ 398907 h 1145824"/>
                <a:gd name="connsiteX4" fmla="*/ 1710 w 2065358"/>
                <a:gd name="connsiteY4" fmla="*/ 0 h 1145824"/>
                <a:gd name="connsiteX0" fmla="*/ 1710 w 2065358"/>
                <a:gd name="connsiteY0" fmla="*/ 0 h 1198212"/>
                <a:gd name="connsiteX1" fmla="*/ 2062977 w 2065358"/>
                <a:gd name="connsiteY1" fmla="*/ 238123 h 1198212"/>
                <a:gd name="connsiteX2" fmla="*/ 2065358 w 2065358"/>
                <a:gd name="connsiteY2" fmla="*/ 1198212 h 1198212"/>
                <a:gd name="connsiteX3" fmla="*/ 119 w 2065358"/>
                <a:gd name="connsiteY3" fmla="*/ 451295 h 1198212"/>
                <a:gd name="connsiteX4" fmla="*/ 1710 w 2065358"/>
                <a:gd name="connsiteY4" fmla="*/ 0 h 1198212"/>
                <a:gd name="connsiteX0" fmla="*/ 1105 w 2064753"/>
                <a:gd name="connsiteY0" fmla="*/ 0 h 1198212"/>
                <a:gd name="connsiteX1" fmla="*/ 2062372 w 2064753"/>
                <a:gd name="connsiteY1" fmla="*/ 238123 h 1198212"/>
                <a:gd name="connsiteX2" fmla="*/ 2064753 w 2064753"/>
                <a:gd name="connsiteY2" fmla="*/ 1198212 h 1198212"/>
                <a:gd name="connsiteX3" fmla="*/ 1895 w 2064753"/>
                <a:gd name="connsiteY3" fmla="*/ 396526 h 1198212"/>
                <a:gd name="connsiteX4" fmla="*/ 1105 w 2064753"/>
                <a:gd name="connsiteY4" fmla="*/ 0 h 1198212"/>
                <a:gd name="connsiteX0" fmla="*/ 3972 w 2062858"/>
                <a:gd name="connsiteY0" fmla="*/ 0 h 1198212"/>
                <a:gd name="connsiteX1" fmla="*/ 2060477 w 2062858"/>
                <a:gd name="connsiteY1" fmla="*/ 238123 h 1198212"/>
                <a:gd name="connsiteX2" fmla="*/ 2062858 w 2062858"/>
                <a:gd name="connsiteY2" fmla="*/ 1198212 h 1198212"/>
                <a:gd name="connsiteX3" fmla="*/ 0 w 2062858"/>
                <a:gd name="connsiteY3" fmla="*/ 396526 h 1198212"/>
                <a:gd name="connsiteX4" fmla="*/ 3972 w 2062858"/>
                <a:gd name="connsiteY4" fmla="*/ 0 h 1198212"/>
                <a:gd name="connsiteX0" fmla="*/ 1104 w 2064753"/>
                <a:gd name="connsiteY0" fmla="*/ 0 h 1200594"/>
                <a:gd name="connsiteX1" fmla="*/ 2062372 w 2064753"/>
                <a:gd name="connsiteY1" fmla="*/ 240505 h 1200594"/>
                <a:gd name="connsiteX2" fmla="*/ 2064753 w 2064753"/>
                <a:gd name="connsiteY2" fmla="*/ 1200594 h 1200594"/>
                <a:gd name="connsiteX3" fmla="*/ 1895 w 2064753"/>
                <a:gd name="connsiteY3" fmla="*/ 398908 h 1200594"/>
                <a:gd name="connsiteX4" fmla="*/ 1104 w 2064753"/>
                <a:gd name="connsiteY4" fmla="*/ 0 h 1200594"/>
                <a:gd name="connsiteX0" fmla="*/ 1709 w 2062977"/>
                <a:gd name="connsiteY0" fmla="*/ 0 h 1202975"/>
                <a:gd name="connsiteX1" fmla="*/ 2060596 w 2062977"/>
                <a:gd name="connsiteY1" fmla="*/ 242886 h 1202975"/>
                <a:gd name="connsiteX2" fmla="*/ 2062977 w 2062977"/>
                <a:gd name="connsiteY2" fmla="*/ 1202975 h 1202975"/>
                <a:gd name="connsiteX3" fmla="*/ 119 w 2062977"/>
                <a:gd name="connsiteY3" fmla="*/ 401289 h 1202975"/>
                <a:gd name="connsiteX4" fmla="*/ 1709 w 2062977"/>
                <a:gd name="connsiteY4" fmla="*/ 0 h 1202975"/>
                <a:gd name="connsiteX0" fmla="*/ 1709 w 2062977"/>
                <a:gd name="connsiteY0" fmla="*/ 0 h 1202975"/>
                <a:gd name="connsiteX1" fmla="*/ 2060596 w 2062977"/>
                <a:gd name="connsiteY1" fmla="*/ 242886 h 1202975"/>
                <a:gd name="connsiteX2" fmla="*/ 2062977 w 2062977"/>
                <a:gd name="connsiteY2" fmla="*/ 1202975 h 1202975"/>
                <a:gd name="connsiteX3" fmla="*/ 119 w 2062977"/>
                <a:gd name="connsiteY3" fmla="*/ 406051 h 1202975"/>
                <a:gd name="connsiteX4" fmla="*/ 1709 w 2062977"/>
                <a:gd name="connsiteY4" fmla="*/ 0 h 1202975"/>
                <a:gd name="connsiteX0" fmla="*/ 3971 w 2065239"/>
                <a:gd name="connsiteY0" fmla="*/ 0 h 1202975"/>
                <a:gd name="connsiteX1" fmla="*/ 2062858 w 2065239"/>
                <a:gd name="connsiteY1" fmla="*/ 242886 h 1202975"/>
                <a:gd name="connsiteX2" fmla="*/ 2065239 w 2065239"/>
                <a:gd name="connsiteY2" fmla="*/ 1202975 h 1202975"/>
                <a:gd name="connsiteX3" fmla="*/ 0 w 2065239"/>
                <a:gd name="connsiteY3" fmla="*/ 401288 h 1202975"/>
                <a:gd name="connsiteX4" fmla="*/ 3971 w 2065239"/>
                <a:gd name="connsiteY4" fmla="*/ 0 h 1202975"/>
                <a:gd name="connsiteX0" fmla="*/ 3971 w 2065239"/>
                <a:gd name="connsiteY0" fmla="*/ 0 h 1202975"/>
                <a:gd name="connsiteX1" fmla="*/ 2062858 w 2065239"/>
                <a:gd name="connsiteY1" fmla="*/ 242886 h 1202975"/>
                <a:gd name="connsiteX2" fmla="*/ 2065239 w 2065239"/>
                <a:gd name="connsiteY2" fmla="*/ 1202975 h 1202975"/>
                <a:gd name="connsiteX3" fmla="*/ 0 w 2065239"/>
                <a:gd name="connsiteY3" fmla="*/ 403669 h 1202975"/>
                <a:gd name="connsiteX4" fmla="*/ 3971 w 2065239"/>
                <a:gd name="connsiteY4" fmla="*/ 0 h 1202975"/>
                <a:gd name="connsiteX0" fmla="*/ 1104 w 2067134"/>
                <a:gd name="connsiteY0" fmla="*/ 0 h 1205356"/>
                <a:gd name="connsiteX1" fmla="*/ 2064753 w 2067134"/>
                <a:gd name="connsiteY1" fmla="*/ 245267 h 1205356"/>
                <a:gd name="connsiteX2" fmla="*/ 2067134 w 2067134"/>
                <a:gd name="connsiteY2" fmla="*/ 1205356 h 1205356"/>
                <a:gd name="connsiteX3" fmla="*/ 1895 w 2067134"/>
                <a:gd name="connsiteY3" fmla="*/ 406050 h 1205356"/>
                <a:gd name="connsiteX4" fmla="*/ 1104 w 2067134"/>
                <a:gd name="connsiteY4" fmla="*/ 0 h 1205356"/>
                <a:gd name="connsiteX0" fmla="*/ 1709 w 2065358"/>
                <a:gd name="connsiteY0" fmla="*/ 0 h 1205356"/>
                <a:gd name="connsiteX1" fmla="*/ 2062977 w 2065358"/>
                <a:gd name="connsiteY1" fmla="*/ 245267 h 1205356"/>
                <a:gd name="connsiteX2" fmla="*/ 2065358 w 2065358"/>
                <a:gd name="connsiteY2" fmla="*/ 1205356 h 1205356"/>
                <a:gd name="connsiteX3" fmla="*/ 119 w 2065358"/>
                <a:gd name="connsiteY3" fmla="*/ 406050 h 1205356"/>
                <a:gd name="connsiteX4" fmla="*/ 1709 w 2065358"/>
                <a:gd name="connsiteY4" fmla="*/ 0 h 1205356"/>
                <a:gd name="connsiteX0" fmla="*/ 1709 w 2065358"/>
                <a:gd name="connsiteY0" fmla="*/ 0 h 1200594"/>
                <a:gd name="connsiteX1" fmla="*/ 2062977 w 2065358"/>
                <a:gd name="connsiteY1" fmla="*/ 240505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7844"/>
                <a:gd name="connsiteY0" fmla="*/ 0 h 1200594"/>
                <a:gd name="connsiteX1" fmla="*/ 2067739 w 2067844"/>
                <a:gd name="connsiteY1" fmla="*/ 238123 h 1200594"/>
                <a:gd name="connsiteX2" fmla="*/ 2065358 w 2067844"/>
                <a:gd name="connsiteY2" fmla="*/ 1200594 h 1200594"/>
                <a:gd name="connsiteX3" fmla="*/ 119 w 2067844"/>
                <a:gd name="connsiteY3" fmla="*/ 401288 h 1200594"/>
                <a:gd name="connsiteX4" fmla="*/ 1709 w 2067844"/>
                <a:gd name="connsiteY4" fmla="*/ 0 h 1200594"/>
                <a:gd name="connsiteX0" fmla="*/ 1709 w 2065358"/>
                <a:gd name="connsiteY0" fmla="*/ 0 h 1200594"/>
                <a:gd name="connsiteX1" fmla="*/ 2062976 w 2065358"/>
                <a:gd name="connsiteY1" fmla="*/ 233360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5358"/>
                <a:gd name="connsiteY0" fmla="*/ 0 h 1200594"/>
                <a:gd name="connsiteX1" fmla="*/ 2062976 w 2065358"/>
                <a:gd name="connsiteY1" fmla="*/ 238122 h 1200594"/>
                <a:gd name="connsiteX2" fmla="*/ 2065358 w 2065358"/>
                <a:gd name="connsiteY2" fmla="*/ 1200594 h 1200594"/>
                <a:gd name="connsiteX3" fmla="*/ 119 w 2065358"/>
                <a:gd name="connsiteY3" fmla="*/ 401288 h 1200594"/>
                <a:gd name="connsiteX4" fmla="*/ 1709 w 2065358"/>
                <a:gd name="connsiteY4" fmla="*/ 0 h 1200594"/>
                <a:gd name="connsiteX0" fmla="*/ 1709 w 2065586"/>
                <a:gd name="connsiteY0" fmla="*/ 0 h 1200594"/>
                <a:gd name="connsiteX1" fmla="*/ 2065357 w 2065586"/>
                <a:gd name="connsiteY1" fmla="*/ 238122 h 1200594"/>
                <a:gd name="connsiteX2" fmla="*/ 2065358 w 2065586"/>
                <a:gd name="connsiteY2" fmla="*/ 1200594 h 1200594"/>
                <a:gd name="connsiteX3" fmla="*/ 119 w 2065586"/>
                <a:gd name="connsiteY3" fmla="*/ 401288 h 1200594"/>
                <a:gd name="connsiteX4" fmla="*/ 1709 w 2065586"/>
                <a:gd name="connsiteY4" fmla="*/ 0 h 1200594"/>
                <a:gd name="connsiteX0" fmla="*/ 1709 w 2067740"/>
                <a:gd name="connsiteY0" fmla="*/ 0 h 1195832"/>
                <a:gd name="connsiteX1" fmla="*/ 2065357 w 2067740"/>
                <a:gd name="connsiteY1" fmla="*/ 238122 h 1195832"/>
                <a:gd name="connsiteX2" fmla="*/ 2067740 w 2067740"/>
                <a:gd name="connsiteY2" fmla="*/ 1195832 h 1195832"/>
                <a:gd name="connsiteX3" fmla="*/ 119 w 2067740"/>
                <a:gd name="connsiteY3" fmla="*/ 401288 h 1195832"/>
                <a:gd name="connsiteX4" fmla="*/ 1709 w 2067740"/>
                <a:gd name="connsiteY4" fmla="*/ 0 h 1195832"/>
                <a:gd name="connsiteX0" fmla="*/ 1709 w 2065462"/>
                <a:gd name="connsiteY0" fmla="*/ 0 h 1195832"/>
                <a:gd name="connsiteX1" fmla="*/ 2065357 w 2065462"/>
                <a:gd name="connsiteY1" fmla="*/ 238122 h 1195832"/>
                <a:gd name="connsiteX2" fmla="*/ 2062977 w 2065462"/>
                <a:gd name="connsiteY2" fmla="*/ 1195832 h 1195832"/>
                <a:gd name="connsiteX3" fmla="*/ 119 w 2065462"/>
                <a:gd name="connsiteY3" fmla="*/ 401288 h 1195832"/>
                <a:gd name="connsiteX4" fmla="*/ 1709 w 2065462"/>
                <a:gd name="connsiteY4" fmla="*/ 0 h 1195832"/>
                <a:gd name="connsiteX0" fmla="*/ 1709 w 2067740"/>
                <a:gd name="connsiteY0" fmla="*/ 0 h 1198213"/>
                <a:gd name="connsiteX1" fmla="*/ 2065357 w 2067740"/>
                <a:gd name="connsiteY1" fmla="*/ 238122 h 1198213"/>
                <a:gd name="connsiteX2" fmla="*/ 2067740 w 2067740"/>
                <a:gd name="connsiteY2" fmla="*/ 1198213 h 1198213"/>
                <a:gd name="connsiteX3" fmla="*/ 119 w 2067740"/>
                <a:gd name="connsiteY3" fmla="*/ 401288 h 1198213"/>
                <a:gd name="connsiteX4" fmla="*/ 1709 w 2067740"/>
                <a:gd name="connsiteY4" fmla="*/ 0 h 1198213"/>
                <a:gd name="connsiteX0" fmla="*/ 1709 w 2065462"/>
                <a:gd name="connsiteY0" fmla="*/ 0 h 1198213"/>
                <a:gd name="connsiteX1" fmla="*/ 2065357 w 2065462"/>
                <a:gd name="connsiteY1" fmla="*/ 238122 h 1198213"/>
                <a:gd name="connsiteX2" fmla="*/ 2062977 w 2065462"/>
                <a:gd name="connsiteY2" fmla="*/ 1198213 h 1198213"/>
                <a:gd name="connsiteX3" fmla="*/ 119 w 2065462"/>
                <a:gd name="connsiteY3" fmla="*/ 401288 h 1198213"/>
                <a:gd name="connsiteX4" fmla="*/ 1709 w 2065462"/>
                <a:gd name="connsiteY4" fmla="*/ 0 h 1198213"/>
                <a:gd name="connsiteX0" fmla="*/ 1709 w 2065462"/>
                <a:gd name="connsiteY0" fmla="*/ 0 h 1198213"/>
                <a:gd name="connsiteX1" fmla="*/ 2065357 w 2065462"/>
                <a:gd name="connsiteY1" fmla="*/ 238122 h 1198213"/>
                <a:gd name="connsiteX2" fmla="*/ 2062977 w 2065462"/>
                <a:gd name="connsiteY2" fmla="*/ 1198213 h 1198213"/>
                <a:gd name="connsiteX3" fmla="*/ 119 w 2065462"/>
                <a:gd name="connsiteY3" fmla="*/ 401288 h 1198213"/>
                <a:gd name="connsiteX4" fmla="*/ 1709 w 2065462"/>
                <a:gd name="connsiteY4" fmla="*/ 0 h 1198213"/>
                <a:gd name="connsiteX0" fmla="*/ 1709 w 2065425"/>
                <a:gd name="connsiteY0" fmla="*/ 0 h 1195832"/>
                <a:gd name="connsiteX1" fmla="*/ 2065357 w 2065425"/>
                <a:gd name="connsiteY1" fmla="*/ 238122 h 1195832"/>
                <a:gd name="connsiteX2" fmla="*/ 2060596 w 2065425"/>
                <a:gd name="connsiteY2" fmla="*/ 1195832 h 1195832"/>
                <a:gd name="connsiteX3" fmla="*/ 119 w 2065425"/>
                <a:gd name="connsiteY3" fmla="*/ 401288 h 1195832"/>
                <a:gd name="connsiteX4" fmla="*/ 1709 w 2065425"/>
                <a:gd name="connsiteY4" fmla="*/ 0 h 1195832"/>
                <a:gd name="connsiteX0" fmla="*/ 1709 w 2065462"/>
                <a:gd name="connsiteY0" fmla="*/ 0 h 1195832"/>
                <a:gd name="connsiteX1" fmla="*/ 2065357 w 2065462"/>
                <a:gd name="connsiteY1" fmla="*/ 238122 h 1195832"/>
                <a:gd name="connsiteX2" fmla="*/ 2062977 w 2065462"/>
                <a:gd name="connsiteY2" fmla="*/ 1195832 h 1195832"/>
                <a:gd name="connsiteX3" fmla="*/ 119 w 2065462"/>
                <a:gd name="connsiteY3" fmla="*/ 401288 h 1195832"/>
                <a:gd name="connsiteX4" fmla="*/ 1709 w 2065462"/>
                <a:gd name="connsiteY4" fmla="*/ 0 h 1195832"/>
                <a:gd name="connsiteX0" fmla="*/ 1709 w 2063205"/>
                <a:gd name="connsiteY0" fmla="*/ 0 h 1195832"/>
                <a:gd name="connsiteX1" fmla="*/ 2062976 w 2063205"/>
                <a:gd name="connsiteY1" fmla="*/ 240503 h 1195832"/>
                <a:gd name="connsiteX2" fmla="*/ 2062977 w 2063205"/>
                <a:gd name="connsiteY2" fmla="*/ 1195832 h 1195832"/>
                <a:gd name="connsiteX3" fmla="*/ 119 w 2063205"/>
                <a:gd name="connsiteY3" fmla="*/ 401288 h 1195832"/>
                <a:gd name="connsiteX4" fmla="*/ 1709 w 2063205"/>
                <a:gd name="connsiteY4" fmla="*/ 0 h 1195832"/>
                <a:gd name="connsiteX0" fmla="*/ 1709 w 2063205"/>
                <a:gd name="connsiteY0" fmla="*/ 0 h 1195832"/>
                <a:gd name="connsiteX1" fmla="*/ 2062976 w 2063205"/>
                <a:gd name="connsiteY1" fmla="*/ 238121 h 1195832"/>
                <a:gd name="connsiteX2" fmla="*/ 2062977 w 2063205"/>
                <a:gd name="connsiteY2" fmla="*/ 1195832 h 1195832"/>
                <a:gd name="connsiteX3" fmla="*/ 119 w 2063205"/>
                <a:gd name="connsiteY3" fmla="*/ 401288 h 1195832"/>
                <a:gd name="connsiteX4" fmla="*/ 1709 w 2063205"/>
                <a:gd name="connsiteY4" fmla="*/ 0 h 1195832"/>
                <a:gd name="connsiteX0" fmla="*/ 6352 w 2067848"/>
                <a:gd name="connsiteY0" fmla="*/ 0 h 1195832"/>
                <a:gd name="connsiteX1" fmla="*/ 2067619 w 2067848"/>
                <a:gd name="connsiteY1" fmla="*/ 238121 h 1195832"/>
                <a:gd name="connsiteX2" fmla="*/ 2067620 w 2067848"/>
                <a:gd name="connsiteY2" fmla="*/ 1195832 h 1195832"/>
                <a:gd name="connsiteX3" fmla="*/ 0 w 2067848"/>
                <a:gd name="connsiteY3" fmla="*/ 348901 h 1195832"/>
                <a:gd name="connsiteX4" fmla="*/ 6352 w 2067848"/>
                <a:gd name="connsiteY4" fmla="*/ 0 h 1195832"/>
                <a:gd name="connsiteX0" fmla="*/ 3970 w 2065466"/>
                <a:gd name="connsiteY0" fmla="*/ 0 h 1195832"/>
                <a:gd name="connsiteX1" fmla="*/ 2065237 w 2065466"/>
                <a:gd name="connsiteY1" fmla="*/ 238121 h 1195832"/>
                <a:gd name="connsiteX2" fmla="*/ 2065238 w 2065466"/>
                <a:gd name="connsiteY2" fmla="*/ 1195832 h 1195832"/>
                <a:gd name="connsiteX3" fmla="*/ 0 w 2065466"/>
                <a:gd name="connsiteY3" fmla="*/ 348901 h 1195832"/>
                <a:gd name="connsiteX4" fmla="*/ 3970 w 2065466"/>
                <a:gd name="connsiteY4" fmla="*/ 0 h 1195832"/>
                <a:gd name="connsiteX0" fmla="*/ 3970 w 2065342"/>
                <a:gd name="connsiteY0" fmla="*/ 0 h 1036288"/>
                <a:gd name="connsiteX1" fmla="*/ 2065237 w 2065342"/>
                <a:gd name="connsiteY1" fmla="*/ 238121 h 1036288"/>
                <a:gd name="connsiteX2" fmla="*/ 2062857 w 2065342"/>
                <a:gd name="connsiteY2" fmla="*/ 1036288 h 1036288"/>
                <a:gd name="connsiteX3" fmla="*/ 0 w 2065342"/>
                <a:gd name="connsiteY3" fmla="*/ 348901 h 1036288"/>
                <a:gd name="connsiteX4" fmla="*/ 3970 w 2065342"/>
                <a:gd name="connsiteY4" fmla="*/ 0 h 1036288"/>
                <a:gd name="connsiteX0" fmla="*/ 3970 w 2067620"/>
                <a:gd name="connsiteY0" fmla="*/ 0 h 1038669"/>
                <a:gd name="connsiteX1" fmla="*/ 2065237 w 2067620"/>
                <a:gd name="connsiteY1" fmla="*/ 238121 h 1038669"/>
                <a:gd name="connsiteX2" fmla="*/ 2067620 w 2067620"/>
                <a:gd name="connsiteY2" fmla="*/ 1038669 h 1038669"/>
                <a:gd name="connsiteX3" fmla="*/ 0 w 2067620"/>
                <a:gd name="connsiteY3" fmla="*/ 348901 h 1038669"/>
                <a:gd name="connsiteX4" fmla="*/ 3970 w 2067620"/>
                <a:gd name="connsiteY4" fmla="*/ 0 h 1038669"/>
                <a:gd name="connsiteX0" fmla="*/ 3970 w 2065342"/>
                <a:gd name="connsiteY0" fmla="*/ 0 h 1038669"/>
                <a:gd name="connsiteX1" fmla="*/ 2065237 w 2065342"/>
                <a:gd name="connsiteY1" fmla="*/ 238121 h 1038669"/>
                <a:gd name="connsiteX2" fmla="*/ 2062858 w 2065342"/>
                <a:gd name="connsiteY2" fmla="*/ 1038669 h 1038669"/>
                <a:gd name="connsiteX3" fmla="*/ 0 w 2065342"/>
                <a:gd name="connsiteY3" fmla="*/ 348901 h 1038669"/>
                <a:gd name="connsiteX4" fmla="*/ 3970 w 2065342"/>
                <a:gd name="connsiteY4" fmla="*/ 0 h 1038669"/>
                <a:gd name="connsiteX0" fmla="*/ 3970 w 2065466"/>
                <a:gd name="connsiteY0" fmla="*/ 0 h 1038669"/>
                <a:gd name="connsiteX1" fmla="*/ 2065237 w 2065466"/>
                <a:gd name="connsiteY1" fmla="*/ 238121 h 1038669"/>
                <a:gd name="connsiteX2" fmla="*/ 2065239 w 2065466"/>
                <a:gd name="connsiteY2" fmla="*/ 1038669 h 1038669"/>
                <a:gd name="connsiteX3" fmla="*/ 0 w 2065466"/>
                <a:gd name="connsiteY3" fmla="*/ 348901 h 1038669"/>
                <a:gd name="connsiteX4" fmla="*/ 3970 w 2065466"/>
                <a:gd name="connsiteY4" fmla="*/ 0 h 1038669"/>
                <a:gd name="connsiteX0" fmla="*/ 3970 w 2065466"/>
                <a:gd name="connsiteY0" fmla="*/ 0 h 1038669"/>
                <a:gd name="connsiteX1" fmla="*/ 2065237 w 2065466"/>
                <a:gd name="connsiteY1" fmla="*/ 234946 h 1038669"/>
                <a:gd name="connsiteX2" fmla="*/ 2065239 w 2065466"/>
                <a:gd name="connsiteY2" fmla="*/ 1038669 h 1038669"/>
                <a:gd name="connsiteX3" fmla="*/ 0 w 2065466"/>
                <a:gd name="connsiteY3" fmla="*/ 348901 h 1038669"/>
                <a:gd name="connsiteX4" fmla="*/ 3970 w 2065466"/>
                <a:gd name="connsiteY4" fmla="*/ 0 h 1038669"/>
                <a:gd name="connsiteX0" fmla="*/ 1442 w 2066113"/>
                <a:gd name="connsiteY0" fmla="*/ 0 h 1257744"/>
                <a:gd name="connsiteX1" fmla="*/ 2065884 w 2066113"/>
                <a:gd name="connsiteY1" fmla="*/ 454021 h 1257744"/>
                <a:gd name="connsiteX2" fmla="*/ 2065886 w 2066113"/>
                <a:gd name="connsiteY2" fmla="*/ 1257744 h 1257744"/>
                <a:gd name="connsiteX3" fmla="*/ 647 w 2066113"/>
                <a:gd name="connsiteY3" fmla="*/ 567976 h 1257744"/>
                <a:gd name="connsiteX4" fmla="*/ 1442 w 2066113"/>
                <a:gd name="connsiteY4" fmla="*/ 0 h 1257744"/>
                <a:gd name="connsiteX0" fmla="*/ 511 w 2065182"/>
                <a:gd name="connsiteY0" fmla="*/ 0 h 1257744"/>
                <a:gd name="connsiteX1" fmla="*/ 2064953 w 2065182"/>
                <a:gd name="connsiteY1" fmla="*/ 454021 h 1257744"/>
                <a:gd name="connsiteX2" fmla="*/ 2064955 w 2065182"/>
                <a:gd name="connsiteY2" fmla="*/ 1257744 h 1257744"/>
                <a:gd name="connsiteX3" fmla="*/ 9241 w 2065182"/>
                <a:gd name="connsiteY3" fmla="*/ 364776 h 1257744"/>
                <a:gd name="connsiteX4" fmla="*/ 511 w 2065182"/>
                <a:gd name="connsiteY4" fmla="*/ 0 h 1257744"/>
                <a:gd name="connsiteX0" fmla="*/ 895 w 2065566"/>
                <a:gd name="connsiteY0" fmla="*/ 0 h 1257744"/>
                <a:gd name="connsiteX1" fmla="*/ 2065337 w 2065566"/>
                <a:gd name="connsiteY1" fmla="*/ 454021 h 1257744"/>
                <a:gd name="connsiteX2" fmla="*/ 2065339 w 2065566"/>
                <a:gd name="connsiteY2" fmla="*/ 1257744 h 1257744"/>
                <a:gd name="connsiteX3" fmla="*/ 3275 w 2065566"/>
                <a:gd name="connsiteY3" fmla="*/ 402876 h 1257744"/>
                <a:gd name="connsiteX4" fmla="*/ 895 w 2065566"/>
                <a:gd name="connsiteY4" fmla="*/ 0 h 1257744"/>
                <a:gd name="connsiteX0" fmla="*/ 895 w 2065566"/>
                <a:gd name="connsiteY0" fmla="*/ 0 h 1257744"/>
                <a:gd name="connsiteX1" fmla="*/ 2065337 w 2065566"/>
                <a:gd name="connsiteY1" fmla="*/ 454021 h 1257744"/>
                <a:gd name="connsiteX2" fmla="*/ 2065339 w 2065566"/>
                <a:gd name="connsiteY2" fmla="*/ 1257744 h 1257744"/>
                <a:gd name="connsiteX3" fmla="*/ 3275 w 2065566"/>
                <a:gd name="connsiteY3" fmla="*/ 374301 h 1257744"/>
                <a:gd name="connsiteX4" fmla="*/ 895 w 2065566"/>
                <a:gd name="connsiteY4" fmla="*/ 0 h 1257744"/>
                <a:gd name="connsiteX0" fmla="*/ 2383 w 2067054"/>
                <a:gd name="connsiteY0" fmla="*/ 0 h 1257744"/>
                <a:gd name="connsiteX1" fmla="*/ 2066825 w 2067054"/>
                <a:gd name="connsiteY1" fmla="*/ 454021 h 1257744"/>
                <a:gd name="connsiteX2" fmla="*/ 2066827 w 2067054"/>
                <a:gd name="connsiteY2" fmla="*/ 1257744 h 1257744"/>
                <a:gd name="connsiteX3" fmla="*/ 0 w 2067054"/>
                <a:gd name="connsiteY3" fmla="*/ 379063 h 1257744"/>
                <a:gd name="connsiteX4" fmla="*/ 2383 w 2067054"/>
                <a:gd name="connsiteY4" fmla="*/ 0 h 1257744"/>
                <a:gd name="connsiteX0" fmla="*/ 2383 w 2067054"/>
                <a:gd name="connsiteY0" fmla="*/ 0 h 1257744"/>
                <a:gd name="connsiteX1" fmla="*/ 2066825 w 2067054"/>
                <a:gd name="connsiteY1" fmla="*/ 454021 h 1257744"/>
                <a:gd name="connsiteX2" fmla="*/ 2066827 w 2067054"/>
                <a:gd name="connsiteY2" fmla="*/ 1257744 h 1257744"/>
                <a:gd name="connsiteX3" fmla="*/ 0 w 2067054"/>
                <a:gd name="connsiteY3" fmla="*/ 381445 h 1257744"/>
                <a:gd name="connsiteX4" fmla="*/ 2383 w 2067054"/>
                <a:gd name="connsiteY4" fmla="*/ 0 h 1257744"/>
                <a:gd name="connsiteX0" fmla="*/ 2383 w 2067054"/>
                <a:gd name="connsiteY0" fmla="*/ 0 h 1250600"/>
                <a:gd name="connsiteX1" fmla="*/ 2066825 w 2067054"/>
                <a:gd name="connsiteY1" fmla="*/ 446877 h 1250600"/>
                <a:gd name="connsiteX2" fmla="*/ 2066827 w 2067054"/>
                <a:gd name="connsiteY2" fmla="*/ 1250600 h 1250600"/>
                <a:gd name="connsiteX3" fmla="*/ 0 w 2067054"/>
                <a:gd name="connsiteY3" fmla="*/ 374301 h 1250600"/>
                <a:gd name="connsiteX4" fmla="*/ 2383 w 2067054"/>
                <a:gd name="connsiteY4" fmla="*/ 0 h 1250600"/>
                <a:gd name="connsiteX0" fmla="*/ 4764 w 2069435"/>
                <a:gd name="connsiteY0" fmla="*/ 0 h 1250600"/>
                <a:gd name="connsiteX1" fmla="*/ 2069206 w 2069435"/>
                <a:gd name="connsiteY1" fmla="*/ 446877 h 1250600"/>
                <a:gd name="connsiteX2" fmla="*/ 2069208 w 2069435"/>
                <a:gd name="connsiteY2" fmla="*/ 1250600 h 1250600"/>
                <a:gd name="connsiteX3" fmla="*/ 0 w 2069435"/>
                <a:gd name="connsiteY3" fmla="*/ 379064 h 1250600"/>
                <a:gd name="connsiteX4" fmla="*/ 4764 w 2069435"/>
                <a:gd name="connsiteY4" fmla="*/ 0 h 1250600"/>
                <a:gd name="connsiteX0" fmla="*/ 4764 w 2069435"/>
                <a:gd name="connsiteY0" fmla="*/ 0 h 1250600"/>
                <a:gd name="connsiteX1" fmla="*/ 2069206 w 2069435"/>
                <a:gd name="connsiteY1" fmla="*/ 446877 h 1250600"/>
                <a:gd name="connsiteX2" fmla="*/ 2069208 w 2069435"/>
                <a:gd name="connsiteY2" fmla="*/ 1250600 h 1250600"/>
                <a:gd name="connsiteX3" fmla="*/ 0 w 2069435"/>
                <a:gd name="connsiteY3" fmla="*/ 379064 h 1250600"/>
                <a:gd name="connsiteX4" fmla="*/ 4764 w 2069435"/>
                <a:gd name="connsiteY4" fmla="*/ 0 h 1250600"/>
                <a:gd name="connsiteX0" fmla="*/ 4764 w 2069435"/>
                <a:gd name="connsiteY0" fmla="*/ 0 h 1248219"/>
                <a:gd name="connsiteX1" fmla="*/ 2069206 w 2069435"/>
                <a:gd name="connsiteY1" fmla="*/ 444496 h 1248219"/>
                <a:gd name="connsiteX2" fmla="*/ 2069208 w 2069435"/>
                <a:gd name="connsiteY2" fmla="*/ 1248219 h 1248219"/>
                <a:gd name="connsiteX3" fmla="*/ 0 w 2069435"/>
                <a:gd name="connsiteY3" fmla="*/ 376683 h 1248219"/>
                <a:gd name="connsiteX4" fmla="*/ 4764 w 2069435"/>
                <a:gd name="connsiteY4" fmla="*/ 0 h 1248219"/>
                <a:gd name="connsiteX0" fmla="*/ 4764 w 2069435"/>
                <a:gd name="connsiteY0" fmla="*/ 0 h 1248219"/>
                <a:gd name="connsiteX1" fmla="*/ 2069206 w 2069435"/>
                <a:gd name="connsiteY1" fmla="*/ 444496 h 1248219"/>
                <a:gd name="connsiteX2" fmla="*/ 2069208 w 2069435"/>
                <a:gd name="connsiteY2" fmla="*/ 1248219 h 1248219"/>
                <a:gd name="connsiteX3" fmla="*/ 0 w 2069435"/>
                <a:gd name="connsiteY3" fmla="*/ 376683 h 1248219"/>
                <a:gd name="connsiteX4" fmla="*/ 4764 w 2069435"/>
                <a:gd name="connsiteY4" fmla="*/ 0 h 1248219"/>
                <a:gd name="connsiteX0" fmla="*/ 70 w 2064741"/>
                <a:gd name="connsiteY0" fmla="*/ 0 h 1248219"/>
                <a:gd name="connsiteX1" fmla="*/ 2064512 w 2064741"/>
                <a:gd name="connsiteY1" fmla="*/ 444496 h 1248219"/>
                <a:gd name="connsiteX2" fmla="*/ 2064514 w 2064741"/>
                <a:gd name="connsiteY2" fmla="*/ 1248219 h 1248219"/>
                <a:gd name="connsiteX3" fmla="*/ 69 w 2064741"/>
                <a:gd name="connsiteY3" fmla="*/ 376683 h 1248219"/>
                <a:gd name="connsiteX4" fmla="*/ 70 w 2064741"/>
                <a:gd name="connsiteY4" fmla="*/ 0 h 1248219"/>
                <a:gd name="connsiteX0" fmla="*/ 2382 w 2067053"/>
                <a:gd name="connsiteY0" fmla="*/ 0 h 1248219"/>
                <a:gd name="connsiteX1" fmla="*/ 2066824 w 2067053"/>
                <a:gd name="connsiteY1" fmla="*/ 444496 h 1248219"/>
                <a:gd name="connsiteX2" fmla="*/ 2066826 w 2067053"/>
                <a:gd name="connsiteY2" fmla="*/ 1248219 h 1248219"/>
                <a:gd name="connsiteX3" fmla="*/ 0 w 2067053"/>
                <a:gd name="connsiteY3" fmla="*/ 374302 h 1248219"/>
                <a:gd name="connsiteX4" fmla="*/ 2382 w 2067053"/>
                <a:gd name="connsiteY4" fmla="*/ 0 h 1248219"/>
                <a:gd name="connsiteX0" fmla="*/ 70 w 2064741"/>
                <a:gd name="connsiteY0" fmla="*/ 0 h 1248219"/>
                <a:gd name="connsiteX1" fmla="*/ 2064512 w 2064741"/>
                <a:gd name="connsiteY1" fmla="*/ 444496 h 1248219"/>
                <a:gd name="connsiteX2" fmla="*/ 2064514 w 2064741"/>
                <a:gd name="connsiteY2" fmla="*/ 1248219 h 1248219"/>
                <a:gd name="connsiteX3" fmla="*/ 69 w 2064741"/>
                <a:gd name="connsiteY3" fmla="*/ 374302 h 1248219"/>
                <a:gd name="connsiteX4" fmla="*/ 70 w 2064741"/>
                <a:gd name="connsiteY4" fmla="*/ 0 h 1248219"/>
                <a:gd name="connsiteX0" fmla="*/ 4764 w 2069435"/>
                <a:gd name="connsiteY0" fmla="*/ 0 h 1248219"/>
                <a:gd name="connsiteX1" fmla="*/ 2069206 w 2069435"/>
                <a:gd name="connsiteY1" fmla="*/ 444496 h 1248219"/>
                <a:gd name="connsiteX2" fmla="*/ 2069208 w 2069435"/>
                <a:gd name="connsiteY2" fmla="*/ 1248219 h 1248219"/>
                <a:gd name="connsiteX3" fmla="*/ 0 w 2069435"/>
                <a:gd name="connsiteY3" fmla="*/ 371920 h 1248219"/>
                <a:gd name="connsiteX4" fmla="*/ 4764 w 2069435"/>
                <a:gd name="connsiteY4" fmla="*/ 0 h 1248219"/>
                <a:gd name="connsiteX0" fmla="*/ 2383 w 2067054"/>
                <a:gd name="connsiteY0" fmla="*/ 0 h 1248219"/>
                <a:gd name="connsiteX1" fmla="*/ 2066825 w 2067054"/>
                <a:gd name="connsiteY1" fmla="*/ 444496 h 1248219"/>
                <a:gd name="connsiteX2" fmla="*/ 2066827 w 2067054"/>
                <a:gd name="connsiteY2" fmla="*/ 1248219 h 1248219"/>
                <a:gd name="connsiteX3" fmla="*/ 0 w 2067054"/>
                <a:gd name="connsiteY3" fmla="*/ 369539 h 1248219"/>
                <a:gd name="connsiteX4" fmla="*/ 2383 w 2067054"/>
                <a:gd name="connsiteY4" fmla="*/ 0 h 1248219"/>
                <a:gd name="connsiteX0" fmla="*/ 2383 w 2067054"/>
                <a:gd name="connsiteY0" fmla="*/ 0 h 1248219"/>
                <a:gd name="connsiteX1" fmla="*/ 2066825 w 2067054"/>
                <a:gd name="connsiteY1" fmla="*/ 444496 h 1248219"/>
                <a:gd name="connsiteX2" fmla="*/ 2066827 w 2067054"/>
                <a:gd name="connsiteY2" fmla="*/ 1248219 h 1248219"/>
                <a:gd name="connsiteX3" fmla="*/ 0 w 2067054"/>
                <a:gd name="connsiteY3" fmla="*/ 371921 h 1248219"/>
                <a:gd name="connsiteX4" fmla="*/ 2383 w 2067054"/>
                <a:gd name="connsiteY4" fmla="*/ 0 h 1248219"/>
                <a:gd name="connsiteX0" fmla="*/ 2383 w 2067054"/>
                <a:gd name="connsiteY0" fmla="*/ 0 h 1248219"/>
                <a:gd name="connsiteX1" fmla="*/ 2066825 w 2067054"/>
                <a:gd name="connsiteY1" fmla="*/ 444496 h 1248219"/>
                <a:gd name="connsiteX2" fmla="*/ 2066827 w 2067054"/>
                <a:gd name="connsiteY2" fmla="*/ 1248219 h 1248219"/>
                <a:gd name="connsiteX3" fmla="*/ 0 w 2067054"/>
                <a:gd name="connsiteY3" fmla="*/ 374302 h 1248219"/>
                <a:gd name="connsiteX4" fmla="*/ 2383 w 2067054"/>
                <a:gd name="connsiteY4" fmla="*/ 0 h 1248219"/>
                <a:gd name="connsiteX0" fmla="*/ 69 w 2067121"/>
                <a:gd name="connsiteY0" fmla="*/ 0 h 1248219"/>
                <a:gd name="connsiteX1" fmla="*/ 2066892 w 2067121"/>
                <a:gd name="connsiteY1" fmla="*/ 444496 h 1248219"/>
                <a:gd name="connsiteX2" fmla="*/ 2066894 w 2067121"/>
                <a:gd name="connsiteY2" fmla="*/ 1248219 h 1248219"/>
                <a:gd name="connsiteX3" fmla="*/ 67 w 2067121"/>
                <a:gd name="connsiteY3" fmla="*/ 374302 h 1248219"/>
                <a:gd name="connsiteX4" fmla="*/ 69 w 2067121"/>
                <a:gd name="connsiteY4" fmla="*/ 0 h 1248219"/>
                <a:gd name="connsiteX0" fmla="*/ 2383 w 2069435"/>
                <a:gd name="connsiteY0" fmla="*/ 0 h 1248219"/>
                <a:gd name="connsiteX1" fmla="*/ 2069206 w 2069435"/>
                <a:gd name="connsiteY1" fmla="*/ 444496 h 1248219"/>
                <a:gd name="connsiteX2" fmla="*/ 2069208 w 2069435"/>
                <a:gd name="connsiteY2" fmla="*/ 1248219 h 1248219"/>
                <a:gd name="connsiteX3" fmla="*/ 0 w 2069435"/>
                <a:gd name="connsiteY3" fmla="*/ 374302 h 1248219"/>
                <a:gd name="connsiteX4" fmla="*/ 2383 w 2069435"/>
                <a:gd name="connsiteY4" fmla="*/ 0 h 1248219"/>
                <a:gd name="connsiteX0" fmla="*/ 70 w 2067122"/>
                <a:gd name="connsiteY0" fmla="*/ 0 h 1248219"/>
                <a:gd name="connsiteX1" fmla="*/ 2066893 w 2067122"/>
                <a:gd name="connsiteY1" fmla="*/ 444496 h 1248219"/>
                <a:gd name="connsiteX2" fmla="*/ 2066895 w 2067122"/>
                <a:gd name="connsiteY2" fmla="*/ 1248219 h 1248219"/>
                <a:gd name="connsiteX3" fmla="*/ 68 w 2067122"/>
                <a:gd name="connsiteY3" fmla="*/ 376683 h 1248219"/>
                <a:gd name="connsiteX4" fmla="*/ 70 w 2067122"/>
                <a:gd name="connsiteY4" fmla="*/ 0 h 1248219"/>
                <a:gd name="connsiteX0" fmla="*/ 229 w 2067281"/>
                <a:gd name="connsiteY0" fmla="*/ 0 h 1248219"/>
                <a:gd name="connsiteX1" fmla="*/ 2067052 w 2067281"/>
                <a:gd name="connsiteY1" fmla="*/ 444496 h 1248219"/>
                <a:gd name="connsiteX2" fmla="*/ 2067054 w 2067281"/>
                <a:gd name="connsiteY2" fmla="*/ 1248219 h 1248219"/>
                <a:gd name="connsiteX3" fmla="*/ 227 w 2067281"/>
                <a:gd name="connsiteY3" fmla="*/ 376683 h 1248219"/>
                <a:gd name="connsiteX4" fmla="*/ 229 w 2067281"/>
                <a:gd name="connsiteY4" fmla="*/ 0 h 1248219"/>
                <a:gd name="connsiteX0" fmla="*/ 106 w 2067158"/>
                <a:gd name="connsiteY0" fmla="*/ 0 h 1248219"/>
                <a:gd name="connsiteX1" fmla="*/ 2066929 w 2067158"/>
                <a:gd name="connsiteY1" fmla="*/ 444496 h 1248219"/>
                <a:gd name="connsiteX2" fmla="*/ 2066931 w 2067158"/>
                <a:gd name="connsiteY2" fmla="*/ 1248219 h 1248219"/>
                <a:gd name="connsiteX3" fmla="*/ 2485 w 2067158"/>
                <a:gd name="connsiteY3" fmla="*/ 440977 h 1248219"/>
                <a:gd name="connsiteX4" fmla="*/ 106 w 2067158"/>
                <a:gd name="connsiteY4" fmla="*/ 0 h 1248219"/>
                <a:gd name="connsiteX0" fmla="*/ 229 w 2067281"/>
                <a:gd name="connsiteY0" fmla="*/ 0 h 1248219"/>
                <a:gd name="connsiteX1" fmla="*/ 2067052 w 2067281"/>
                <a:gd name="connsiteY1" fmla="*/ 444496 h 1248219"/>
                <a:gd name="connsiteX2" fmla="*/ 2067054 w 2067281"/>
                <a:gd name="connsiteY2" fmla="*/ 1248219 h 1248219"/>
                <a:gd name="connsiteX3" fmla="*/ 227 w 2067281"/>
                <a:gd name="connsiteY3" fmla="*/ 436215 h 1248219"/>
                <a:gd name="connsiteX4" fmla="*/ 229 w 2067281"/>
                <a:gd name="connsiteY4" fmla="*/ 0 h 1248219"/>
                <a:gd name="connsiteX0" fmla="*/ 229 w 2067281"/>
                <a:gd name="connsiteY0" fmla="*/ 0 h 1143444"/>
                <a:gd name="connsiteX1" fmla="*/ 2067052 w 2067281"/>
                <a:gd name="connsiteY1" fmla="*/ 339721 h 1143444"/>
                <a:gd name="connsiteX2" fmla="*/ 2067054 w 2067281"/>
                <a:gd name="connsiteY2" fmla="*/ 1143444 h 1143444"/>
                <a:gd name="connsiteX3" fmla="*/ 227 w 2067281"/>
                <a:gd name="connsiteY3" fmla="*/ 331440 h 1143444"/>
                <a:gd name="connsiteX4" fmla="*/ 229 w 2067281"/>
                <a:gd name="connsiteY4" fmla="*/ 0 h 1143444"/>
                <a:gd name="connsiteX0" fmla="*/ 229 w 2067281"/>
                <a:gd name="connsiteY0" fmla="*/ 0 h 1143444"/>
                <a:gd name="connsiteX1" fmla="*/ 2067052 w 2067281"/>
                <a:gd name="connsiteY1" fmla="*/ 342102 h 1143444"/>
                <a:gd name="connsiteX2" fmla="*/ 2067054 w 2067281"/>
                <a:gd name="connsiteY2" fmla="*/ 1143444 h 1143444"/>
                <a:gd name="connsiteX3" fmla="*/ 227 w 2067281"/>
                <a:gd name="connsiteY3" fmla="*/ 331440 h 1143444"/>
                <a:gd name="connsiteX4" fmla="*/ 229 w 2067281"/>
                <a:gd name="connsiteY4" fmla="*/ 0 h 1143444"/>
                <a:gd name="connsiteX0" fmla="*/ 68 w 2071882"/>
                <a:gd name="connsiteY0" fmla="*/ 0 h 1143444"/>
                <a:gd name="connsiteX1" fmla="*/ 2071653 w 2071882"/>
                <a:gd name="connsiteY1" fmla="*/ 342102 h 1143444"/>
                <a:gd name="connsiteX2" fmla="*/ 2071655 w 2071882"/>
                <a:gd name="connsiteY2" fmla="*/ 1143444 h 1143444"/>
                <a:gd name="connsiteX3" fmla="*/ 4828 w 2071882"/>
                <a:gd name="connsiteY3" fmla="*/ 331440 h 1143444"/>
                <a:gd name="connsiteX4" fmla="*/ 68 w 2071882"/>
                <a:gd name="connsiteY4" fmla="*/ 0 h 1143444"/>
                <a:gd name="connsiteX0" fmla="*/ 105 w 2071919"/>
                <a:gd name="connsiteY0" fmla="*/ 0 h 1143444"/>
                <a:gd name="connsiteX1" fmla="*/ 2071690 w 2071919"/>
                <a:gd name="connsiteY1" fmla="*/ 342102 h 1143444"/>
                <a:gd name="connsiteX2" fmla="*/ 2071692 w 2071919"/>
                <a:gd name="connsiteY2" fmla="*/ 1143444 h 1143444"/>
                <a:gd name="connsiteX3" fmla="*/ 2484 w 2071919"/>
                <a:gd name="connsiteY3" fmla="*/ 329059 h 1143444"/>
                <a:gd name="connsiteX4" fmla="*/ 105 w 2071919"/>
                <a:gd name="connsiteY4" fmla="*/ 0 h 1143444"/>
                <a:gd name="connsiteX0" fmla="*/ 230 w 2069663"/>
                <a:gd name="connsiteY0" fmla="*/ 0 h 1141062"/>
                <a:gd name="connsiteX1" fmla="*/ 2069434 w 2069663"/>
                <a:gd name="connsiteY1" fmla="*/ 339720 h 1141062"/>
                <a:gd name="connsiteX2" fmla="*/ 2069436 w 2069663"/>
                <a:gd name="connsiteY2" fmla="*/ 1141062 h 1141062"/>
                <a:gd name="connsiteX3" fmla="*/ 228 w 2069663"/>
                <a:gd name="connsiteY3" fmla="*/ 326677 h 1141062"/>
                <a:gd name="connsiteX4" fmla="*/ 230 w 2069663"/>
                <a:gd name="connsiteY4" fmla="*/ 0 h 1141062"/>
                <a:gd name="connsiteX0" fmla="*/ 4765 w 2069435"/>
                <a:gd name="connsiteY0" fmla="*/ 0 h 1141062"/>
                <a:gd name="connsiteX1" fmla="*/ 2069206 w 2069435"/>
                <a:gd name="connsiteY1" fmla="*/ 339720 h 1141062"/>
                <a:gd name="connsiteX2" fmla="*/ 2069208 w 2069435"/>
                <a:gd name="connsiteY2" fmla="*/ 1141062 h 1141062"/>
                <a:gd name="connsiteX3" fmla="*/ 0 w 2069435"/>
                <a:gd name="connsiteY3" fmla="*/ 326677 h 1141062"/>
                <a:gd name="connsiteX4" fmla="*/ 4765 w 2069435"/>
                <a:gd name="connsiteY4" fmla="*/ 0 h 1141062"/>
                <a:gd name="connsiteX0" fmla="*/ 105 w 2071919"/>
                <a:gd name="connsiteY0" fmla="*/ 0 h 1141062"/>
                <a:gd name="connsiteX1" fmla="*/ 2071690 w 2071919"/>
                <a:gd name="connsiteY1" fmla="*/ 339720 h 1141062"/>
                <a:gd name="connsiteX2" fmla="*/ 2071692 w 2071919"/>
                <a:gd name="connsiteY2" fmla="*/ 1141062 h 1141062"/>
                <a:gd name="connsiteX3" fmla="*/ 2484 w 2071919"/>
                <a:gd name="connsiteY3" fmla="*/ 326677 h 1141062"/>
                <a:gd name="connsiteX4" fmla="*/ 105 w 2071919"/>
                <a:gd name="connsiteY4" fmla="*/ 0 h 1141062"/>
                <a:gd name="connsiteX0" fmla="*/ 4765 w 2069435"/>
                <a:gd name="connsiteY0" fmla="*/ 0 h 1141062"/>
                <a:gd name="connsiteX1" fmla="*/ 2069206 w 2069435"/>
                <a:gd name="connsiteY1" fmla="*/ 339720 h 1141062"/>
                <a:gd name="connsiteX2" fmla="*/ 2069208 w 2069435"/>
                <a:gd name="connsiteY2" fmla="*/ 1141062 h 1141062"/>
                <a:gd name="connsiteX3" fmla="*/ 0 w 2069435"/>
                <a:gd name="connsiteY3" fmla="*/ 326677 h 1141062"/>
                <a:gd name="connsiteX4" fmla="*/ 4765 w 2069435"/>
                <a:gd name="connsiteY4" fmla="*/ 0 h 1141062"/>
                <a:gd name="connsiteX0" fmla="*/ 2384 w 2069435"/>
                <a:gd name="connsiteY0" fmla="*/ 0 h 1141062"/>
                <a:gd name="connsiteX1" fmla="*/ 2069206 w 2069435"/>
                <a:gd name="connsiteY1" fmla="*/ 339720 h 1141062"/>
                <a:gd name="connsiteX2" fmla="*/ 2069208 w 2069435"/>
                <a:gd name="connsiteY2" fmla="*/ 1141062 h 1141062"/>
                <a:gd name="connsiteX3" fmla="*/ 0 w 2069435"/>
                <a:gd name="connsiteY3" fmla="*/ 326677 h 1141062"/>
                <a:gd name="connsiteX4" fmla="*/ 2384 w 2069435"/>
                <a:gd name="connsiteY4" fmla="*/ 0 h 1141062"/>
                <a:gd name="connsiteX0" fmla="*/ 2821 w 2069872"/>
                <a:gd name="connsiteY0" fmla="*/ 0 h 1141062"/>
                <a:gd name="connsiteX1" fmla="*/ 2069643 w 2069872"/>
                <a:gd name="connsiteY1" fmla="*/ 339720 h 1141062"/>
                <a:gd name="connsiteX2" fmla="*/ 2069645 w 2069872"/>
                <a:gd name="connsiteY2" fmla="*/ 1141062 h 1141062"/>
                <a:gd name="connsiteX3" fmla="*/ 437 w 2069872"/>
                <a:gd name="connsiteY3" fmla="*/ 326677 h 1141062"/>
                <a:gd name="connsiteX4" fmla="*/ 2821 w 2069872"/>
                <a:gd name="connsiteY4" fmla="*/ 0 h 1141062"/>
                <a:gd name="connsiteX0" fmla="*/ 2384 w 2069435"/>
                <a:gd name="connsiteY0" fmla="*/ 0 h 1141062"/>
                <a:gd name="connsiteX1" fmla="*/ 2069206 w 2069435"/>
                <a:gd name="connsiteY1" fmla="*/ 339720 h 1141062"/>
                <a:gd name="connsiteX2" fmla="*/ 2069208 w 2069435"/>
                <a:gd name="connsiteY2" fmla="*/ 1141062 h 1141062"/>
                <a:gd name="connsiteX3" fmla="*/ 0 w 2069435"/>
                <a:gd name="connsiteY3" fmla="*/ 326677 h 1141062"/>
                <a:gd name="connsiteX4" fmla="*/ 2384 w 2069435"/>
                <a:gd name="connsiteY4" fmla="*/ 0 h 1141062"/>
                <a:gd name="connsiteX0" fmla="*/ 69 w 2069501"/>
                <a:gd name="connsiteY0" fmla="*/ 0 h 1141062"/>
                <a:gd name="connsiteX1" fmla="*/ 2069272 w 2069501"/>
                <a:gd name="connsiteY1" fmla="*/ 339720 h 1141062"/>
                <a:gd name="connsiteX2" fmla="*/ 2069274 w 2069501"/>
                <a:gd name="connsiteY2" fmla="*/ 1141062 h 1141062"/>
                <a:gd name="connsiteX3" fmla="*/ 66 w 2069501"/>
                <a:gd name="connsiteY3" fmla="*/ 326677 h 1141062"/>
                <a:gd name="connsiteX4" fmla="*/ 69 w 2069501"/>
                <a:gd name="connsiteY4" fmla="*/ 0 h 1141062"/>
                <a:gd name="connsiteX0" fmla="*/ 2384 w 2071816"/>
                <a:gd name="connsiteY0" fmla="*/ 0 h 1141062"/>
                <a:gd name="connsiteX1" fmla="*/ 2071587 w 2071816"/>
                <a:gd name="connsiteY1" fmla="*/ 339720 h 1141062"/>
                <a:gd name="connsiteX2" fmla="*/ 2071589 w 2071816"/>
                <a:gd name="connsiteY2" fmla="*/ 1141062 h 1141062"/>
                <a:gd name="connsiteX3" fmla="*/ 0 w 2071816"/>
                <a:gd name="connsiteY3" fmla="*/ 326677 h 1141062"/>
                <a:gd name="connsiteX4" fmla="*/ 2384 w 2071816"/>
                <a:gd name="connsiteY4" fmla="*/ 0 h 1141062"/>
                <a:gd name="connsiteX0" fmla="*/ 70 w 2069502"/>
                <a:gd name="connsiteY0" fmla="*/ 0 h 1141062"/>
                <a:gd name="connsiteX1" fmla="*/ 2069273 w 2069502"/>
                <a:gd name="connsiteY1" fmla="*/ 339720 h 1141062"/>
                <a:gd name="connsiteX2" fmla="*/ 2069275 w 2069502"/>
                <a:gd name="connsiteY2" fmla="*/ 1141062 h 1141062"/>
                <a:gd name="connsiteX3" fmla="*/ 67 w 2069502"/>
                <a:gd name="connsiteY3" fmla="*/ 321915 h 1141062"/>
                <a:gd name="connsiteX4" fmla="*/ 70 w 2069502"/>
                <a:gd name="connsiteY4" fmla="*/ 0 h 1141062"/>
                <a:gd name="connsiteX0" fmla="*/ 107 w 2069539"/>
                <a:gd name="connsiteY0" fmla="*/ 0 h 1141062"/>
                <a:gd name="connsiteX1" fmla="*/ 2069310 w 2069539"/>
                <a:gd name="connsiteY1" fmla="*/ 339720 h 1141062"/>
                <a:gd name="connsiteX2" fmla="*/ 2069312 w 2069539"/>
                <a:gd name="connsiteY2" fmla="*/ 1141062 h 1141062"/>
                <a:gd name="connsiteX3" fmla="*/ 104 w 2069539"/>
                <a:gd name="connsiteY3" fmla="*/ 321915 h 1141062"/>
                <a:gd name="connsiteX4" fmla="*/ 107 w 2069539"/>
                <a:gd name="connsiteY4" fmla="*/ 0 h 1141062"/>
                <a:gd name="connsiteX0" fmla="*/ 52 w 2069484"/>
                <a:gd name="connsiteY0" fmla="*/ 0 h 1141062"/>
                <a:gd name="connsiteX1" fmla="*/ 2069255 w 2069484"/>
                <a:gd name="connsiteY1" fmla="*/ 339720 h 1141062"/>
                <a:gd name="connsiteX2" fmla="*/ 2069257 w 2069484"/>
                <a:gd name="connsiteY2" fmla="*/ 1141062 h 1141062"/>
                <a:gd name="connsiteX3" fmla="*/ 4812 w 2069484"/>
                <a:gd name="connsiteY3" fmla="*/ 279053 h 1141062"/>
                <a:gd name="connsiteX4" fmla="*/ 52 w 2069484"/>
                <a:gd name="connsiteY4" fmla="*/ 0 h 1141062"/>
                <a:gd name="connsiteX0" fmla="*/ 69 w 2069501"/>
                <a:gd name="connsiteY0" fmla="*/ 0 h 1141062"/>
                <a:gd name="connsiteX1" fmla="*/ 2069272 w 2069501"/>
                <a:gd name="connsiteY1" fmla="*/ 339720 h 1141062"/>
                <a:gd name="connsiteX2" fmla="*/ 2069274 w 2069501"/>
                <a:gd name="connsiteY2" fmla="*/ 1141062 h 1141062"/>
                <a:gd name="connsiteX3" fmla="*/ 2448 w 2069501"/>
                <a:gd name="connsiteY3" fmla="*/ 281434 h 1141062"/>
                <a:gd name="connsiteX4" fmla="*/ 69 w 2069501"/>
                <a:gd name="connsiteY4" fmla="*/ 0 h 1141062"/>
                <a:gd name="connsiteX0" fmla="*/ 51 w 2071864"/>
                <a:gd name="connsiteY0" fmla="*/ 0 h 1114868"/>
                <a:gd name="connsiteX1" fmla="*/ 2071635 w 2071864"/>
                <a:gd name="connsiteY1" fmla="*/ 313526 h 1114868"/>
                <a:gd name="connsiteX2" fmla="*/ 2071637 w 2071864"/>
                <a:gd name="connsiteY2" fmla="*/ 1114868 h 1114868"/>
                <a:gd name="connsiteX3" fmla="*/ 4811 w 2071864"/>
                <a:gd name="connsiteY3" fmla="*/ 255240 h 1114868"/>
                <a:gd name="connsiteX4" fmla="*/ 51 w 2071864"/>
                <a:gd name="connsiteY4" fmla="*/ 0 h 1114868"/>
                <a:gd name="connsiteX0" fmla="*/ 2384 w 2067053"/>
                <a:gd name="connsiteY0" fmla="*/ 0 h 1114868"/>
                <a:gd name="connsiteX1" fmla="*/ 2066824 w 2067053"/>
                <a:gd name="connsiteY1" fmla="*/ 313526 h 1114868"/>
                <a:gd name="connsiteX2" fmla="*/ 2066826 w 2067053"/>
                <a:gd name="connsiteY2" fmla="*/ 1114868 h 1114868"/>
                <a:gd name="connsiteX3" fmla="*/ 0 w 2067053"/>
                <a:gd name="connsiteY3" fmla="*/ 255240 h 1114868"/>
                <a:gd name="connsiteX4" fmla="*/ 2384 w 2067053"/>
                <a:gd name="connsiteY4" fmla="*/ 0 h 1114868"/>
                <a:gd name="connsiteX0" fmla="*/ 2384 w 2067053"/>
                <a:gd name="connsiteY0" fmla="*/ 0 h 1114868"/>
                <a:gd name="connsiteX1" fmla="*/ 2066824 w 2067053"/>
                <a:gd name="connsiteY1" fmla="*/ 313526 h 1114868"/>
                <a:gd name="connsiteX2" fmla="*/ 2066826 w 2067053"/>
                <a:gd name="connsiteY2" fmla="*/ 1114868 h 1114868"/>
                <a:gd name="connsiteX3" fmla="*/ 0 w 2067053"/>
                <a:gd name="connsiteY3" fmla="*/ 262384 h 1114868"/>
                <a:gd name="connsiteX4" fmla="*/ 2384 w 2067053"/>
                <a:gd name="connsiteY4" fmla="*/ 0 h 1114868"/>
                <a:gd name="connsiteX0" fmla="*/ 51 w 2071864"/>
                <a:gd name="connsiteY0" fmla="*/ 0 h 1138681"/>
                <a:gd name="connsiteX1" fmla="*/ 2071635 w 2071864"/>
                <a:gd name="connsiteY1" fmla="*/ 337339 h 1138681"/>
                <a:gd name="connsiteX2" fmla="*/ 2071637 w 2071864"/>
                <a:gd name="connsiteY2" fmla="*/ 1138681 h 1138681"/>
                <a:gd name="connsiteX3" fmla="*/ 4811 w 2071864"/>
                <a:gd name="connsiteY3" fmla="*/ 286197 h 1138681"/>
                <a:gd name="connsiteX4" fmla="*/ 51 w 2071864"/>
                <a:gd name="connsiteY4" fmla="*/ 0 h 1138681"/>
                <a:gd name="connsiteX0" fmla="*/ 107 w 2071920"/>
                <a:gd name="connsiteY0" fmla="*/ 0 h 1138681"/>
                <a:gd name="connsiteX1" fmla="*/ 2071691 w 2071920"/>
                <a:gd name="connsiteY1" fmla="*/ 337339 h 1138681"/>
                <a:gd name="connsiteX2" fmla="*/ 2071693 w 2071920"/>
                <a:gd name="connsiteY2" fmla="*/ 1138681 h 1138681"/>
                <a:gd name="connsiteX3" fmla="*/ 104 w 2071920"/>
                <a:gd name="connsiteY3" fmla="*/ 248097 h 1138681"/>
                <a:gd name="connsiteX4" fmla="*/ 107 w 2071920"/>
                <a:gd name="connsiteY4" fmla="*/ 0 h 1138681"/>
                <a:gd name="connsiteX0" fmla="*/ 70 w 2071883"/>
                <a:gd name="connsiteY0" fmla="*/ 0 h 1138681"/>
                <a:gd name="connsiteX1" fmla="*/ 2071654 w 2071883"/>
                <a:gd name="connsiteY1" fmla="*/ 337339 h 1138681"/>
                <a:gd name="connsiteX2" fmla="*/ 2071656 w 2071883"/>
                <a:gd name="connsiteY2" fmla="*/ 1138681 h 1138681"/>
                <a:gd name="connsiteX3" fmla="*/ 2449 w 2071883"/>
                <a:gd name="connsiteY3" fmla="*/ 260003 h 1138681"/>
                <a:gd name="connsiteX4" fmla="*/ 70 w 2071883"/>
                <a:gd name="connsiteY4" fmla="*/ 0 h 1138681"/>
                <a:gd name="connsiteX0" fmla="*/ 70 w 2071883"/>
                <a:gd name="connsiteY0" fmla="*/ 0 h 1138681"/>
                <a:gd name="connsiteX1" fmla="*/ 2071654 w 2071883"/>
                <a:gd name="connsiteY1" fmla="*/ 337339 h 1138681"/>
                <a:gd name="connsiteX2" fmla="*/ 2071656 w 2071883"/>
                <a:gd name="connsiteY2" fmla="*/ 1138681 h 1138681"/>
                <a:gd name="connsiteX3" fmla="*/ 2449 w 2071883"/>
                <a:gd name="connsiteY3" fmla="*/ 260003 h 1138681"/>
                <a:gd name="connsiteX4" fmla="*/ 70 w 2071883"/>
                <a:gd name="connsiteY4" fmla="*/ 0 h 1138681"/>
                <a:gd name="connsiteX0" fmla="*/ 2383 w 2069434"/>
                <a:gd name="connsiteY0" fmla="*/ 0 h 1129156"/>
                <a:gd name="connsiteX1" fmla="*/ 2069205 w 2069434"/>
                <a:gd name="connsiteY1" fmla="*/ 327814 h 1129156"/>
                <a:gd name="connsiteX2" fmla="*/ 2069207 w 2069434"/>
                <a:gd name="connsiteY2" fmla="*/ 1129156 h 1129156"/>
                <a:gd name="connsiteX3" fmla="*/ 0 w 2069434"/>
                <a:gd name="connsiteY3" fmla="*/ 250478 h 1129156"/>
                <a:gd name="connsiteX4" fmla="*/ 2383 w 2069434"/>
                <a:gd name="connsiteY4" fmla="*/ 0 h 1129156"/>
                <a:gd name="connsiteX0" fmla="*/ 107 w 2069540"/>
                <a:gd name="connsiteY0" fmla="*/ 0 h 1129156"/>
                <a:gd name="connsiteX1" fmla="*/ 2069311 w 2069540"/>
                <a:gd name="connsiteY1" fmla="*/ 327814 h 1129156"/>
                <a:gd name="connsiteX2" fmla="*/ 2069313 w 2069540"/>
                <a:gd name="connsiteY2" fmla="*/ 1129156 h 1129156"/>
                <a:gd name="connsiteX3" fmla="*/ 106 w 2069540"/>
                <a:gd name="connsiteY3" fmla="*/ 250478 h 1129156"/>
                <a:gd name="connsiteX4" fmla="*/ 107 w 2069540"/>
                <a:gd name="connsiteY4" fmla="*/ 0 h 1129156"/>
                <a:gd name="connsiteX0" fmla="*/ 107 w 2069540"/>
                <a:gd name="connsiteY0" fmla="*/ 0 h 1129156"/>
                <a:gd name="connsiteX1" fmla="*/ 2069311 w 2069540"/>
                <a:gd name="connsiteY1" fmla="*/ 327814 h 1129156"/>
                <a:gd name="connsiteX2" fmla="*/ 2069313 w 2069540"/>
                <a:gd name="connsiteY2" fmla="*/ 1129156 h 1129156"/>
                <a:gd name="connsiteX3" fmla="*/ 106 w 2069540"/>
                <a:gd name="connsiteY3" fmla="*/ 243334 h 1129156"/>
                <a:gd name="connsiteX4" fmla="*/ 107 w 2069540"/>
                <a:gd name="connsiteY4" fmla="*/ 0 h 1129156"/>
                <a:gd name="connsiteX0" fmla="*/ 69 w 2071883"/>
                <a:gd name="connsiteY0" fmla="*/ 0 h 1202975"/>
                <a:gd name="connsiteX1" fmla="*/ 2071654 w 2071883"/>
                <a:gd name="connsiteY1" fmla="*/ 401633 h 1202975"/>
                <a:gd name="connsiteX2" fmla="*/ 2071656 w 2071883"/>
                <a:gd name="connsiteY2" fmla="*/ 1202975 h 1202975"/>
                <a:gd name="connsiteX3" fmla="*/ 2449 w 2071883"/>
                <a:gd name="connsiteY3" fmla="*/ 317153 h 1202975"/>
                <a:gd name="connsiteX4" fmla="*/ 69 w 2071883"/>
                <a:gd name="connsiteY4" fmla="*/ 0 h 1202975"/>
                <a:gd name="connsiteX0" fmla="*/ 69 w 2071883"/>
                <a:gd name="connsiteY0" fmla="*/ 0 h 1198212"/>
                <a:gd name="connsiteX1" fmla="*/ 2071654 w 2071883"/>
                <a:gd name="connsiteY1" fmla="*/ 396870 h 1198212"/>
                <a:gd name="connsiteX2" fmla="*/ 2071656 w 2071883"/>
                <a:gd name="connsiteY2" fmla="*/ 1198212 h 1198212"/>
                <a:gd name="connsiteX3" fmla="*/ 2449 w 2071883"/>
                <a:gd name="connsiteY3" fmla="*/ 312390 h 1198212"/>
                <a:gd name="connsiteX4" fmla="*/ 69 w 2071883"/>
                <a:gd name="connsiteY4" fmla="*/ 0 h 1198212"/>
                <a:gd name="connsiteX0" fmla="*/ 40 w 2076617"/>
                <a:gd name="connsiteY0" fmla="*/ 0 h 1212500"/>
                <a:gd name="connsiteX1" fmla="*/ 2076388 w 2076617"/>
                <a:gd name="connsiteY1" fmla="*/ 411158 h 1212500"/>
                <a:gd name="connsiteX2" fmla="*/ 2076390 w 2076617"/>
                <a:gd name="connsiteY2" fmla="*/ 1212500 h 1212500"/>
                <a:gd name="connsiteX3" fmla="*/ 7183 w 2076617"/>
                <a:gd name="connsiteY3" fmla="*/ 326678 h 1212500"/>
                <a:gd name="connsiteX4" fmla="*/ 40 w 2076617"/>
                <a:gd name="connsiteY4" fmla="*/ 0 h 1212500"/>
                <a:gd name="connsiteX0" fmla="*/ 70 w 2071884"/>
                <a:gd name="connsiteY0" fmla="*/ 0 h 1217263"/>
                <a:gd name="connsiteX1" fmla="*/ 2071655 w 2071884"/>
                <a:gd name="connsiteY1" fmla="*/ 415921 h 1217263"/>
                <a:gd name="connsiteX2" fmla="*/ 2071657 w 2071884"/>
                <a:gd name="connsiteY2" fmla="*/ 1217263 h 1217263"/>
                <a:gd name="connsiteX3" fmla="*/ 2450 w 2071884"/>
                <a:gd name="connsiteY3" fmla="*/ 331441 h 1217263"/>
                <a:gd name="connsiteX4" fmla="*/ 70 w 2071884"/>
                <a:gd name="connsiteY4" fmla="*/ 0 h 1217263"/>
                <a:gd name="connsiteX0" fmla="*/ 107 w 2071921"/>
                <a:gd name="connsiteY0" fmla="*/ 0 h 1217263"/>
                <a:gd name="connsiteX1" fmla="*/ 2071692 w 2071921"/>
                <a:gd name="connsiteY1" fmla="*/ 415921 h 1217263"/>
                <a:gd name="connsiteX2" fmla="*/ 2071694 w 2071921"/>
                <a:gd name="connsiteY2" fmla="*/ 1217263 h 1217263"/>
                <a:gd name="connsiteX3" fmla="*/ 106 w 2071921"/>
                <a:gd name="connsiteY3" fmla="*/ 319535 h 1217263"/>
                <a:gd name="connsiteX4" fmla="*/ 107 w 2071921"/>
                <a:gd name="connsiteY4" fmla="*/ 0 h 1217263"/>
                <a:gd name="connsiteX0" fmla="*/ 107 w 2071921"/>
                <a:gd name="connsiteY0" fmla="*/ 0 h 1217263"/>
                <a:gd name="connsiteX1" fmla="*/ 2071692 w 2071921"/>
                <a:gd name="connsiteY1" fmla="*/ 415921 h 1217263"/>
                <a:gd name="connsiteX2" fmla="*/ 2071694 w 2071921"/>
                <a:gd name="connsiteY2" fmla="*/ 1217263 h 1217263"/>
                <a:gd name="connsiteX3" fmla="*/ 106 w 2071921"/>
                <a:gd name="connsiteY3" fmla="*/ 324297 h 1217263"/>
                <a:gd name="connsiteX4" fmla="*/ 107 w 2071921"/>
                <a:gd name="connsiteY4" fmla="*/ 0 h 1217263"/>
                <a:gd name="connsiteX0" fmla="*/ 107 w 2071921"/>
                <a:gd name="connsiteY0" fmla="*/ 0 h 1219644"/>
                <a:gd name="connsiteX1" fmla="*/ 2071692 w 2071921"/>
                <a:gd name="connsiteY1" fmla="*/ 418302 h 1219644"/>
                <a:gd name="connsiteX2" fmla="*/ 2071694 w 2071921"/>
                <a:gd name="connsiteY2" fmla="*/ 1219644 h 1219644"/>
                <a:gd name="connsiteX3" fmla="*/ 106 w 2071921"/>
                <a:gd name="connsiteY3" fmla="*/ 326678 h 1219644"/>
                <a:gd name="connsiteX4" fmla="*/ 107 w 2071921"/>
                <a:gd name="connsiteY4" fmla="*/ 0 h 1219644"/>
                <a:gd name="connsiteX0" fmla="*/ 107 w 2071921"/>
                <a:gd name="connsiteY0" fmla="*/ 0 h 1222026"/>
                <a:gd name="connsiteX1" fmla="*/ 2071692 w 2071921"/>
                <a:gd name="connsiteY1" fmla="*/ 420684 h 1222026"/>
                <a:gd name="connsiteX2" fmla="*/ 2071694 w 2071921"/>
                <a:gd name="connsiteY2" fmla="*/ 1222026 h 1222026"/>
                <a:gd name="connsiteX3" fmla="*/ 106 w 2071921"/>
                <a:gd name="connsiteY3" fmla="*/ 329060 h 1222026"/>
                <a:gd name="connsiteX4" fmla="*/ 107 w 2071921"/>
                <a:gd name="connsiteY4" fmla="*/ 0 h 1222026"/>
                <a:gd name="connsiteX0" fmla="*/ 107 w 2071921"/>
                <a:gd name="connsiteY0" fmla="*/ 0 h 1222026"/>
                <a:gd name="connsiteX1" fmla="*/ 2071692 w 2071921"/>
                <a:gd name="connsiteY1" fmla="*/ 420684 h 1222026"/>
                <a:gd name="connsiteX2" fmla="*/ 2071694 w 2071921"/>
                <a:gd name="connsiteY2" fmla="*/ 1222026 h 1222026"/>
                <a:gd name="connsiteX3" fmla="*/ 106 w 2071921"/>
                <a:gd name="connsiteY3" fmla="*/ 329060 h 1222026"/>
                <a:gd name="connsiteX4" fmla="*/ 107 w 2071921"/>
                <a:gd name="connsiteY4" fmla="*/ 0 h 1222026"/>
                <a:gd name="connsiteX0" fmla="*/ 107 w 2071921"/>
                <a:gd name="connsiteY0" fmla="*/ 0 h 1238695"/>
                <a:gd name="connsiteX1" fmla="*/ 2071692 w 2071921"/>
                <a:gd name="connsiteY1" fmla="*/ 437353 h 1238695"/>
                <a:gd name="connsiteX2" fmla="*/ 2071694 w 2071921"/>
                <a:gd name="connsiteY2" fmla="*/ 1238695 h 1238695"/>
                <a:gd name="connsiteX3" fmla="*/ 106 w 2071921"/>
                <a:gd name="connsiteY3" fmla="*/ 345729 h 1238695"/>
                <a:gd name="connsiteX4" fmla="*/ 107 w 2071921"/>
                <a:gd name="connsiteY4" fmla="*/ 0 h 1238695"/>
                <a:gd name="connsiteX0" fmla="*/ 107 w 2071921"/>
                <a:gd name="connsiteY0" fmla="*/ 0 h 1238695"/>
                <a:gd name="connsiteX1" fmla="*/ 2071692 w 2071921"/>
                <a:gd name="connsiteY1" fmla="*/ 437353 h 1238695"/>
                <a:gd name="connsiteX2" fmla="*/ 2071694 w 2071921"/>
                <a:gd name="connsiteY2" fmla="*/ 1238695 h 1238695"/>
                <a:gd name="connsiteX3" fmla="*/ 106 w 2071921"/>
                <a:gd name="connsiteY3" fmla="*/ 329060 h 1238695"/>
                <a:gd name="connsiteX4" fmla="*/ 107 w 2071921"/>
                <a:gd name="connsiteY4" fmla="*/ 0 h 1238695"/>
                <a:gd name="connsiteX0" fmla="*/ 107 w 2071921"/>
                <a:gd name="connsiteY0" fmla="*/ 0 h 1260126"/>
                <a:gd name="connsiteX1" fmla="*/ 2071692 w 2071921"/>
                <a:gd name="connsiteY1" fmla="*/ 458784 h 1260126"/>
                <a:gd name="connsiteX2" fmla="*/ 2071694 w 2071921"/>
                <a:gd name="connsiteY2" fmla="*/ 1260126 h 1260126"/>
                <a:gd name="connsiteX3" fmla="*/ 106 w 2071921"/>
                <a:gd name="connsiteY3" fmla="*/ 350491 h 1260126"/>
                <a:gd name="connsiteX4" fmla="*/ 107 w 2071921"/>
                <a:gd name="connsiteY4" fmla="*/ 0 h 1260126"/>
                <a:gd name="connsiteX0" fmla="*/ 2383 w 2074197"/>
                <a:gd name="connsiteY0" fmla="*/ 0 h 1260126"/>
                <a:gd name="connsiteX1" fmla="*/ 2073968 w 2074197"/>
                <a:gd name="connsiteY1" fmla="*/ 458784 h 1260126"/>
                <a:gd name="connsiteX2" fmla="*/ 2073970 w 2074197"/>
                <a:gd name="connsiteY2" fmla="*/ 1260126 h 1260126"/>
                <a:gd name="connsiteX3" fmla="*/ 0 w 2074197"/>
                <a:gd name="connsiteY3" fmla="*/ 338585 h 1260126"/>
                <a:gd name="connsiteX4" fmla="*/ 2383 w 2074197"/>
                <a:gd name="connsiteY4" fmla="*/ 0 h 1260126"/>
                <a:gd name="connsiteX0" fmla="*/ 2383 w 2074197"/>
                <a:gd name="connsiteY0" fmla="*/ 0 h 1260126"/>
                <a:gd name="connsiteX1" fmla="*/ 2073968 w 2074197"/>
                <a:gd name="connsiteY1" fmla="*/ 458784 h 1260126"/>
                <a:gd name="connsiteX2" fmla="*/ 2073970 w 2074197"/>
                <a:gd name="connsiteY2" fmla="*/ 1260126 h 1260126"/>
                <a:gd name="connsiteX3" fmla="*/ 0 w 2074197"/>
                <a:gd name="connsiteY3" fmla="*/ 336204 h 1260126"/>
                <a:gd name="connsiteX4" fmla="*/ 2383 w 2074197"/>
                <a:gd name="connsiteY4" fmla="*/ 0 h 1260126"/>
                <a:gd name="connsiteX0" fmla="*/ 2383 w 2074197"/>
                <a:gd name="connsiteY0" fmla="*/ 0 h 1267269"/>
                <a:gd name="connsiteX1" fmla="*/ 2073968 w 2074197"/>
                <a:gd name="connsiteY1" fmla="*/ 465927 h 1267269"/>
                <a:gd name="connsiteX2" fmla="*/ 2073970 w 2074197"/>
                <a:gd name="connsiteY2" fmla="*/ 1267269 h 1267269"/>
                <a:gd name="connsiteX3" fmla="*/ 0 w 2074197"/>
                <a:gd name="connsiteY3" fmla="*/ 343347 h 1267269"/>
                <a:gd name="connsiteX4" fmla="*/ 2383 w 2074197"/>
                <a:gd name="connsiteY4" fmla="*/ 0 h 1267269"/>
                <a:gd name="connsiteX0" fmla="*/ 108 w 2071922"/>
                <a:gd name="connsiteY0" fmla="*/ 0 h 1267269"/>
                <a:gd name="connsiteX1" fmla="*/ 2071693 w 2071922"/>
                <a:gd name="connsiteY1" fmla="*/ 465927 h 1267269"/>
                <a:gd name="connsiteX2" fmla="*/ 2071695 w 2071922"/>
                <a:gd name="connsiteY2" fmla="*/ 1267269 h 1267269"/>
                <a:gd name="connsiteX3" fmla="*/ 106 w 2071922"/>
                <a:gd name="connsiteY3" fmla="*/ 317153 h 1267269"/>
                <a:gd name="connsiteX4" fmla="*/ 108 w 2071922"/>
                <a:gd name="connsiteY4" fmla="*/ 0 h 1267269"/>
                <a:gd name="connsiteX0" fmla="*/ 70 w 2071884"/>
                <a:gd name="connsiteY0" fmla="*/ 0 h 1267269"/>
                <a:gd name="connsiteX1" fmla="*/ 2071655 w 2071884"/>
                <a:gd name="connsiteY1" fmla="*/ 465927 h 1267269"/>
                <a:gd name="connsiteX2" fmla="*/ 2071657 w 2071884"/>
                <a:gd name="connsiteY2" fmla="*/ 1267269 h 1267269"/>
                <a:gd name="connsiteX3" fmla="*/ 2449 w 2071884"/>
                <a:gd name="connsiteY3" fmla="*/ 319535 h 1267269"/>
                <a:gd name="connsiteX4" fmla="*/ 70 w 2071884"/>
                <a:gd name="connsiteY4" fmla="*/ 0 h 1267269"/>
                <a:gd name="connsiteX0" fmla="*/ 70 w 2071884"/>
                <a:gd name="connsiteY0" fmla="*/ 0 h 1267269"/>
                <a:gd name="connsiteX1" fmla="*/ 2071655 w 2071884"/>
                <a:gd name="connsiteY1" fmla="*/ 465927 h 1267269"/>
                <a:gd name="connsiteX2" fmla="*/ 2071657 w 2071884"/>
                <a:gd name="connsiteY2" fmla="*/ 1267269 h 1267269"/>
                <a:gd name="connsiteX3" fmla="*/ 2449 w 2071884"/>
                <a:gd name="connsiteY3" fmla="*/ 324297 h 1267269"/>
                <a:gd name="connsiteX4" fmla="*/ 70 w 2071884"/>
                <a:gd name="connsiteY4" fmla="*/ 0 h 1267269"/>
                <a:gd name="connsiteX0" fmla="*/ 70 w 2071884"/>
                <a:gd name="connsiteY0" fmla="*/ 0 h 1260125"/>
                <a:gd name="connsiteX1" fmla="*/ 2071655 w 2071884"/>
                <a:gd name="connsiteY1" fmla="*/ 458783 h 1260125"/>
                <a:gd name="connsiteX2" fmla="*/ 2071657 w 2071884"/>
                <a:gd name="connsiteY2" fmla="*/ 1260125 h 1260125"/>
                <a:gd name="connsiteX3" fmla="*/ 2449 w 2071884"/>
                <a:gd name="connsiteY3" fmla="*/ 317153 h 1260125"/>
                <a:gd name="connsiteX4" fmla="*/ 70 w 2071884"/>
                <a:gd name="connsiteY4" fmla="*/ 0 h 1260125"/>
                <a:gd name="connsiteX0" fmla="*/ 108 w 2069541"/>
                <a:gd name="connsiteY0" fmla="*/ 0 h 1260125"/>
                <a:gd name="connsiteX1" fmla="*/ 2069312 w 2069541"/>
                <a:gd name="connsiteY1" fmla="*/ 458783 h 1260125"/>
                <a:gd name="connsiteX2" fmla="*/ 2069314 w 2069541"/>
                <a:gd name="connsiteY2" fmla="*/ 1260125 h 1260125"/>
                <a:gd name="connsiteX3" fmla="*/ 106 w 2069541"/>
                <a:gd name="connsiteY3" fmla="*/ 317153 h 1260125"/>
                <a:gd name="connsiteX4" fmla="*/ 108 w 2069541"/>
                <a:gd name="connsiteY4" fmla="*/ 0 h 1260125"/>
                <a:gd name="connsiteX0" fmla="*/ 108 w 2069541"/>
                <a:gd name="connsiteY0" fmla="*/ 0 h 1260125"/>
                <a:gd name="connsiteX1" fmla="*/ 2069312 w 2069541"/>
                <a:gd name="connsiteY1" fmla="*/ 461164 h 1260125"/>
                <a:gd name="connsiteX2" fmla="*/ 2069314 w 2069541"/>
                <a:gd name="connsiteY2" fmla="*/ 1260125 h 1260125"/>
                <a:gd name="connsiteX3" fmla="*/ 106 w 2069541"/>
                <a:gd name="connsiteY3" fmla="*/ 317153 h 1260125"/>
                <a:gd name="connsiteX4" fmla="*/ 108 w 2069541"/>
                <a:gd name="connsiteY4" fmla="*/ 0 h 1260125"/>
                <a:gd name="connsiteX0" fmla="*/ 108 w 2069541"/>
                <a:gd name="connsiteY0" fmla="*/ 0 h 1260125"/>
                <a:gd name="connsiteX1" fmla="*/ 2069312 w 2069541"/>
                <a:gd name="connsiteY1" fmla="*/ 458783 h 1260125"/>
                <a:gd name="connsiteX2" fmla="*/ 2069314 w 2069541"/>
                <a:gd name="connsiteY2" fmla="*/ 1260125 h 1260125"/>
                <a:gd name="connsiteX3" fmla="*/ 106 w 2069541"/>
                <a:gd name="connsiteY3" fmla="*/ 317153 h 1260125"/>
                <a:gd name="connsiteX4" fmla="*/ 108 w 2069541"/>
                <a:gd name="connsiteY4" fmla="*/ 0 h 1260125"/>
                <a:gd name="connsiteX0" fmla="*/ 108 w 2069541"/>
                <a:gd name="connsiteY0" fmla="*/ 0 h 1260125"/>
                <a:gd name="connsiteX1" fmla="*/ 2069312 w 2069541"/>
                <a:gd name="connsiteY1" fmla="*/ 461164 h 1260125"/>
                <a:gd name="connsiteX2" fmla="*/ 2069314 w 2069541"/>
                <a:gd name="connsiteY2" fmla="*/ 1260125 h 1260125"/>
                <a:gd name="connsiteX3" fmla="*/ 106 w 2069541"/>
                <a:gd name="connsiteY3" fmla="*/ 317153 h 1260125"/>
                <a:gd name="connsiteX4" fmla="*/ 108 w 2069541"/>
                <a:gd name="connsiteY4" fmla="*/ 0 h 1260125"/>
                <a:gd name="connsiteX0" fmla="*/ 108 w 2069314"/>
                <a:gd name="connsiteY0" fmla="*/ 0 h 1260125"/>
                <a:gd name="connsiteX1" fmla="*/ 2062168 w 2069314"/>
                <a:gd name="connsiteY1" fmla="*/ 549270 h 1260125"/>
                <a:gd name="connsiteX2" fmla="*/ 2069314 w 2069314"/>
                <a:gd name="connsiteY2" fmla="*/ 1260125 h 1260125"/>
                <a:gd name="connsiteX3" fmla="*/ 106 w 2069314"/>
                <a:gd name="connsiteY3" fmla="*/ 317153 h 1260125"/>
                <a:gd name="connsiteX4" fmla="*/ 108 w 2069314"/>
                <a:gd name="connsiteY4" fmla="*/ 0 h 1260125"/>
                <a:gd name="connsiteX0" fmla="*/ 108 w 2069314"/>
                <a:gd name="connsiteY0" fmla="*/ 0 h 1260125"/>
                <a:gd name="connsiteX1" fmla="*/ 2066930 w 2069314"/>
                <a:gd name="connsiteY1" fmla="*/ 544508 h 1260125"/>
                <a:gd name="connsiteX2" fmla="*/ 2069314 w 2069314"/>
                <a:gd name="connsiteY2" fmla="*/ 1260125 h 1260125"/>
                <a:gd name="connsiteX3" fmla="*/ 106 w 2069314"/>
                <a:gd name="connsiteY3" fmla="*/ 317153 h 1260125"/>
                <a:gd name="connsiteX4" fmla="*/ 108 w 2069314"/>
                <a:gd name="connsiteY4" fmla="*/ 0 h 1260125"/>
                <a:gd name="connsiteX0" fmla="*/ 69 w 2071657"/>
                <a:gd name="connsiteY0" fmla="*/ 0 h 1400619"/>
                <a:gd name="connsiteX1" fmla="*/ 2069273 w 2071657"/>
                <a:gd name="connsiteY1" fmla="*/ 685002 h 1400619"/>
                <a:gd name="connsiteX2" fmla="*/ 2071657 w 2071657"/>
                <a:gd name="connsiteY2" fmla="*/ 1400619 h 1400619"/>
                <a:gd name="connsiteX3" fmla="*/ 2449 w 2071657"/>
                <a:gd name="connsiteY3" fmla="*/ 457647 h 1400619"/>
                <a:gd name="connsiteX4" fmla="*/ 69 w 2071657"/>
                <a:gd name="connsiteY4" fmla="*/ 0 h 1400619"/>
                <a:gd name="connsiteX0" fmla="*/ 52 w 2071640"/>
                <a:gd name="connsiteY0" fmla="*/ 0 h 1400619"/>
                <a:gd name="connsiteX1" fmla="*/ 2069256 w 2071640"/>
                <a:gd name="connsiteY1" fmla="*/ 685002 h 1400619"/>
                <a:gd name="connsiteX2" fmla="*/ 2071640 w 2071640"/>
                <a:gd name="connsiteY2" fmla="*/ 1400619 h 1400619"/>
                <a:gd name="connsiteX3" fmla="*/ 4814 w 2071640"/>
                <a:gd name="connsiteY3" fmla="*/ 348109 h 1400619"/>
                <a:gd name="connsiteX4" fmla="*/ 52 w 2071640"/>
                <a:gd name="connsiteY4" fmla="*/ 0 h 1400619"/>
                <a:gd name="connsiteX0" fmla="*/ 69 w 2071657"/>
                <a:gd name="connsiteY0" fmla="*/ 0 h 1400619"/>
                <a:gd name="connsiteX1" fmla="*/ 2069273 w 2071657"/>
                <a:gd name="connsiteY1" fmla="*/ 685002 h 1400619"/>
                <a:gd name="connsiteX2" fmla="*/ 2071657 w 2071657"/>
                <a:gd name="connsiteY2" fmla="*/ 1400619 h 1400619"/>
                <a:gd name="connsiteX3" fmla="*/ 2450 w 2071657"/>
                <a:gd name="connsiteY3" fmla="*/ 348109 h 1400619"/>
                <a:gd name="connsiteX4" fmla="*/ 69 w 2071657"/>
                <a:gd name="connsiteY4" fmla="*/ 0 h 1400619"/>
                <a:gd name="connsiteX0" fmla="*/ 107 w 2071695"/>
                <a:gd name="connsiteY0" fmla="*/ 0 h 1400619"/>
                <a:gd name="connsiteX1" fmla="*/ 2069311 w 2071695"/>
                <a:gd name="connsiteY1" fmla="*/ 685002 h 1400619"/>
                <a:gd name="connsiteX2" fmla="*/ 2071695 w 2071695"/>
                <a:gd name="connsiteY2" fmla="*/ 1400619 h 1400619"/>
                <a:gd name="connsiteX3" fmla="*/ 106 w 2071695"/>
                <a:gd name="connsiteY3" fmla="*/ 312390 h 1400619"/>
                <a:gd name="connsiteX4" fmla="*/ 107 w 2071695"/>
                <a:gd name="connsiteY4" fmla="*/ 0 h 1400619"/>
                <a:gd name="connsiteX0" fmla="*/ 70 w 2071658"/>
                <a:gd name="connsiteY0" fmla="*/ 0 h 1400619"/>
                <a:gd name="connsiteX1" fmla="*/ 2069274 w 2071658"/>
                <a:gd name="connsiteY1" fmla="*/ 685002 h 1400619"/>
                <a:gd name="connsiteX2" fmla="*/ 2071658 w 2071658"/>
                <a:gd name="connsiteY2" fmla="*/ 1400619 h 1400619"/>
                <a:gd name="connsiteX3" fmla="*/ 2450 w 2071658"/>
                <a:gd name="connsiteY3" fmla="*/ 364778 h 1400619"/>
                <a:gd name="connsiteX4" fmla="*/ 70 w 2071658"/>
                <a:gd name="connsiteY4" fmla="*/ 0 h 1400619"/>
                <a:gd name="connsiteX0" fmla="*/ 51 w 2074020"/>
                <a:gd name="connsiteY0" fmla="*/ 0 h 1319656"/>
                <a:gd name="connsiteX1" fmla="*/ 2071636 w 2074020"/>
                <a:gd name="connsiteY1" fmla="*/ 604039 h 1319656"/>
                <a:gd name="connsiteX2" fmla="*/ 2074020 w 2074020"/>
                <a:gd name="connsiteY2" fmla="*/ 1319656 h 1319656"/>
                <a:gd name="connsiteX3" fmla="*/ 4812 w 2074020"/>
                <a:gd name="connsiteY3" fmla="*/ 283815 h 1319656"/>
                <a:gd name="connsiteX4" fmla="*/ 51 w 2074020"/>
                <a:gd name="connsiteY4" fmla="*/ 0 h 1319656"/>
                <a:gd name="connsiteX0" fmla="*/ 51 w 2074020"/>
                <a:gd name="connsiteY0" fmla="*/ 0 h 1322037"/>
                <a:gd name="connsiteX1" fmla="*/ 2071636 w 2074020"/>
                <a:gd name="connsiteY1" fmla="*/ 604039 h 1322037"/>
                <a:gd name="connsiteX2" fmla="*/ 2074020 w 2074020"/>
                <a:gd name="connsiteY2" fmla="*/ 1322037 h 1322037"/>
                <a:gd name="connsiteX3" fmla="*/ 4812 w 2074020"/>
                <a:gd name="connsiteY3" fmla="*/ 283815 h 1322037"/>
                <a:gd name="connsiteX4" fmla="*/ 51 w 2074020"/>
                <a:gd name="connsiteY4" fmla="*/ 0 h 1322037"/>
                <a:gd name="connsiteX0" fmla="*/ 51 w 2071865"/>
                <a:gd name="connsiteY0" fmla="*/ 0 h 1322037"/>
                <a:gd name="connsiteX1" fmla="*/ 2071636 w 2071865"/>
                <a:gd name="connsiteY1" fmla="*/ 604039 h 1322037"/>
                <a:gd name="connsiteX2" fmla="*/ 2071639 w 2071865"/>
                <a:gd name="connsiteY2" fmla="*/ 1322037 h 1322037"/>
                <a:gd name="connsiteX3" fmla="*/ 4812 w 2071865"/>
                <a:gd name="connsiteY3" fmla="*/ 283815 h 1322037"/>
                <a:gd name="connsiteX4" fmla="*/ 51 w 2071865"/>
                <a:gd name="connsiteY4" fmla="*/ 0 h 1322037"/>
                <a:gd name="connsiteX0" fmla="*/ 51 w 2071865"/>
                <a:gd name="connsiteY0" fmla="*/ 0 h 1322037"/>
                <a:gd name="connsiteX1" fmla="*/ 2071636 w 2071865"/>
                <a:gd name="connsiteY1" fmla="*/ 604039 h 1322037"/>
                <a:gd name="connsiteX2" fmla="*/ 2071639 w 2071865"/>
                <a:gd name="connsiteY2" fmla="*/ 1322037 h 1322037"/>
                <a:gd name="connsiteX3" fmla="*/ 4812 w 2071865"/>
                <a:gd name="connsiteY3" fmla="*/ 283815 h 1322037"/>
                <a:gd name="connsiteX4" fmla="*/ 51 w 2071865"/>
                <a:gd name="connsiteY4" fmla="*/ 0 h 1322037"/>
                <a:gd name="connsiteX0" fmla="*/ 51 w 2074021"/>
                <a:gd name="connsiteY0" fmla="*/ 0 h 1326800"/>
                <a:gd name="connsiteX1" fmla="*/ 2071636 w 2074021"/>
                <a:gd name="connsiteY1" fmla="*/ 604039 h 1326800"/>
                <a:gd name="connsiteX2" fmla="*/ 2074021 w 2074021"/>
                <a:gd name="connsiteY2" fmla="*/ 1326800 h 1326800"/>
                <a:gd name="connsiteX3" fmla="*/ 4812 w 2074021"/>
                <a:gd name="connsiteY3" fmla="*/ 283815 h 1326800"/>
                <a:gd name="connsiteX4" fmla="*/ 51 w 2074021"/>
                <a:gd name="connsiteY4" fmla="*/ 0 h 1326800"/>
                <a:gd name="connsiteX0" fmla="*/ 51 w 2074021"/>
                <a:gd name="connsiteY0" fmla="*/ 0 h 1322037"/>
                <a:gd name="connsiteX1" fmla="*/ 2071636 w 2074021"/>
                <a:gd name="connsiteY1" fmla="*/ 604039 h 1322037"/>
                <a:gd name="connsiteX2" fmla="*/ 2074021 w 2074021"/>
                <a:gd name="connsiteY2" fmla="*/ 1322037 h 1322037"/>
                <a:gd name="connsiteX3" fmla="*/ 4812 w 2074021"/>
                <a:gd name="connsiteY3" fmla="*/ 283815 h 1322037"/>
                <a:gd name="connsiteX4" fmla="*/ 51 w 2074021"/>
                <a:gd name="connsiteY4" fmla="*/ 0 h 1322037"/>
                <a:gd name="connsiteX0" fmla="*/ 51 w 2074021"/>
                <a:gd name="connsiteY0" fmla="*/ 0 h 1322037"/>
                <a:gd name="connsiteX1" fmla="*/ 2071636 w 2074021"/>
                <a:gd name="connsiteY1" fmla="*/ 604039 h 1322037"/>
                <a:gd name="connsiteX2" fmla="*/ 2074021 w 2074021"/>
                <a:gd name="connsiteY2" fmla="*/ 1322037 h 1322037"/>
                <a:gd name="connsiteX3" fmla="*/ 4812 w 2074021"/>
                <a:gd name="connsiteY3" fmla="*/ 283815 h 1322037"/>
                <a:gd name="connsiteX4" fmla="*/ 51 w 2074021"/>
                <a:gd name="connsiteY4" fmla="*/ 0 h 1322037"/>
                <a:gd name="connsiteX0" fmla="*/ 51 w 2074021"/>
                <a:gd name="connsiteY0" fmla="*/ 0 h 1322037"/>
                <a:gd name="connsiteX1" fmla="*/ 2071636 w 2074021"/>
                <a:gd name="connsiteY1" fmla="*/ 604039 h 1322037"/>
                <a:gd name="connsiteX2" fmla="*/ 2074021 w 2074021"/>
                <a:gd name="connsiteY2" fmla="*/ 1322037 h 1322037"/>
                <a:gd name="connsiteX3" fmla="*/ 4812 w 2074021"/>
                <a:gd name="connsiteY3" fmla="*/ 283815 h 1322037"/>
                <a:gd name="connsiteX4" fmla="*/ 51 w 2074021"/>
                <a:gd name="connsiteY4" fmla="*/ 0 h 1322037"/>
                <a:gd name="connsiteX0" fmla="*/ 51 w 2074021"/>
                <a:gd name="connsiteY0" fmla="*/ 0 h 1322037"/>
                <a:gd name="connsiteX1" fmla="*/ 2071636 w 2074021"/>
                <a:gd name="connsiteY1" fmla="*/ 604039 h 1322037"/>
                <a:gd name="connsiteX2" fmla="*/ 2074021 w 2074021"/>
                <a:gd name="connsiteY2" fmla="*/ 1322037 h 1322037"/>
                <a:gd name="connsiteX3" fmla="*/ 4812 w 2074021"/>
                <a:gd name="connsiteY3" fmla="*/ 283815 h 1322037"/>
                <a:gd name="connsiteX4" fmla="*/ 51 w 2074021"/>
                <a:gd name="connsiteY4" fmla="*/ 0 h 1322037"/>
                <a:gd name="connsiteX0" fmla="*/ 51 w 2074021"/>
                <a:gd name="connsiteY0" fmla="*/ 0 h 1319656"/>
                <a:gd name="connsiteX1" fmla="*/ 2071636 w 2074021"/>
                <a:gd name="connsiteY1" fmla="*/ 604039 h 1319656"/>
                <a:gd name="connsiteX2" fmla="*/ 2074021 w 2074021"/>
                <a:gd name="connsiteY2" fmla="*/ 1319656 h 1319656"/>
                <a:gd name="connsiteX3" fmla="*/ 4812 w 2074021"/>
                <a:gd name="connsiteY3" fmla="*/ 283815 h 1319656"/>
                <a:gd name="connsiteX4" fmla="*/ 51 w 2074021"/>
                <a:gd name="connsiteY4" fmla="*/ 0 h 1319656"/>
                <a:gd name="connsiteX0" fmla="*/ 51 w 2071865"/>
                <a:gd name="connsiteY0" fmla="*/ 0 h 1319656"/>
                <a:gd name="connsiteX1" fmla="*/ 2071636 w 2071865"/>
                <a:gd name="connsiteY1" fmla="*/ 604039 h 1319656"/>
                <a:gd name="connsiteX2" fmla="*/ 2071640 w 2071865"/>
                <a:gd name="connsiteY2" fmla="*/ 1319656 h 1319656"/>
                <a:gd name="connsiteX3" fmla="*/ 4812 w 2071865"/>
                <a:gd name="connsiteY3" fmla="*/ 283815 h 1319656"/>
                <a:gd name="connsiteX4" fmla="*/ 51 w 2071865"/>
                <a:gd name="connsiteY4" fmla="*/ 0 h 1319656"/>
                <a:gd name="connsiteX0" fmla="*/ 51 w 2071865"/>
                <a:gd name="connsiteY0" fmla="*/ 0 h 1319656"/>
                <a:gd name="connsiteX1" fmla="*/ 2071636 w 2071865"/>
                <a:gd name="connsiteY1" fmla="*/ 604039 h 1319656"/>
                <a:gd name="connsiteX2" fmla="*/ 2071640 w 2071865"/>
                <a:gd name="connsiteY2" fmla="*/ 1319656 h 1319656"/>
                <a:gd name="connsiteX3" fmla="*/ 4812 w 2071865"/>
                <a:gd name="connsiteY3" fmla="*/ 283815 h 1319656"/>
                <a:gd name="connsiteX4" fmla="*/ 51 w 2071865"/>
                <a:gd name="connsiteY4" fmla="*/ 0 h 1319656"/>
                <a:gd name="connsiteX0" fmla="*/ 51 w 2072554"/>
                <a:gd name="connsiteY0" fmla="*/ 0 h 1319656"/>
                <a:gd name="connsiteX1" fmla="*/ 2071636 w 2072554"/>
                <a:gd name="connsiteY1" fmla="*/ 604039 h 1319656"/>
                <a:gd name="connsiteX2" fmla="*/ 2071640 w 2072554"/>
                <a:gd name="connsiteY2" fmla="*/ 1319656 h 1319656"/>
                <a:gd name="connsiteX3" fmla="*/ 4812 w 2072554"/>
                <a:gd name="connsiteY3" fmla="*/ 283815 h 1319656"/>
                <a:gd name="connsiteX4" fmla="*/ 51 w 2072554"/>
                <a:gd name="connsiteY4" fmla="*/ 0 h 1319656"/>
                <a:gd name="connsiteX0" fmla="*/ 51 w 2076501"/>
                <a:gd name="connsiteY0" fmla="*/ 0 h 1319656"/>
                <a:gd name="connsiteX1" fmla="*/ 2076398 w 2076501"/>
                <a:gd name="connsiteY1" fmla="*/ 606421 h 1319656"/>
                <a:gd name="connsiteX2" fmla="*/ 2071640 w 2076501"/>
                <a:gd name="connsiteY2" fmla="*/ 1319656 h 1319656"/>
                <a:gd name="connsiteX3" fmla="*/ 4812 w 2076501"/>
                <a:gd name="connsiteY3" fmla="*/ 283815 h 1319656"/>
                <a:gd name="connsiteX4" fmla="*/ 51 w 2076501"/>
                <a:gd name="connsiteY4" fmla="*/ 0 h 1319656"/>
                <a:gd name="connsiteX0" fmla="*/ 51 w 2076609"/>
                <a:gd name="connsiteY0" fmla="*/ 0 h 1322037"/>
                <a:gd name="connsiteX1" fmla="*/ 2076398 w 2076609"/>
                <a:gd name="connsiteY1" fmla="*/ 606421 h 1322037"/>
                <a:gd name="connsiteX2" fmla="*/ 2074021 w 2076609"/>
                <a:gd name="connsiteY2" fmla="*/ 1322037 h 1322037"/>
                <a:gd name="connsiteX3" fmla="*/ 4812 w 2076609"/>
                <a:gd name="connsiteY3" fmla="*/ 283815 h 1322037"/>
                <a:gd name="connsiteX4" fmla="*/ 51 w 2076609"/>
                <a:gd name="connsiteY4" fmla="*/ 0 h 1322037"/>
                <a:gd name="connsiteX0" fmla="*/ 51 w 2074935"/>
                <a:gd name="connsiteY0" fmla="*/ 0 h 1322037"/>
                <a:gd name="connsiteX1" fmla="*/ 2074017 w 2074935"/>
                <a:gd name="connsiteY1" fmla="*/ 606421 h 1322037"/>
                <a:gd name="connsiteX2" fmla="*/ 2074021 w 2074935"/>
                <a:gd name="connsiteY2" fmla="*/ 1322037 h 1322037"/>
                <a:gd name="connsiteX3" fmla="*/ 4812 w 2074935"/>
                <a:gd name="connsiteY3" fmla="*/ 283815 h 1322037"/>
                <a:gd name="connsiteX4" fmla="*/ 51 w 2074935"/>
                <a:gd name="connsiteY4" fmla="*/ 0 h 1322037"/>
                <a:gd name="connsiteX0" fmla="*/ 51 w 2074458"/>
                <a:gd name="connsiteY0" fmla="*/ 0 h 1322037"/>
                <a:gd name="connsiteX1" fmla="*/ 2071635 w 2074458"/>
                <a:gd name="connsiteY1" fmla="*/ 604040 h 1322037"/>
                <a:gd name="connsiteX2" fmla="*/ 2074021 w 2074458"/>
                <a:gd name="connsiteY2" fmla="*/ 1322037 h 1322037"/>
                <a:gd name="connsiteX3" fmla="*/ 4812 w 2074458"/>
                <a:gd name="connsiteY3" fmla="*/ 283815 h 1322037"/>
                <a:gd name="connsiteX4" fmla="*/ 51 w 2074458"/>
                <a:gd name="connsiteY4" fmla="*/ 0 h 1322037"/>
                <a:gd name="connsiteX0" fmla="*/ 51 w 2074458"/>
                <a:gd name="connsiteY0" fmla="*/ 0 h 1322037"/>
                <a:gd name="connsiteX1" fmla="*/ 2071635 w 2074458"/>
                <a:gd name="connsiteY1" fmla="*/ 604040 h 1322037"/>
                <a:gd name="connsiteX2" fmla="*/ 2074021 w 2074458"/>
                <a:gd name="connsiteY2" fmla="*/ 1322037 h 1322037"/>
                <a:gd name="connsiteX3" fmla="*/ 4812 w 2074458"/>
                <a:gd name="connsiteY3" fmla="*/ 283815 h 1322037"/>
                <a:gd name="connsiteX4" fmla="*/ 51 w 2074458"/>
                <a:gd name="connsiteY4" fmla="*/ 0 h 1322037"/>
                <a:gd name="connsiteX0" fmla="*/ 51 w 2074458"/>
                <a:gd name="connsiteY0" fmla="*/ 0 h 1322037"/>
                <a:gd name="connsiteX1" fmla="*/ 2071635 w 2074458"/>
                <a:gd name="connsiteY1" fmla="*/ 604040 h 1322037"/>
                <a:gd name="connsiteX2" fmla="*/ 2074021 w 2074458"/>
                <a:gd name="connsiteY2" fmla="*/ 1322037 h 1322037"/>
                <a:gd name="connsiteX3" fmla="*/ 4812 w 2074458"/>
                <a:gd name="connsiteY3" fmla="*/ 283815 h 1322037"/>
                <a:gd name="connsiteX4" fmla="*/ 51 w 2074458"/>
                <a:gd name="connsiteY4" fmla="*/ 0 h 1322037"/>
                <a:gd name="connsiteX0" fmla="*/ 51 w 2074458"/>
                <a:gd name="connsiteY0" fmla="*/ 0 h 1322037"/>
                <a:gd name="connsiteX1" fmla="*/ 2071635 w 2074458"/>
                <a:gd name="connsiteY1" fmla="*/ 604040 h 1322037"/>
                <a:gd name="connsiteX2" fmla="*/ 2074021 w 2074458"/>
                <a:gd name="connsiteY2" fmla="*/ 1322037 h 1322037"/>
                <a:gd name="connsiteX3" fmla="*/ 4812 w 2074458"/>
                <a:gd name="connsiteY3" fmla="*/ 283815 h 1322037"/>
                <a:gd name="connsiteX4" fmla="*/ 51 w 2074458"/>
                <a:gd name="connsiteY4" fmla="*/ 0 h 1322037"/>
                <a:gd name="connsiteX0" fmla="*/ 51 w 2074458"/>
                <a:gd name="connsiteY0" fmla="*/ 0 h 1322037"/>
                <a:gd name="connsiteX1" fmla="*/ 2071635 w 2074458"/>
                <a:gd name="connsiteY1" fmla="*/ 604040 h 1322037"/>
                <a:gd name="connsiteX2" fmla="*/ 2074021 w 2074458"/>
                <a:gd name="connsiteY2" fmla="*/ 1322037 h 1322037"/>
                <a:gd name="connsiteX3" fmla="*/ 4812 w 2074458"/>
                <a:gd name="connsiteY3" fmla="*/ 283815 h 1322037"/>
                <a:gd name="connsiteX4" fmla="*/ 51 w 2074458"/>
                <a:gd name="connsiteY4" fmla="*/ 0 h 1322037"/>
                <a:gd name="connsiteX0" fmla="*/ 51 w 2074935"/>
                <a:gd name="connsiteY0" fmla="*/ 0 h 1322037"/>
                <a:gd name="connsiteX1" fmla="*/ 2074016 w 2074935"/>
                <a:gd name="connsiteY1" fmla="*/ 604040 h 1322037"/>
                <a:gd name="connsiteX2" fmla="*/ 2074021 w 2074935"/>
                <a:gd name="connsiteY2" fmla="*/ 1322037 h 1322037"/>
                <a:gd name="connsiteX3" fmla="*/ 4812 w 2074935"/>
                <a:gd name="connsiteY3" fmla="*/ 283815 h 1322037"/>
                <a:gd name="connsiteX4" fmla="*/ 51 w 2074935"/>
                <a:gd name="connsiteY4" fmla="*/ 0 h 1322037"/>
                <a:gd name="connsiteX0" fmla="*/ 51 w 2074935"/>
                <a:gd name="connsiteY0" fmla="*/ 0 h 1322037"/>
                <a:gd name="connsiteX1" fmla="*/ 2074016 w 2074935"/>
                <a:gd name="connsiteY1" fmla="*/ 604040 h 1322037"/>
                <a:gd name="connsiteX2" fmla="*/ 2074021 w 2074935"/>
                <a:gd name="connsiteY2" fmla="*/ 1322037 h 1322037"/>
                <a:gd name="connsiteX3" fmla="*/ 4812 w 2074935"/>
                <a:gd name="connsiteY3" fmla="*/ 283815 h 1322037"/>
                <a:gd name="connsiteX4" fmla="*/ 51 w 2074935"/>
                <a:gd name="connsiteY4" fmla="*/ 0 h 1322037"/>
                <a:gd name="connsiteX0" fmla="*/ 51 w 2074935"/>
                <a:gd name="connsiteY0" fmla="*/ 0 h 1322037"/>
                <a:gd name="connsiteX1" fmla="*/ 2074016 w 2074935"/>
                <a:gd name="connsiteY1" fmla="*/ 604040 h 1322037"/>
                <a:gd name="connsiteX2" fmla="*/ 2074021 w 2074935"/>
                <a:gd name="connsiteY2" fmla="*/ 1322037 h 1322037"/>
                <a:gd name="connsiteX3" fmla="*/ 4812 w 2074935"/>
                <a:gd name="connsiteY3" fmla="*/ 283815 h 1322037"/>
                <a:gd name="connsiteX4" fmla="*/ 51 w 2074935"/>
                <a:gd name="connsiteY4" fmla="*/ 0 h 1322037"/>
                <a:gd name="connsiteX0" fmla="*/ 51 w 2074935"/>
                <a:gd name="connsiteY0" fmla="*/ 0 h 1324418"/>
                <a:gd name="connsiteX1" fmla="*/ 2074016 w 2074935"/>
                <a:gd name="connsiteY1" fmla="*/ 604040 h 1324418"/>
                <a:gd name="connsiteX2" fmla="*/ 2074021 w 2074935"/>
                <a:gd name="connsiteY2" fmla="*/ 1324418 h 1324418"/>
                <a:gd name="connsiteX3" fmla="*/ 4812 w 2074935"/>
                <a:gd name="connsiteY3" fmla="*/ 283815 h 1324418"/>
                <a:gd name="connsiteX4" fmla="*/ 51 w 2074935"/>
                <a:gd name="connsiteY4" fmla="*/ 0 h 1324418"/>
                <a:gd name="connsiteX0" fmla="*/ 51 w 2074935"/>
                <a:gd name="connsiteY0" fmla="*/ 0 h 1324418"/>
                <a:gd name="connsiteX1" fmla="*/ 2074016 w 2074935"/>
                <a:gd name="connsiteY1" fmla="*/ 604040 h 1324418"/>
                <a:gd name="connsiteX2" fmla="*/ 2074021 w 2074935"/>
                <a:gd name="connsiteY2" fmla="*/ 1324418 h 1324418"/>
                <a:gd name="connsiteX3" fmla="*/ 4812 w 2074935"/>
                <a:gd name="connsiteY3" fmla="*/ 283815 h 1324418"/>
                <a:gd name="connsiteX4" fmla="*/ 51 w 2074935"/>
                <a:gd name="connsiteY4" fmla="*/ 0 h 1324418"/>
                <a:gd name="connsiteX0" fmla="*/ 51 w 2074935"/>
                <a:gd name="connsiteY0" fmla="*/ 0 h 1324418"/>
                <a:gd name="connsiteX1" fmla="*/ 2074016 w 2074935"/>
                <a:gd name="connsiteY1" fmla="*/ 604040 h 1324418"/>
                <a:gd name="connsiteX2" fmla="*/ 2074021 w 2074935"/>
                <a:gd name="connsiteY2" fmla="*/ 1324418 h 1324418"/>
                <a:gd name="connsiteX3" fmla="*/ 4812 w 2074935"/>
                <a:gd name="connsiteY3" fmla="*/ 283815 h 1324418"/>
                <a:gd name="connsiteX4" fmla="*/ 51 w 2074935"/>
                <a:gd name="connsiteY4" fmla="*/ 0 h 1324418"/>
                <a:gd name="connsiteX0" fmla="*/ 51 w 2074935"/>
                <a:gd name="connsiteY0" fmla="*/ 0 h 1324418"/>
                <a:gd name="connsiteX1" fmla="*/ 2074016 w 2074935"/>
                <a:gd name="connsiteY1" fmla="*/ 604040 h 1324418"/>
                <a:gd name="connsiteX2" fmla="*/ 2074021 w 2074935"/>
                <a:gd name="connsiteY2" fmla="*/ 1324418 h 1324418"/>
                <a:gd name="connsiteX3" fmla="*/ 4812 w 2074935"/>
                <a:gd name="connsiteY3" fmla="*/ 283815 h 1324418"/>
                <a:gd name="connsiteX4" fmla="*/ 51 w 2074935"/>
                <a:gd name="connsiteY4" fmla="*/ 0 h 1324418"/>
                <a:gd name="connsiteX0" fmla="*/ 51 w 2074935"/>
                <a:gd name="connsiteY0" fmla="*/ 0 h 1324418"/>
                <a:gd name="connsiteX1" fmla="*/ 2074016 w 2074935"/>
                <a:gd name="connsiteY1" fmla="*/ 604040 h 1324418"/>
                <a:gd name="connsiteX2" fmla="*/ 2074021 w 2074935"/>
                <a:gd name="connsiteY2" fmla="*/ 1324418 h 1324418"/>
                <a:gd name="connsiteX3" fmla="*/ 4812 w 2074935"/>
                <a:gd name="connsiteY3" fmla="*/ 283815 h 1324418"/>
                <a:gd name="connsiteX4" fmla="*/ 51 w 2074935"/>
                <a:gd name="connsiteY4" fmla="*/ 0 h 1324418"/>
                <a:gd name="connsiteX0" fmla="*/ 51 w 2074935"/>
                <a:gd name="connsiteY0" fmla="*/ 0 h 1322037"/>
                <a:gd name="connsiteX1" fmla="*/ 2074016 w 2074935"/>
                <a:gd name="connsiteY1" fmla="*/ 604040 h 1322037"/>
                <a:gd name="connsiteX2" fmla="*/ 2074021 w 2074935"/>
                <a:gd name="connsiteY2" fmla="*/ 1322037 h 1322037"/>
                <a:gd name="connsiteX3" fmla="*/ 4812 w 2074935"/>
                <a:gd name="connsiteY3" fmla="*/ 283815 h 1322037"/>
                <a:gd name="connsiteX4" fmla="*/ 51 w 2074935"/>
                <a:gd name="connsiteY4" fmla="*/ 0 h 1322037"/>
                <a:gd name="connsiteX0" fmla="*/ 4764 w 2079648"/>
                <a:gd name="connsiteY0" fmla="*/ 0 h 1322037"/>
                <a:gd name="connsiteX1" fmla="*/ 2078729 w 2079648"/>
                <a:gd name="connsiteY1" fmla="*/ 604040 h 1322037"/>
                <a:gd name="connsiteX2" fmla="*/ 2078734 w 2079648"/>
                <a:gd name="connsiteY2" fmla="*/ 1322037 h 1322037"/>
                <a:gd name="connsiteX3" fmla="*/ 0 w 2079648"/>
                <a:gd name="connsiteY3" fmla="*/ 288577 h 1322037"/>
                <a:gd name="connsiteX4" fmla="*/ 4764 w 2079648"/>
                <a:gd name="connsiteY4" fmla="*/ 0 h 1322037"/>
                <a:gd name="connsiteX0" fmla="*/ 2383 w 2077267"/>
                <a:gd name="connsiteY0" fmla="*/ 0 h 1322037"/>
                <a:gd name="connsiteX1" fmla="*/ 2076348 w 2077267"/>
                <a:gd name="connsiteY1" fmla="*/ 604040 h 1322037"/>
                <a:gd name="connsiteX2" fmla="*/ 2076353 w 2077267"/>
                <a:gd name="connsiteY2" fmla="*/ 1322037 h 1322037"/>
                <a:gd name="connsiteX3" fmla="*/ 0 w 2077267"/>
                <a:gd name="connsiteY3" fmla="*/ 286196 h 1322037"/>
                <a:gd name="connsiteX4" fmla="*/ 2383 w 2077267"/>
                <a:gd name="connsiteY4" fmla="*/ 0 h 1322037"/>
                <a:gd name="connsiteX0" fmla="*/ 69 w 2079715"/>
                <a:gd name="connsiteY0" fmla="*/ 0 h 1326799"/>
                <a:gd name="connsiteX1" fmla="*/ 2078796 w 2079715"/>
                <a:gd name="connsiteY1" fmla="*/ 608802 h 1326799"/>
                <a:gd name="connsiteX2" fmla="*/ 2078801 w 2079715"/>
                <a:gd name="connsiteY2" fmla="*/ 1326799 h 1326799"/>
                <a:gd name="connsiteX3" fmla="*/ 2448 w 2079715"/>
                <a:gd name="connsiteY3" fmla="*/ 290958 h 1326799"/>
                <a:gd name="connsiteX4" fmla="*/ 69 w 2079715"/>
                <a:gd name="connsiteY4" fmla="*/ 0 h 1326799"/>
                <a:gd name="connsiteX0" fmla="*/ 52 w 2079698"/>
                <a:gd name="connsiteY0" fmla="*/ 0 h 1326799"/>
                <a:gd name="connsiteX1" fmla="*/ 2078779 w 2079698"/>
                <a:gd name="connsiteY1" fmla="*/ 608802 h 1326799"/>
                <a:gd name="connsiteX2" fmla="*/ 2078784 w 2079698"/>
                <a:gd name="connsiteY2" fmla="*/ 1326799 h 1326799"/>
                <a:gd name="connsiteX3" fmla="*/ 4812 w 2079698"/>
                <a:gd name="connsiteY3" fmla="*/ 295721 h 1326799"/>
                <a:gd name="connsiteX4" fmla="*/ 52 w 2079698"/>
                <a:gd name="connsiteY4" fmla="*/ 0 h 1326799"/>
                <a:gd name="connsiteX0" fmla="*/ 52 w 2079698"/>
                <a:gd name="connsiteY0" fmla="*/ 0 h 1326799"/>
                <a:gd name="connsiteX1" fmla="*/ 2078779 w 2079698"/>
                <a:gd name="connsiteY1" fmla="*/ 608802 h 1326799"/>
                <a:gd name="connsiteX2" fmla="*/ 2078784 w 2079698"/>
                <a:gd name="connsiteY2" fmla="*/ 1326799 h 1326799"/>
                <a:gd name="connsiteX3" fmla="*/ 4812 w 2079698"/>
                <a:gd name="connsiteY3" fmla="*/ 302865 h 1326799"/>
                <a:gd name="connsiteX4" fmla="*/ 52 w 2079698"/>
                <a:gd name="connsiteY4" fmla="*/ 0 h 1326799"/>
                <a:gd name="connsiteX0" fmla="*/ 2383 w 2074886"/>
                <a:gd name="connsiteY0" fmla="*/ 0 h 1326799"/>
                <a:gd name="connsiteX1" fmla="*/ 2073967 w 2074886"/>
                <a:gd name="connsiteY1" fmla="*/ 608802 h 1326799"/>
                <a:gd name="connsiteX2" fmla="*/ 2073972 w 2074886"/>
                <a:gd name="connsiteY2" fmla="*/ 1326799 h 1326799"/>
                <a:gd name="connsiteX3" fmla="*/ 0 w 2074886"/>
                <a:gd name="connsiteY3" fmla="*/ 302865 h 1326799"/>
                <a:gd name="connsiteX4" fmla="*/ 2383 w 2074886"/>
                <a:gd name="connsiteY4" fmla="*/ 0 h 1326799"/>
                <a:gd name="connsiteX0" fmla="*/ 107 w 2074992"/>
                <a:gd name="connsiteY0" fmla="*/ 0 h 1322036"/>
                <a:gd name="connsiteX1" fmla="*/ 2074073 w 2074992"/>
                <a:gd name="connsiteY1" fmla="*/ 604039 h 1322036"/>
                <a:gd name="connsiteX2" fmla="*/ 2074078 w 2074992"/>
                <a:gd name="connsiteY2" fmla="*/ 1322036 h 1322036"/>
                <a:gd name="connsiteX3" fmla="*/ 106 w 2074992"/>
                <a:gd name="connsiteY3" fmla="*/ 298102 h 1322036"/>
                <a:gd name="connsiteX4" fmla="*/ 107 w 2074992"/>
                <a:gd name="connsiteY4" fmla="*/ 0 h 1322036"/>
                <a:gd name="connsiteX0" fmla="*/ 107 w 2074992"/>
                <a:gd name="connsiteY0" fmla="*/ 0 h 1326798"/>
                <a:gd name="connsiteX1" fmla="*/ 2074073 w 2074992"/>
                <a:gd name="connsiteY1" fmla="*/ 608801 h 1326798"/>
                <a:gd name="connsiteX2" fmla="*/ 2074078 w 2074992"/>
                <a:gd name="connsiteY2" fmla="*/ 1326798 h 1326798"/>
                <a:gd name="connsiteX3" fmla="*/ 106 w 2074992"/>
                <a:gd name="connsiteY3" fmla="*/ 302864 h 1326798"/>
                <a:gd name="connsiteX4" fmla="*/ 107 w 2074992"/>
                <a:gd name="connsiteY4" fmla="*/ 0 h 1326798"/>
                <a:gd name="connsiteX0" fmla="*/ 107 w 2074992"/>
                <a:gd name="connsiteY0" fmla="*/ 0 h 1329180"/>
                <a:gd name="connsiteX1" fmla="*/ 2074073 w 2074992"/>
                <a:gd name="connsiteY1" fmla="*/ 611183 h 1329180"/>
                <a:gd name="connsiteX2" fmla="*/ 2074078 w 2074992"/>
                <a:gd name="connsiteY2" fmla="*/ 1329180 h 1329180"/>
                <a:gd name="connsiteX3" fmla="*/ 106 w 2074992"/>
                <a:gd name="connsiteY3" fmla="*/ 305246 h 1329180"/>
                <a:gd name="connsiteX4" fmla="*/ 107 w 2074992"/>
                <a:gd name="connsiteY4" fmla="*/ 0 h 1329180"/>
                <a:gd name="connsiteX0" fmla="*/ 107 w 2074992"/>
                <a:gd name="connsiteY0" fmla="*/ 0 h 1333942"/>
                <a:gd name="connsiteX1" fmla="*/ 2074073 w 2074992"/>
                <a:gd name="connsiteY1" fmla="*/ 611183 h 1333942"/>
                <a:gd name="connsiteX2" fmla="*/ 2074078 w 2074992"/>
                <a:gd name="connsiteY2" fmla="*/ 1333942 h 1333942"/>
                <a:gd name="connsiteX3" fmla="*/ 106 w 2074992"/>
                <a:gd name="connsiteY3" fmla="*/ 305246 h 1333942"/>
                <a:gd name="connsiteX4" fmla="*/ 107 w 2074992"/>
                <a:gd name="connsiteY4" fmla="*/ 0 h 1333942"/>
                <a:gd name="connsiteX0" fmla="*/ 107 w 2074992"/>
                <a:gd name="connsiteY0" fmla="*/ 0 h 1329180"/>
                <a:gd name="connsiteX1" fmla="*/ 2074073 w 2074992"/>
                <a:gd name="connsiteY1" fmla="*/ 611183 h 1329180"/>
                <a:gd name="connsiteX2" fmla="*/ 2074078 w 2074992"/>
                <a:gd name="connsiteY2" fmla="*/ 1329180 h 1329180"/>
                <a:gd name="connsiteX3" fmla="*/ 106 w 2074992"/>
                <a:gd name="connsiteY3" fmla="*/ 305246 h 1329180"/>
                <a:gd name="connsiteX4" fmla="*/ 107 w 2074992"/>
                <a:gd name="connsiteY4" fmla="*/ 0 h 1329180"/>
                <a:gd name="connsiteX0" fmla="*/ 107 w 2074992"/>
                <a:gd name="connsiteY0" fmla="*/ 0 h 1329180"/>
                <a:gd name="connsiteX1" fmla="*/ 2074073 w 2074992"/>
                <a:gd name="connsiteY1" fmla="*/ 611183 h 1329180"/>
                <a:gd name="connsiteX2" fmla="*/ 2074078 w 2074992"/>
                <a:gd name="connsiteY2" fmla="*/ 1329180 h 1329180"/>
                <a:gd name="connsiteX3" fmla="*/ 106 w 2074992"/>
                <a:gd name="connsiteY3" fmla="*/ 305246 h 1329180"/>
                <a:gd name="connsiteX4" fmla="*/ 107 w 2074992"/>
                <a:gd name="connsiteY4" fmla="*/ 0 h 132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992" h="1329180">
                  <a:moveTo>
                    <a:pt x="107" y="0"/>
                  </a:moveTo>
                  <a:lnTo>
                    <a:pt x="2074073" y="611183"/>
                  </a:lnTo>
                  <a:cubicBezTo>
                    <a:pt x="2074867" y="931213"/>
                    <a:pt x="2075665" y="1009150"/>
                    <a:pt x="2074078" y="1329180"/>
                  </a:cubicBezTo>
                  <a:lnTo>
                    <a:pt x="106" y="305246"/>
                  </a:lnTo>
                  <a:cubicBezTo>
                    <a:pt x="3281" y="166191"/>
                    <a:pt x="-687" y="181917"/>
                    <a:pt x="107" y="0"/>
                  </a:cubicBezTo>
                  <a:close/>
                </a:path>
              </a:pathLst>
            </a:custGeom>
            <a:solidFill>
              <a:srgbClr val="05E5D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 xmlns:a16="http://schemas.microsoft.com/office/drawing/2014/main" id="{FF99F37E-87CB-425E-911A-480B2BE41D6D}"/>
                </a:ext>
              </a:extLst>
            </p:cNvPr>
            <p:cNvSpPr/>
            <p:nvPr/>
          </p:nvSpPr>
          <p:spPr>
            <a:xfrm>
              <a:off x="4322869" y="4786478"/>
              <a:ext cx="5049046" cy="715835"/>
            </a:xfrm>
            <a:prstGeom prst="rect">
              <a:avLst/>
            </a:prstGeom>
            <a:solidFill>
              <a:srgbClr val="039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A5041C79-E52F-40FA-8F36-672FDCDF8B9B}"/>
                </a:ext>
              </a:extLst>
            </p:cNvPr>
            <p:cNvSpPr/>
            <p:nvPr/>
          </p:nvSpPr>
          <p:spPr>
            <a:xfrm>
              <a:off x="5050276" y="5008356"/>
              <a:ext cx="3557988"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ROTARY CLUB CENTRAL</a:t>
              </a:r>
            </a:p>
          </p:txBody>
        </p:sp>
        <p:cxnSp>
          <p:nvCxnSpPr>
            <p:cNvPr id="33" name="Straight Connector 137">
              <a:extLst>
                <a:ext uri="{FF2B5EF4-FFF2-40B4-BE49-F238E27FC236}">
                  <a16:creationId xmlns="" xmlns:a16="http://schemas.microsoft.com/office/drawing/2014/main" id="{1C6BE5C2-654F-4BDB-BC00-0A3EE15F9432}"/>
                </a:ext>
              </a:extLst>
            </p:cNvPr>
            <p:cNvCxnSpPr/>
            <p:nvPr/>
          </p:nvCxnSpPr>
          <p:spPr>
            <a:xfrm>
              <a:off x="4952067" y="4974600"/>
              <a:ext cx="0" cy="40591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139">
              <a:extLst>
                <a:ext uri="{FF2B5EF4-FFF2-40B4-BE49-F238E27FC236}">
                  <a16:creationId xmlns="" xmlns:a16="http://schemas.microsoft.com/office/drawing/2014/main" id="{B960B804-6600-4370-A93D-C2C59F3C0DA2}"/>
                </a:ext>
              </a:extLst>
            </p:cNvPr>
            <p:cNvSpPr txBox="1"/>
            <p:nvPr/>
          </p:nvSpPr>
          <p:spPr>
            <a:xfrm>
              <a:off x="4435084" y="4977800"/>
              <a:ext cx="474982" cy="399518"/>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05</a:t>
              </a:r>
            </a:p>
          </p:txBody>
        </p:sp>
      </p:grpSp>
      <p:sp>
        <p:nvSpPr>
          <p:cNvPr id="7" name="Oval 201">
            <a:extLst>
              <a:ext uri="{FF2B5EF4-FFF2-40B4-BE49-F238E27FC236}">
                <a16:creationId xmlns="" xmlns:a16="http://schemas.microsoft.com/office/drawing/2014/main" id="{AF6B4773-800B-4B31-9199-8D3EADE90DD9}"/>
              </a:ext>
            </a:extLst>
          </p:cNvPr>
          <p:cNvSpPr/>
          <p:nvPr/>
        </p:nvSpPr>
        <p:spPr>
          <a:xfrm>
            <a:off x="461198" y="2370658"/>
            <a:ext cx="2641600" cy="26376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02">
            <a:extLst>
              <a:ext uri="{FF2B5EF4-FFF2-40B4-BE49-F238E27FC236}">
                <a16:creationId xmlns="" xmlns:a16="http://schemas.microsoft.com/office/drawing/2014/main" id="{C9BD0609-0C22-43E1-AEC1-F830ECFEAF50}"/>
              </a:ext>
            </a:extLst>
          </p:cNvPr>
          <p:cNvSpPr/>
          <p:nvPr/>
        </p:nvSpPr>
        <p:spPr>
          <a:xfrm>
            <a:off x="567878" y="2477180"/>
            <a:ext cx="2428240" cy="24246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Image 96">
            <a:extLst>
              <a:ext uri="{FF2B5EF4-FFF2-40B4-BE49-F238E27FC236}">
                <a16:creationId xmlns="" xmlns:a16="http://schemas.microsoft.com/office/drawing/2014/main" id="{95193670-C165-44AF-9BAA-8F8A8E4F098F}"/>
              </a:ext>
            </a:extLst>
          </p:cNvPr>
          <p:cNvPicPr>
            <a:picLocks noChangeAspect="1"/>
          </p:cNvPicPr>
          <p:nvPr/>
        </p:nvPicPr>
        <p:blipFill>
          <a:blip r:embed="rId2"/>
          <a:stretch>
            <a:fillRect/>
          </a:stretch>
        </p:blipFill>
        <p:spPr>
          <a:xfrm>
            <a:off x="481079" y="2477180"/>
            <a:ext cx="2483919" cy="2483919"/>
          </a:xfrm>
          <a:prstGeom prst="rect">
            <a:avLst/>
          </a:prstGeom>
        </p:spPr>
      </p:pic>
      <p:sp>
        <p:nvSpPr>
          <p:cNvPr id="98" name="Title 1">
            <a:extLst>
              <a:ext uri="{FF2B5EF4-FFF2-40B4-BE49-F238E27FC236}">
                <a16:creationId xmlns="" xmlns:a16="http://schemas.microsoft.com/office/drawing/2014/main" id="{43AF53E9-60E4-4271-A9F8-C289854DC5B1}"/>
              </a:ext>
            </a:extLst>
          </p:cNvPr>
          <p:cNvSpPr txBox="1">
            <a:spLocks/>
          </p:cNvSpPr>
          <p:nvPr/>
        </p:nvSpPr>
        <p:spPr bwMode="auto">
          <a:xfrm>
            <a:off x="0" y="246147"/>
            <a:ext cx="12192000" cy="65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sz="4400" b="1" dirty="0">
                <a:solidFill>
                  <a:srgbClr val="0070C0"/>
                </a:solidFill>
                <a:latin typeface="Arial Narrow Bold" pitchFamily="-84" charset="0"/>
              </a:rPr>
              <a:t>AGENDA</a:t>
            </a:r>
            <a:endParaRPr lang="fr-FR" sz="4400" b="1" dirty="0">
              <a:solidFill>
                <a:srgbClr val="0070C0"/>
              </a:solidFill>
              <a:latin typeface="Arial Narrow Bold" pitchFamily="-84" charset="0"/>
            </a:endParaRPr>
          </a:p>
        </p:txBody>
      </p:sp>
    </p:spTree>
    <p:extLst>
      <p:ext uri="{BB962C8B-B14F-4D97-AF65-F5344CB8AC3E}">
        <p14:creationId xmlns="" xmlns:p14="http://schemas.microsoft.com/office/powerpoint/2010/main" val="24029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Accès</a:t>
            </a:r>
          </a:p>
        </p:txBody>
      </p:sp>
      <p:pic>
        <p:nvPicPr>
          <p:cNvPr id="8" name="Image 7">
            <a:extLst>
              <a:ext uri="{FF2B5EF4-FFF2-40B4-BE49-F238E27FC236}">
                <a16:creationId xmlns="" xmlns:a16="http://schemas.microsoft.com/office/drawing/2014/main" id="{40B35C6B-4CE5-4EFD-B325-F7E209F43ACD}"/>
              </a:ext>
            </a:extLst>
          </p:cNvPr>
          <p:cNvPicPr>
            <a:picLocks noChangeAspect="1"/>
          </p:cNvPicPr>
          <p:nvPr/>
        </p:nvPicPr>
        <p:blipFill>
          <a:blip r:embed="rId3"/>
          <a:stretch>
            <a:fillRect/>
          </a:stretch>
        </p:blipFill>
        <p:spPr>
          <a:xfrm>
            <a:off x="0" y="1264833"/>
            <a:ext cx="12192000" cy="5673505"/>
          </a:xfrm>
          <a:prstGeom prst="rect">
            <a:avLst/>
          </a:prstGeom>
        </p:spPr>
      </p:pic>
    </p:spTree>
    <p:extLst>
      <p:ext uri="{BB962C8B-B14F-4D97-AF65-F5344CB8AC3E}">
        <p14:creationId xmlns="" xmlns:p14="http://schemas.microsoft.com/office/powerpoint/2010/main" val="8190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a:t>
            </a:r>
          </a:p>
        </p:txBody>
      </p:sp>
      <p:pic>
        <p:nvPicPr>
          <p:cNvPr id="3075" name="Picture 3" descr="C:\Users\ACER\Downloads\Screenshot_2019-03-15 RC Central 2(1).png"/>
          <p:cNvPicPr>
            <a:picLocks noChangeAspect="1" noChangeArrowheads="1"/>
          </p:cNvPicPr>
          <p:nvPr/>
        </p:nvPicPr>
        <p:blipFill>
          <a:blip r:embed="rId3"/>
          <a:srcRect/>
          <a:stretch>
            <a:fillRect/>
          </a:stretch>
        </p:blipFill>
        <p:spPr bwMode="auto">
          <a:xfrm>
            <a:off x="0" y="1299409"/>
            <a:ext cx="12192000" cy="5558591"/>
          </a:xfrm>
          <a:prstGeom prst="rect">
            <a:avLst/>
          </a:prstGeom>
          <a:noFill/>
        </p:spPr>
      </p:pic>
    </p:spTree>
    <p:extLst>
      <p:ext uri="{BB962C8B-B14F-4D97-AF65-F5344CB8AC3E}">
        <p14:creationId xmlns="" xmlns:p14="http://schemas.microsoft.com/office/powerpoint/2010/main" val="377516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Tableau de bord</a:t>
            </a:r>
          </a:p>
        </p:txBody>
      </p:sp>
      <p:pic>
        <p:nvPicPr>
          <p:cNvPr id="4099" name="Picture 3" descr="C:\Users\ACER\Downloads\Screenshot_2019-03-15 RC Central 2(7).png"/>
          <p:cNvPicPr>
            <a:picLocks noChangeAspect="1" noChangeArrowheads="1"/>
          </p:cNvPicPr>
          <p:nvPr/>
        </p:nvPicPr>
        <p:blipFill>
          <a:blip r:embed="rId3"/>
          <a:srcRect/>
          <a:stretch>
            <a:fillRect/>
          </a:stretch>
        </p:blipFill>
        <p:spPr bwMode="auto">
          <a:xfrm>
            <a:off x="16042" y="1251284"/>
            <a:ext cx="12192000" cy="5606716"/>
          </a:xfrm>
          <a:prstGeom prst="rect">
            <a:avLst/>
          </a:prstGeom>
          <a:noFill/>
        </p:spPr>
      </p:pic>
    </p:spTree>
    <p:extLst>
      <p:ext uri="{BB962C8B-B14F-4D97-AF65-F5344CB8AC3E}">
        <p14:creationId xmlns="" xmlns:p14="http://schemas.microsoft.com/office/powerpoint/2010/main" val="2812935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Définir ses objectifs</a:t>
            </a:r>
          </a:p>
        </p:txBody>
      </p:sp>
      <p:pic>
        <p:nvPicPr>
          <p:cNvPr id="5" name="Image 4">
            <a:extLst>
              <a:ext uri="{FF2B5EF4-FFF2-40B4-BE49-F238E27FC236}">
                <a16:creationId xmlns="" xmlns:a16="http://schemas.microsoft.com/office/drawing/2014/main" id="{D3F91B8B-8621-4EDE-8931-2BD39EF40967}"/>
              </a:ext>
            </a:extLst>
          </p:cNvPr>
          <p:cNvPicPr>
            <a:picLocks noChangeAspect="1"/>
          </p:cNvPicPr>
          <p:nvPr/>
        </p:nvPicPr>
        <p:blipFill>
          <a:blip r:embed="rId3"/>
          <a:stretch>
            <a:fillRect/>
          </a:stretch>
        </p:blipFill>
        <p:spPr>
          <a:xfrm>
            <a:off x="3579240" y="2365080"/>
            <a:ext cx="4775479" cy="2787449"/>
          </a:xfrm>
          <a:prstGeom prst="rect">
            <a:avLst/>
          </a:prstGeom>
        </p:spPr>
      </p:pic>
    </p:spTree>
    <p:extLst>
      <p:ext uri="{BB962C8B-B14F-4D97-AF65-F5344CB8AC3E}">
        <p14:creationId xmlns="" xmlns:p14="http://schemas.microsoft.com/office/powerpoint/2010/main" val="231208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Exemple : Don à la Fondation</a:t>
            </a:r>
          </a:p>
        </p:txBody>
      </p:sp>
      <p:pic>
        <p:nvPicPr>
          <p:cNvPr id="6" name="Image 5">
            <a:extLst>
              <a:ext uri="{FF2B5EF4-FFF2-40B4-BE49-F238E27FC236}">
                <a16:creationId xmlns="" xmlns:a16="http://schemas.microsoft.com/office/drawing/2014/main" id="{368743F0-CA38-4CB5-AAE8-778099D51743}"/>
              </a:ext>
            </a:extLst>
          </p:cNvPr>
          <p:cNvPicPr>
            <a:picLocks noChangeAspect="1"/>
          </p:cNvPicPr>
          <p:nvPr/>
        </p:nvPicPr>
        <p:blipFill>
          <a:blip r:embed="rId3"/>
          <a:stretch>
            <a:fillRect/>
          </a:stretch>
        </p:blipFill>
        <p:spPr>
          <a:xfrm>
            <a:off x="-1" y="1275669"/>
            <a:ext cx="12192001" cy="5582331"/>
          </a:xfrm>
          <a:prstGeom prst="rect">
            <a:avLst/>
          </a:prstGeom>
        </p:spPr>
      </p:pic>
    </p:spTree>
    <p:extLst>
      <p:ext uri="{BB962C8B-B14F-4D97-AF65-F5344CB8AC3E}">
        <p14:creationId xmlns="" xmlns:p14="http://schemas.microsoft.com/office/powerpoint/2010/main" val="304214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Exemple : Citation Présidentiel</a:t>
            </a:r>
          </a:p>
        </p:txBody>
      </p:sp>
      <p:pic>
        <p:nvPicPr>
          <p:cNvPr id="4" name="Image 3">
            <a:extLst>
              <a:ext uri="{FF2B5EF4-FFF2-40B4-BE49-F238E27FC236}">
                <a16:creationId xmlns="" xmlns:a16="http://schemas.microsoft.com/office/drawing/2014/main" id="{C5FBB8E6-CD5A-4BF6-9675-E4EAF15B5556}"/>
              </a:ext>
            </a:extLst>
          </p:cNvPr>
          <p:cNvPicPr>
            <a:picLocks noChangeAspect="1"/>
          </p:cNvPicPr>
          <p:nvPr/>
        </p:nvPicPr>
        <p:blipFill>
          <a:blip r:embed="rId3"/>
          <a:stretch>
            <a:fillRect/>
          </a:stretch>
        </p:blipFill>
        <p:spPr>
          <a:xfrm>
            <a:off x="0" y="1265464"/>
            <a:ext cx="12192000" cy="5592536"/>
          </a:xfrm>
          <a:prstGeom prst="rect">
            <a:avLst/>
          </a:prstGeom>
        </p:spPr>
      </p:pic>
    </p:spTree>
    <p:extLst>
      <p:ext uri="{BB962C8B-B14F-4D97-AF65-F5344CB8AC3E}">
        <p14:creationId xmlns="" xmlns:p14="http://schemas.microsoft.com/office/powerpoint/2010/main" val="994305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Exemple : Suivre ses objectifs</a:t>
            </a:r>
          </a:p>
        </p:txBody>
      </p:sp>
      <p:pic>
        <p:nvPicPr>
          <p:cNvPr id="5" name="Image 4">
            <a:extLst>
              <a:ext uri="{FF2B5EF4-FFF2-40B4-BE49-F238E27FC236}">
                <a16:creationId xmlns="" xmlns:a16="http://schemas.microsoft.com/office/drawing/2014/main" id="{401C0752-49FF-475C-A46D-6B7B2A18C3A6}"/>
              </a:ext>
            </a:extLst>
          </p:cNvPr>
          <p:cNvPicPr>
            <a:picLocks noChangeAspect="1"/>
          </p:cNvPicPr>
          <p:nvPr/>
        </p:nvPicPr>
        <p:blipFill>
          <a:blip r:embed="rId3"/>
          <a:stretch>
            <a:fillRect/>
          </a:stretch>
        </p:blipFill>
        <p:spPr>
          <a:xfrm>
            <a:off x="0" y="1400409"/>
            <a:ext cx="12192000" cy="5457591"/>
          </a:xfrm>
          <a:prstGeom prst="rect">
            <a:avLst/>
          </a:prstGeom>
        </p:spPr>
      </p:pic>
    </p:spTree>
    <p:extLst>
      <p:ext uri="{BB962C8B-B14F-4D97-AF65-F5344CB8AC3E}">
        <p14:creationId xmlns="" xmlns:p14="http://schemas.microsoft.com/office/powerpoint/2010/main" val="228540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Exemple : Se former</a:t>
            </a:r>
          </a:p>
        </p:txBody>
      </p:sp>
      <p:pic>
        <p:nvPicPr>
          <p:cNvPr id="4" name="Image 3">
            <a:extLst>
              <a:ext uri="{FF2B5EF4-FFF2-40B4-BE49-F238E27FC236}">
                <a16:creationId xmlns="" xmlns:a16="http://schemas.microsoft.com/office/drawing/2014/main" id="{0EA1E8B9-9B92-4850-B4C3-60D07579AE3E}"/>
              </a:ext>
            </a:extLst>
          </p:cNvPr>
          <p:cNvPicPr>
            <a:picLocks noChangeAspect="1"/>
          </p:cNvPicPr>
          <p:nvPr/>
        </p:nvPicPr>
        <p:blipFill>
          <a:blip r:embed="rId3"/>
          <a:stretch>
            <a:fillRect/>
          </a:stretch>
        </p:blipFill>
        <p:spPr>
          <a:xfrm>
            <a:off x="-1" y="2051277"/>
            <a:ext cx="12195445" cy="3674966"/>
          </a:xfrm>
          <a:prstGeom prst="rect">
            <a:avLst/>
          </a:prstGeom>
        </p:spPr>
      </p:pic>
    </p:spTree>
    <p:extLst>
      <p:ext uri="{BB962C8B-B14F-4D97-AF65-F5344CB8AC3E}">
        <p14:creationId xmlns="" xmlns:p14="http://schemas.microsoft.com/office/powerpoint/2010/main" val="154103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E8310-1516-43FE-9B38-AB8881609E01}"/>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n°4 : Rotary Club Central – Exemple : Rapport</a:t>
            </a:r>
          </a:p>
        </p:txBody>
      </p:sp>
      <p:pic>
        <p:nvPicPr>
          <p:cNvPr id="5" name="Image 4">
            <a:extLst>
              <a:ext uri="{FF2B5EF4-FFF2-40B4-BE49-F238E27FC236}">
                <a16:creationId xmlns="" xmlns:a16="http://schemas.microsoft.com/office/drawing/2014/main" id="{19CC54CE-42FB-461B-AAEC-76B1C9D13133}"/>
              </a:ext>
            </a:extLst>
          </p:cNvPr>
          <p:cNvPicPr>
            <a:picLocks noChangeAspect="1"/>
          </p:cNvPicPr>
          <p:nvPr/>
        </p:nvPicPr>
        <p:blipFill>
          <a:blip r:embed="rId3"/>
          <a:stretch>
            <a:fillRect/>
          </a:stretch>
        </p:blipFill>
        <p:spPr>
          <a:xfrm>
            <a:off x="-1" y="1346654"/>
            <a:ext cx="12192001" cy="5511345"/>
          </a:xfrm>
          <a:prstGeom prst="rect">
            <a:avLst/>
          </a:prstGeom>
        </p:spPr>
      </p:pic>
    </p:spTree>
    <p:extLst>
      <p:ext uri="{BB962C8B-B14F-4D97-AF65-F5344CB8AC3E}">
        <p14:creationId xmlns="" xmlns:p14="http://schemas.microsoft.com/office/powerpoint/2010/main" val="120905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a:extLst>
              <a:ext uri="{FF2B5EF4-FFF2-40B4-BE49-F238E27FC236}">
                <a16:creationId xmlns="" xmlns:a16="http://schemas.microsoft.com/office/drawing/2014/main" id="{785F5503-2F58-46CE-9EC0-F3094B3E4915}"/>
              </a:ext>
            </a:extLst>
          </p:cNvPr>
          <p:cNvGrpSpPr/>
          <p:nvPr/>
        </p:nvGrpSpPr>
        <p:grpSpPr>
          <a:xfrm>
            <a:off x="1470502" y="3027075"/>
            <a:ext cx="9144000" cy="1960798"/>
            <a:chOff x="0" y="2330956"/>
            <a:chExt cx="9144000" cy="1960798"/>
          </a:xfrm>
        </p:grpSpPr>
        <p:grpSp>
          <p:nvGrpSpPr>
            <p:cNvPr id="3" name="Group 15">
              <a:extLst>
                <a:ext uri="{FF2B5EF4-FFF2-40B4-BE49-F238E27FC236}">
                  <a16:creationId xmlns="" xmlns:a16="http://schemas.microsoft.com/office/drawing/2014/main" id="{6F9F16E9-D8F1-423D-BFEE-BAC6DBAE763A}"/>
                </a:ext>
              </a:extLst>
            </p:cNvPr>
            <p:cNvGrpSpPr/>
            <p:nvPr/>
          </p:nvGrpSpPr>
          <p:grpSpPr>
            <a:xfrm>
              <a:off x="0" y="3293361"/>
              <a:ext cx="9144000" cy="27432"/>
              <a:chOff x="0" y="3293361"/>
              <a:chExt cx="9144000" cy="27432"/>
            </a:xfrm>
          </p:grpSpPr>
          <p:sp>
            <p:nvSpPr>
              <p:cNvPr id="11" name="Rectangle 10">
                <a:extLst>
                  <a:ext uri="{FF2B5EF4-FFF2-40B4-BE49-F238E27FC236}">
                    <a16:creationId xmlns="" xmlns:a16="http://schemas.microsoft.com/office/drawing/2014/main" id="{1245511E-90C8-4391-A9E4-1F820F314C43}"/>
                  </a:ext>
                </a:extLst>
              </p:cNvPr>
              <p:cNvSpPr/>
              <p:nvPr/>
            </p:nvSpPr>
            <p:spPr>
              <a:xfrm>
                <a:off x="5460392" y="3293361"/>
                <a:ext cx="3683608" cy="27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2F1753B-1AB6-4751-A1AF-01A7549C3594}"/>
                  </a:ext>
                </a:extLst>
              </p:cNvPr>
              <p:cNvSpPr/>
              <p:nvPr/>
            </p:nvSpPr>
            <p:spPr>
              <a:xfrm>
                <a:off x="0" y="3293361"/>
                <a:ext cx="3683608" cy="274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
              <a:extLst>
                <a:ext uri="{FF2B5EF4-FFF2-40B4-BE49-F238E27FC236}">
                  <a16:creationId xmlns="" xmlns:a16="http://schemas.microsoft.com/office/drawing/2014/main" id="{5CD4C891-B5FE-4FE2-8723-25063EBA7A5C}"/>
                </a:ext>
              </a:extLst>
            </p:cNvPr>
            <p:cNvGrpSpPr/>
            <p:nvPr/>
          </p:nvGrpSpPr>
          <p:grpSpPr>
            <a:xfrm>
              <a:off x="3591601" y="2330956"/>
              <a:ext cx="1960798" cy="1960798"/>
              <a:chOff x="3591601" y="2330956"/>
              <a:chExt cx="1960798" cy="1960798"/>
            </a:xfrm>
          </p:grpSpPr>
          <p:sp>
            <p:nvSpPr>
              <p:cNvPr id="5" name="Oval 3">
                <a:extLst>
                  <a:ext uri="{FF2B5EF4-FFF2-40B4-BE49-F238E27FC236}">
                    <a16:creationId xmlns="" xmlns:a16="http://schemas.microsoft.com/office/drawing/2014/main" id="{718EF358-901C-4A3E-964C-8F3CD1F1DE95}"/>
                  </a:ext>
                </a:extLst>
              </p:cNvPr>
              <p:cNvSpPr/>
              <p:nvPr/>
            </p:nvSpPr>
            <p:spPr>
              <a:xfrm>
                <a:off x="3591601" y="2330956"/>
                <a:ext cx="1960798" cy="1960798"/>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1">
                <a:extLst>
                  <a:ext uri="{FF2B5EF4-FFF2-40B4-BE49-F238E27FC236}">
                    <a16:creationId xmlns="" xmlns:a16="http://schemas.microsoft.com/office/drawing/2014/main" id="{5ACD4BAB-448D-4609-91B7-B0F5097A7DBC}"/>
                  </a:ext>
                </a:extLst>
              </p:cNvPr>
              <p:cNvGrpSpPr/>
              <p:nvPr/>
            </p:nvGrpSpPr>
            <p:grpSpPr>
              <a:xfrm>
                <a:off x="4050875" y="2849410"/>
                <a:ext cx="1042250" cy="923891"/>
                <a:chOff x="7352478" y="1412711"/>
                <a:chExt cx="845488" cy="756966"/>
              </a:xfrm>
              <a:solidFill>
                <a:srgbClr val="00B0F0"/>
              </a:solidFill>
            </p:grpSpPr>
            <p:sp>
              <p:nvSpPr>
                <p:cNvPr id="7" name="Rectangle 1">
                  <a:extLst>
                    <a:ext uri="{FF2B5EF4-FFF2-40B4-BE49-F238E27FC236}">
                      <a16:creationId xmlns="" xmlns:a16="http://schemas.microsoft.com/office/drawing/2014/main" id="{07CE6702-8DB6-4D85-A024-69830802F38C}"/>
                    </a:ext>
                  </a:extLst>
                </p:cNvPr>
                <p:cNvSpPr/>
                <p:nvPr/>
              </p:nvSpPr>
              <p:spPr>
                <a:xfrm>
                  <a:off x="7579293" y="1412711"/>
                  <a:ext cx="618673" cy="331756"/>
                </a:xfrm>
                <a:custGeom>
                  <a:avLst/>
                  <a:gdLst>
                    <a:gd name="connsiteX0" fmla="*/ 0 w 4516017"/>
                    <a:gd name="connsiteY0" fmla="*/ 0 h 2612572"/>
                    <a:gd name="connsiteX1" fmla="*/ 4516017 w 4516017"/>
                    <a:gd name="connsiteY1" fmla="*/ 0 h 2612572"/>
                    <a:gd name="connsiteX2" fmla="*/ 4516017 w 4516017"/>
                    <a:gd name="connsiteY2" fmla="*/ 2612572 h 2612572"/>
                    <a:gd name="connsiteX3" fmla="*/ 0 w 4516017"/>
                    <a:gd name="connsiteY3" fmla="*/ 2612572 h 2612572"/>
                    <a:gd name="connsiteX4" fmla="*/ 0 w 4516017"/>
                    <a:gd name="connsiteY4" fmla="*/ 0 h 2612572"/>
                    <a:gd name="connsiteX0" fmla="*/ 0 w 4516017"/>
                    <a:gd name="connsiteY0" fmla="*/ 37322 h 2649894"/>
                    <a:gd name="connsiteX1" fmla="*/ 3638940 w 4516017"/>
                    <a:gd name="connsiteY1" fmla="*/ 0 h 2649894"/>
                    <a:gd name="connsiteX2" fmla="*/ 4516017 w 4516017"/>
                    <a:gd name="connsiteY2" fmla="*/ 2649894 h 2649894"/>
                    <a:gd name="connsiteX3" fmla="*/ 0 w 4516017"/>
                    <a:gd name="connsiteY3" fmla="*/ 2649894 h 2649894"/>
                    <a:gd name="connsiteX4" fmla="*/ 0 w 4516017"/>
                    <a:gd name="connsiteY4" fmla="*/ 37322 h 2649894"/>
                    <a:gd name="connsiteX0" fmla="*/ 0 w 4453264"/>
                    <a:gd name="connsiteY0" fmla="*/ 37322 h 2649894"/>
                    <a:gd name="connsiteX1" fmla="*/ 3638940 w 4453264"/>
                    <a:gd name="connsiteY1" fmla="*/ 0 h 2649894"/>
                    <a:gd name="connsiteX2" fmla="*/ 4453264 w 4453264"/>
                    <a:gd name="connsiteY2" fmla="*/ 1457588 h 2649894"/>
                    <a:gd name="connsiteX3" fmla="*/ 0 w 4453264"/>
                    <a:gd name="connsiteY3" fmla="*/ 2649894 h 2649894"/>
                    <a:gd name="connsiteX4" fmla="*/ 0 w 4453264"/>
                    <a:gd name="connsiteY4" fmla="*/ 37322 h 2649894"/>
                    <a:gd name="connsiteX0" fmla="*/ 0 w 4453264"/>
                    <a:gd name="connsiteY0" fmla="*/ 0 h 2612572"/>
                    <a:gd name="connsiteX1" fmla="*/ 3576188 w 4453264"/>
                    <a:gd name="connsiteY1" fmla="*/ 25431 h 2612572"/>
                    <a:gd name="connsiteX2" fmla="*/ 4453264 w 4453264"/>
                    <a:gd name="connsiteY2" fmla="*/ 1420266 h 2612572"/>
                    <a:gd name="connsiteX3" fmla="*/ 0 w 4453264"/>
                    <a:gd name="connsiteY3" fmla="*/ 2612572 h 2612572"/>
                    <a:gd name="connsiteX4" fmla="*/ 0 w 4453264"/>
                    <a:gd name="connsiteY4" fmla="*/ 0 h 2612572"/>
                    <a:gd name="connsiteX0" fmla="*/ 0 w 4471193"/>
                    <a:gd name="connsiteY0" fmla="*/ 0 h 2612572"/>
                    <a:gd name="connsiteX1" fmla="*/ 3576188 w 4471193"/>
                    <a:gd name="connsiteY1" fmla="*/ 25431 h 2612572"/>
                    <a:gd name="connsiteX2" fmla="*/ 4471193 w 4471193"/>
                    <a:gd name="connsiteY2" fmla="*/ 1007890 h 2612572"/>
                    <a:gd name="connsiteX3" fmla="*/ 0 w 4471193"/>
                    <a:gd name="connsiteY3" fmla="*/ 2612572 h 2612572"/>
                    <a:gd name="connsiteX4" fmla="*/ 0 w 4471193"/>
                    <a:gd name="connsiteY4" fmla="*/ 0 h 2612572"/>
                    <a:gd name="connsiteX0" fmla="*/ 0 w 4471193"/>
                    <a:gd name="connsiteY0" fmla="*/ 0 h 2612572"/>
                    <a:gd name="connsiteX1" fmla="*/ 3637873 w 4471193"/>
                    <a:gd name="connsiteY1" fmla="*/ 94374 h 2612572"/>
                    <a:gd name="connsiteX2" fmla="*/ 4471193 w 4471193"/>
                    <a:gd name="connsiteY2" fmla="*/ 1007890 h 2612572"/>
                    <a:gd name="connsiteX3" fmla="*/ 0 w 4471193"/>
                    <a:gd name="connsiteY3" fmla="*/ 2612572 h 2612572"/>
                    <a:gd name="connsiteX4" fmla="*/ 0 w 4471193"/>
                    <a:gd name="connsiteY4" fmla="*/ 0 h 2612572"/>
                    <a:gd name="connsiteX0" fmla="*/ 0 w 4394993"/>
                    <a:gd name="connsiteY0" fmla="*/ 0 h 2612572"/>
                    <a:gd name="connsiteX1" fmla="*/ 3637873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3645131 w 4394993"/>
                    <a:gd name="connsiteY1" fmla="*/ 94374 h 2612572"/>
                    <a:gd name="connsiteX2" fmla="*/ 4394993 w 4394993"/>
                    <a:gd name="connsiteY2" fmla="*/ 913547 h 2612572"/>
                    <a:gd name="connsiteX3" fmla="*/ 0 w 4394993"/>
                    <a:gd name="connsiteY3" fmla="*/ 2612572 h 2612572"/>
                    <a:gd name="connsiteX4" fmla="*/ 0 w 4394993"/>
                    <a:gd name="connsiteY4" fmla="*/ 0 h 2612572"/>
                    <a:gd name="connsiteX0" fmla="*/ 0 w 4394993"/>
                    <a:gd name="connsiteY0" fmla="*/ 0 h 2612572"/>
                    <a:gd name="connsiteX1" fmla="*/ 2698102 w 4394993"/>
                    <a:gd name="connsiteY1" fmla="*/ 71535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3158930 w 4394993"/>
                    <a:gd name="connsiteY1" fmla="*/ 60650 h 2612572"/>
                    <a:gd name="connsiteX2" fmla="*/ 3645131 w 4394993"/>
                    <a:gd name="connsiteY2" fmla="*/ 94374 h 2612572"/>
                    <a:gd name="connsiteX3" fmla="*/ 4394993 w 4394993"/>
                    <a:gd name="connsiteY3" fmla="*/ 913547 h 2612572"/>
                    <a:gd name="connsiteX4" fmla="*/ 0 w 4394993"/>
                    <a:gd name="connsiteY4" fmla="*/ 2612572 h 2612572"/>
                    <a:gd name="connsiteX5" fmla="*/ 0 w 4394993"/>
                    <a:gd name="connsiteY5" fmla="*/ 0 h 2612572"/>
                    <a:gd name="connsiteX0" fmla="*/ 0 w 4394993"/>
                    <a:gd name="connsiteY0" fmla="*/ 0 h 2612572"/>
                    <a:gd name="connsiteX1" fmla="*/ 2306217 w 4394993"/>
                    <a:gd name="connsiteY1" fmla="*/ 46135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0 h 2612572"/>
                    <a:gd name="connsiteX1" fmla="*/ 2679960 w 4394993"/>
                    <a:gd name="connsiteY1" fmla="*/ 292878 h 2612572"/>
                    <a:gd name="connsiteX2" fmla="*/ 3158930 w 4394993"/>
                    <a:gd name="connsiteY2" fmla="*/ 60650 h 2612572"/>
                    <a:gd name="connsiteX3" fmla="*/ 3645131 w 4394993"/>
                    <a:gd name="connsiteY3" fmla="*/ 94374 h 2612572"/>
                    <a:gd name="connsiteX4" fmla="*/ 4394993 w 4394993"/>
                    <a:gd name="connsiteY4" fmla="*/ 913547 h 2612572"/>
                    <a:gd name="connsiteX5" fmla="*/ 0 w 4394993"/>
                    <a:gd name="connsiteY5" fmla="*/ 2612572 h 2612572"/>
                    <a:gd name="connsiteX6" fmla="*/ 0 w 4394993"/>
                    <a:gd name="connsiteY6" fmla="*/ 0 h 2612572"/>
                    <a:gd name="connsiteX0" fmla="*/ 0 w 4394993"/>
                    <a:gd name="connsiteY0" fmla="*/ 9251 h 2621823"/>
                    <a:gd name="connsiteX1" fmla="*/ 2679960 w 4394993"/>
                    <a:gd name="connsiteY1" fmla="*/ 302129 h 2621823"/>
                    <a:gd name="connsiteX2" fmla="*/ 3158930 w 4394993"/>
                    <a:gd name="connsiteY2" fmla="*/ 69901 h 2621823"/>
                    <a:gd name="connsiteX3" fmla="*/ 3645131 w 4394993"/>
                    <a:gd name="connsiteY3" fmla="*/ 103625 h 2621823"/>
                    <a:gd name="connsiteX4" fmla="*/ 4394993 w 4394993"/>
                    <a:gd name="connsiteY4" fmla="*/ 922798 h 2621823"/>
                    <a:gd name="connsiteX5" fmla="*/ 0 w 4394993"/>
                    <a:gd name="connsiteY5" fmla="*/ 2621823 h 2621823"/>
                    <a:gd name="connsiteX6" fmla="*/ 0 w 4394993"/>
                    <a:gd name="connsiteY6" fmla="*/ 9251 h 2621823"/>
                    <a:gd name="connsiteX0" fmla="*/ 0 w 4394993"/>
                    <a:gd name="connsiteY0" fmla="*/ 21038 h 2633610"/>
                    <a:gd name="connsiteX1" fmla="*/ 2679960 w 4394993"/>
                    <a:gd name="connsiteY1" fmla="*/ 313916 h 2633610"/>
                    <a:gd name="connsiteX2" fmla="*/ 3158930 w 4394993"/>
                    <a:gd name="connsiteY2" fmla="*/ 81688 h 2633610"/>
                    <a:gd name="connsiteX3" fmla="*/ 3645131 w 4394993"/>
                    <a:gd name="connsiteY3" fmla="*/ 115412 h 2633610"/>
                    <a:gd name="connsiteX4" fmla="*/ 4394993 w 4394993"/>
                    <a:gd name="connsiteY4" fmla="*/ 934585 h 2633610"/>
                    <a:gd name="connsiteX5" fmla="*/ 0 w 4394993"/>
                    <a:gd name="connsiteY5" fmla="*/ 2633610 h 2633610"/>
                    <a:gd name="connsiteX6" fmla="*/ 0 w 4394993"/>
                    <a:gd name="connsiteY6" fmla="*/ 21038 h 2633610"/>
                    <a:gd name="connsiteX0" fmla="*/ 0 w 4394993"/>
                    <a:gd name="connsiteY0" fmla="*/ 16214 h 2628786"/>
                    <a:gd name="connsiteX1" fmla="*/ 2679960 w 4394993"/>
                    <a:gd name="connsiteY1" fmla="*/ 309092 h 2628786"/>
                    <a:gd name="connsiteX2" fmla="*/ 3158930 w 4394993"/>
                    <a:gd name="connsiteY2" fmla="*/ 76864 h 2628786"/>
                    <a:gd name="connsiteX3" fmla="*/ 3645131 w 4394993"/>
                    <a:gd name="connsiteY3" fmla="*/ 110588 h 2628786"/>
                    <a:gd name="connsiteX4" fmla="*/ 4394993 w 4394993"/>
                    <a:gd name="connsiteY4" fmla="*/ 929761 h 2628786"/>
                    <a:gd name="connsiteX5" fmla="*/ 0 w 4394993"/>
                    <a:gd name="connsiteY5" fmla="*/ 2628786 h 2628786"/>
                    <a:gd name="connsiteX6" fmla="*/ 0 w 4394993"/>
                    <a:gd name="connsiteY6" fmla="*/ 16214 h 2628786"/>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21436 h 2634008"/>
                    <a:gd name="connsiteX1" fmla="*/ 2679960 w 4394993"/>
                    <a:gd name="connsiteY1" fmla="*/ 314314 h 2634008"/>
                    <a:gd name="connsiteX2" fmla="*/ 3148045 w 4394993"/>
                    <a:gd name="connsiteY2" fmla="*/ 74829 h 2634008"/>
                    <a:gd name="connsiteX3" fmla="*/ 3645131 w 4394993"/>
                    <a:gd name="connsiteY3" fmla="*/ 115810 h 2634008"/>
                    <a:gd name="connsiteX4" fmla="*/ 4394993 w 4394993"/>
                    <a:gd name="connsiteY4" fmla="*/ 934983 h 2634008"/>
                    <a:gd name="connsiteX5" fmla="*/ 0 w 4394993"/>
                    <a:gd name="connsiteY5" fmla="*/ 2634008 h 2634008"/>
                    <a:gd name="connsiteX6" fmla="*/ 0 w 4394993"/>
                    <a:gd name="connsiteY6" fmla="*/ 21436 h 2634008"/>
                    <a:gd name="connsiteX0" fmla="*/ 0 w 4394993"/>
                    <a:gd name="connsiteY0" fmla="*/ 18213 h 2630785"/>
                    <a:gd name="connsiteX1" fmla="*/ 2679960 w 4394993"/>
                    <a:gd name="connsiteY1" fmla="*/ 311091 h 2630785"/>
                    <a:gd name="connsiteX2" fmla="*/ 3148045 w 4394993"/>
                    <a:gd name="connsiteY2" fmla="*/ 71606 h 2630785"/>
                    <a:gd name="connsiteX3" fmla="*/ 3645131 w 4394993"/>
                    <a:gd name="connsiteY3" fmla="*/ 112587 h 2630785"/>
                    <a:gd name="connsiteX4" fmla="*/ 4394993 w 4394993"/>
                    <a:gd name="connsiteY4" fmla="*/ 931760 h 2630785"/>
                    <a:gd name="connsiteX5" fmla="*/ 0 w 4394993"/>
                    <a:gd name="connsiteY5" fmla="*/ 2630785 h 2630785"/>
                    <a:gd name="connsiteX6" fmla="*/ 0 w 4394993"/>
                    <a:gd name="connsiteY6" fmla="*/ 18213 h 2630785"/>
                    <a:gd name="connsiteX0" fmla="*/ 0 w 4394993"/>
                    <a:gd name="connsiteY0" fmla="*/ 29361 h 2641933"/>
                    <a:gd name="connsiteX1" fmla="*/ 2679960 w 4394993"/>
                    <a:gd name="connsiteY1" fmla="*/ 322239 h 2641933"/>
                    <a:gd name="connsiteX2" fmla="*/ 3148045 w 4394993"/>
                    <a:gd name="connsiteY2" fmla="*/ 82754 h 2641933"/>
                    <a:gd name="connsiteX3" fmla="*/ 3645131 w 4394993"/>
                    <a:gd name="connsiteY3" fmla="*/ 123735 h 2641933"/>
                    <a:gd name="connsiteX4" fmla="*/ 4394993 w 4394993"/>
                    <a:gd name="connsiteY4" fmla="*/ 942908 h 2641933"/>
                    <a:gd name="connsiteX5" fmla="*/ 0 w 4394993"/>
                    <a:gd name="connsiteY5" fmla="*/ 2641933 h 2641933"/>
                    <a:gd name="connsiteX6" fmla="*/ 0 w 4394993"/>
                    <a:gd name="connsiteY6" fmla="*/ 29361 h 2641933"/>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0 w 4394993"/>
                    <a:gd name="connsiteY5" fmla="*/ 2634022 h 2634022"/>
                    <a:gd name="connsiteX6" fmla="*/ 0 w 4394993"/>
                    <a:gd name="connsiteY6" fmla="*/ 21450 h 2634022"/>
                    <a:gd name="connsiteX0" fmla="*/ 0 w 4394993"/>
                    <a:gd name="connsiteY0" fmla="*/ 21450 h 2634022"/>
                    <a:gd name="connsiteX1" fmla="*/ 2679960 w 4394993"/>
                    <a:gd name="connsiteY1" fmla="*/ 314328 h 2634022"/>
                    <a:gd name="connsiteX2" fmla="*/ 3148045 w 4394993"/>
                    <a:gd name="connsiteY2" fmla="*/ 74843 h 2634022"/>
                    <a:gd name="connsiteX3" fmla="*/ 3670531 w 4394993"/>
                    <a:gd name="connsiteY3" fmla="*/ 141224 h 2634022"/>
                    <a:gd name="connsiteX4" fmla="*/ 4394993 w 4394993"/>
                    <a:gd name="connsiteY4" fmla="*/ 934997 h 2634022"/>
                    <a:gd name="connsiteX5" fmla="*/ 3859245 w 4394993"/>
                    <a:gd name="connsiteY5" fmla="*/ 1130756 h 2634022"/>
                    <a:gd name="connsiteX6" fmla="*/ 0 w 4394993"/>
                    <a:gd name="connsiteY6" fmla="*/ 2634022 h 2634022"/>
                    <a:gd name="connsiteX7" fmla="*/ 0 w 4394993"/>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0 w 4465217"/>
                    <a:gd name="connsiteY6" fmla="*/ 2634022 h 2634022"/>
                    <a:gd name="connsiteX7" fmla="*/ 0 w 4465217"/>
                    <a:gd name="connsiteY7"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3296817 w 4465217"/>
                    <a:gd name="connsiteY6" fmla="*/ 1678671 h 2634022"/>
                    <a:gd name="connsiteX7" fmla="*/ 0 w 4465217"/>
                    <a:gd name="connsiteY7" fmla="*/ 2634022 h 2634022"/>
                    <a:gd name="connsiteX8" fmla="*/ 0 w 4465217"/>
                    <a:gd name="connsiteY8" fmla="*/ 21450 h 2634022"/>
                    <a:gd name="connsiteX0" fmla="*/ 0 w 4465217"/>
                    <a:gd name="connsiteY0" fmla="*/ 21450 h 2634022"/>
                    <a:gd name="connsiteX1" fmla="*/ 2679960 w 4465217"/>
                    <a:gd name="connsiteY1" fmla="*/ 314328 h 2634022"/>
                    <a:gd name="connsiteX2" fmla="*/ 3148045 w 4465217"/>
                    <a:gd name="connsiteY2" fmla="*/ 74843 h 2634022"/>
                    <a:gd name="connsiteX3" fmla="*/ 3670531 w 4465217"/>
                    <a:gd name="connsiteY3" fmla="*/ 141224 h 2634022"/>
                    <a:gd name="connsiteX4" fmla="*/ 4394993 w 4465217"/>
                    <a:gd name="connsiteY4" fmla="*/ 934997 h 2634022"/>
                    <a:gd name="connsiteX5" fmla="*/ 4465217 w 4465217"/>
                    <a:gd name="connsiteY5" fmla="*/ 1348470 h 2634022"/>
                    <a:gd name="connsiteX6" fmla="*/ 4171303 w 4465217"/>
                    <a:gd name="connsiteY6" fmla="*/ 1689557 h 2634022"/>
                    <a:gd name="connsiteX7" fmla="*/ 0 w 4465217"/>
                    <a:gd name="connsiteY7" fmla="*/ 2634022 h 2634022"/>
                    <a:gd name="connsiteX8" fmla="*/ 0 w 4465217"/>
                    <a:gd name="connsiteY8" fmla="*/ 21450 h 2634022"/>
                    <a:gd name="connsiteX0" fmla="*/ 0 w 4487666"/>
                    <a:gd name="connsiteY0" fmla="*/ 21450 h 2634022"/>
                    <a:gd name="connsiteX1" fmla="*/ 2679960 w 4487666"/>
                    <a:gd name="connsiteY1" fmla="*/ 314328 h 2634022"/>
                    <a:gd name="connsiteX2" fmla="*/ 3148045 w 4487666"/>
                    <a:gd name="connsiteY2" fmla="*/ 74843 h 2634022"/>
                    <a:gd name="connsiteX3" fmla="*/ 3670531 w 4487666"/>
                    <a:gd name="connsiteY3" fmla="*/ 141224 h 2634022"/>
                    <a:gd name="connsiteX4" fmla="*/ 4394993 w 4487666"/>
                    <a:gd name="connsiteY4" fmla="*/ 934997 h 2634022"/>
                    <a:gd name="connsiteX5" fmla="*/ 4465217 w 4487666"/>
                    <a:gd name="connsiteY5" fmla="*/ 1348470 h 2634022"/>
                    <a:gd name="connsiteX6" fmla="*/ 4171303 w 4487666"/>
                    <a:gd name="connsiteY6" fmla="*/ 1689557 h 2634022"/>
                    <a:gd name="connsiteX7" fmla="*/ 0 w 4487666"/>
                    <a:gd name="connsiteY7" fmla="*/ 2634022 h 2634022"/>
                    <a:gd name="connsiteX8" fmla="*/ 0 w 4487666"/>
                    <a:gd name="connsiteY8" fmla="*/ 21450 h 2634022"/>
                    <a:gd name="connsiteX0" fmla="*/ 0 w 4494029"/>
                    <a:gd name="connsiteY0" fmla="*/ 21450 h 2634022"/>
                    <a:gd name="connsiteX1" fmla="*/ 2679960 w 4494029"/>
                    <a:gd name="connsiteY1" fmla="*/ 314328 h 2634022"/>
                    <a:gd name="connsiteX2" fmla="*/ 3148045 w 4494029"/>
                    <a:gd name="connsiteY2" fmla="*/ 74843 h 2634022"/>
                    <a:gd name="connsiteX3" fmla="*/ 3670531 w 4494029"/>
                    <a:gd name="connsiteY3" fmla="*/ 141224 h 2634022"/>
                    <a:gd name="connsiteX4" fmla="*/ 4394993 w 4494029"/>
                    <a:gd name="connsiteY4" fmla="*/ 934997 h 2634022"/>
                    <a:gd name="connsiteX5" fmla="*/ 4465217 w 4494029"/>
                    <a:gd name="connsiteY5" fmla="*/ 1348470 h 2634022"/>
                    <a:gd name="connsiteX6" fmla="*/ 4171303 w 4494029"/>
                    <a:gd name="connsiteY6" fmla="*/ 1689557 h 2634022"/>
                    <a:gd name="connsiteX7" fmla="*/ 0 w 4494029"/>
                    <a:gd name="connsiteY7" fmla="*/ 2634022 h 2634022"/>
                    <a:gd name="connsiteX8" fmla="*/ 0 w 4494029"/>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0 w 4497210"/>
                    <a:gd name="connsiteY7" fmla="*/ 2634022 h 2634022"/>
                    <a:gd name="connsiteX8" fmla="*/ 0 w 4497210"/>
                    <a:gd name="connsiteY8"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2843243 w 4497210"/>
                    <a:gd name="connsiteY7" fmla="*/ 1987099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71303 w 4497210"/>
                    <a:gd name="connsiteY6" fmla="*/ 16895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96703 w 4497210"/>
                    <a:gd name="connsiteY6" fmla="*/ 1700443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38646 w 4497210"/>
                    <a:gd name="connsiteY6" fmla="*/ 1714957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5904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60418 w 4497210"/>
                    <a:gd name="connsiteY6" fmla="*/ 1722214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0 w 4497210"/>
                    <a:gd name="connsiteY8" fmla="*/ 2634022 h 2634022"/>
                    <a:gd name="connsiteX9" fmla="*/ 0 w 4497210"/>
                    <a:gd name="connsiteY9"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514529 w 4497210"/>
                    <a:gd name="connsiteY8" fmla="*/ 23572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0 w 4497210"/>
                    <a:gd name="connsiteY9" fmla="*/ 2634022 h 2634022"/>
                    <a:gd name="connsiteX10" fmla="*/ 0 w 4497210"/>
                    <a:gd name="connsiteY10"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429441 w 4497210"/>
                    <a:gd name="connsiteY9" fmla="*/ 2481746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24513 w 4497210"/>
                    <a:gd name="connsiteY9" fmla="*/ 1396658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0 w 4497210"/>
                    <a:gd name="connsiteY10" fmla="*/ 2634022 h 2634022"/>
                    <a:gd name="connsiteX11" fmla="*/ 0 w 4497210"/>
                    <a:gd name="connsiteY11"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1824413 w 4497210"/>
                    <a:gd name="connsiteY10" fmla="*/ 1763942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0 w 4497210"/>
                    <a:gd name="connsiteY11" fmla="*/ 2634022 h 2634022"/>
                    <a:gd name="connsiteX12" fmla="*/ 0 w 4497210"/>
                    <a:gd name="connsiteY12"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371785 w 4497210"/>
                    <a:gd name="connsiteY11" fmla="*/ 1777658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422077 w 4497210"/>
                    <a:gd name="connsiteY11" fmla="*/ 1261022 h 2634022"/>
                    <a:gd name="connsiteX12" fmla="*/ 0 w 4497210"/>
                    <a:gd name="connsiteY12" fmla="*/ 2634022 h 2634022"/>
                    <a:gd name="connsiteX13" fmla="*/ 0 w 4497210"/>
                    <a:gd name="connsiteY13"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10113 w 4497210"/>
                    <a:gd name="connsiteY11" fmla="*/ 122444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422077 w 4497210"/>
                    <a:gd name="connsiteY12" fmla="*/ 1261022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634022"/>
                    <a:gd name="connsiteX1" fmla="*/ 2679960 w 4497210"/>
                    <a:gd name="connsiteY1" fmla="*/ 314328 h 2634022"/>
                    <a:gd name="connsiteX2" fmla="*/ 3148045 w 4497210"/>
                    <a:gd name="connsiteY2" fmla="*/ 74843 h 2634022"/>
                    <a:gd name="connsiteX3" fmla="*/ 3670531 w 4497210"/>
                    <a:gd name="connsiteY3" fmla="*/ 141224 h 2634022"/>
                    <a:gd name="connsiteX4" fmla="*/ 4394993 w 4497210"/>
                    <a:gd name="connsiteY4" fmla="*/ 934997 h 2634022"/>
                    <a:gd name="connsiteX5" fmla="*/ 4465217 w 4497210"/>
                    <a:gd name="connsiteY5" fmla="*/ 1348470 h 2634022"/>
                    <a:gd name="connsiteX6" fmla="*/ 4149532 w 4497210"/>
                    <a:gd name="connsiteY6" fmla="*/ 1725842 h 2634022"/>
                    <a:gd name="connsiteX7" fmla="*/ 3949958 w 4497210"/>
                    <a:gd name="connsiteY7" fmla="*/ 2324556 h 2634022"/>
                    <a:gd name="connsiteX8" fmla="*/ 3663300 w 4497210"/>
                    <a:gd name="connsiteY8" fmla="*/ 2408013 h 2634022"/>
                    <a:gd name="connsiteX9" fmla="*/ 2606225 w 4497210"/>
                    <a:gd name="connsiteY9" fmla="*/ 1401230 h 2634022"/>
                    <a:gd name="connsiteX10" fmla="*/ 2139881 w 4497210"/>
                    <a:gd name="connsiteY10" fmla="*/ 1302170 h 2634022"/>
                    <a:gd name="connsiteX11" fmla="*/ 1732973 w 4497210"/>
                    <a:gd name="connsiteY11" fmla="*/ 1247306 h 2634022"/>
                    <a:gd name="connsiteX12" fmla="*/ 1380929 w 4497210"/>
                    <a:gd name="connsiteY12" fmla="*/ 1288454 h 2634022"/>
                    <a:gd name="connsiteX13" fmla="*/ 0 w 4497210"/>
                    <a:gd name="connsiteY13" fmla="*/ 2634022 h 2634022"/>
                    <a:gd name="connsiteX14" fmla="*/ 0 w 4497210"/>
                    <a:gd name="connsiteY14" fmla="*/ 21450 h 2634022"/>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0 w 4497210"/>
                    <a:gd name="connsiteY14"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210497 w 4497210"/>
                    <a:gd name="connsiteY14" fmla="*/ 904406 h 2435306"/>
                    <a:gd name="connsiteX15" fmla="*/ 0 w 4497210"/>
                    <a:gd name="connsiteY15" fmla="*/ 21450 h 2435306"/>
                    <a:gd name="connsiteX0" fmla="*/ 0 w 4497210"/>
                    <a:gd name="connsiteY0" fmla="*/ 21450 h 2435306"/>
                    <a:gd name="connsiteX1" fmla="*/ 2679960 w 4497210"/>
                    <a:gd name="connsiteY1" fmla="*/ 314328 h 2435306"/>
                    <a:gd name="connsiteX2" fmla="*/ 3148045 w 4497210"/>
                    <a:gd name="connsiteY2" fmla="*/ 74843 h 2435306"/>
                    <a:gd name="connsiteX3" fmla="*/ 3670531 w 4497210"/>
                    <a:gd name="connsiteY3" fmla="*/ 141224 h 2435306"/>
                    <a:gd name="connsiteX4" fmla="*/ 4394993 w 4497210"/>
                    <a:gd name="connsiteY4" fmla="*/ 934997 h 2435306"/>
                    <a:gd name="connsiteX5" fmla="*/ 4465217 w 4497210"/>
                    <a:gd name="connsiteY5" fmla="*/ 1348470 h 2435306"/>
                    <a:gd name="connsiteX6" fmla="*/ 4149532 w 4497210"/>
                    <a:gd name="connsiteY6" fmla="*/ 1725842 h 2435306"/>
                    <a:gd name="connsiteX7" fmla="*/ 3949958 w 4497210"/>
                    <a:gd name="connsiteY7" fmla="*/ 2324556 h 2435306"/>
                    <a:gd name="connsiteX8" fmla="*/ 3663300 w 4497210"/>
                    <a:gd name="connsiteY8" fmla="*/ 2408013 h 2435306"/>
                    <a:gd name="connsiteX9" fmla="*/ 2606225 w 4497210"/>
                    <a:gd name="connsiteY9" fmla="*/ 1401230 h 2435306"/>
                    <a:gd name="connsiteX10" fmla="*/ 2139881 w 4497210"/>
                    <a:gd name="connsiteY10" fmla="*/ 1302170 h 2435306"/>
                    <a:gd name="connsiteX11" fmla="*/ 1732973 w 4497210"/>
                    <a:gd name="connsiteY11" fmla="*/ 1247306 h 2435306"/>
                    <a:gd name="connsiteX12" fmla="*/ 1380929 w 4497210"/>
                    <a:gd name="connsiteY12" fmla="*/ 1288454 h 2435306"/>
                    <a:gd name="connsiteX13" fmla="*/ 438912 w 4497210"/>
                    <a:gd name="connsiteY13" fmla="*/ 1833922 h 2435306"/>
                    <a:gd name="connsiteX14" fmla="*/ 45905 w 4497210"/>
                    <a:gd name="connsiteY14" fmla="*/ 1393610 h 2435306"/>
                    <a:gd name="connsiteX15" fmla="*/ 0 w 4497210"/>
                    <a:gd name="connsiteY15" fmla="*/ 21450 h 2435306"/>
                    <a:gd name="connsiteX0" fmla="*/ 42359 w 4539569"/>
                    <a:gd name="connsiteY0" fmla="*/ 21450 h 2435306"/>
                    <a:gd name="connsiteX1" fmla="*/ 2722319 w 4539569"/>
                    <a:gd name="connsiteY1" fmla="*/ 314328 h 2435306"/>
                    <a:gd name="connsiteX2" fmla="*/ 3190404 w 4539569"/>
                    <a:gd name="connsiteY2" fmla="*/ 74843 h 2435306"/>
                    <a:gd name="connsiteX3" fmla="*/ 3712890 w 4539569"/>
                    <a:gd name="connsiteY3" fmla="*/ 141224 h 2435306"/>
                    <a:gd name="connsiteX4" fmla="*/ 4437352 w 4539569"/>
                    <a:gd name="connsiteY4" fmla="*/ 934997 h 2435306"/>
                    <a:gd name="connsiteX5" fmla="*/ 4507576 w 4539569"/>
                    <a:gd name="connsiteY5" fmla="*/ 1348470 h 2435306"/>
                    <a:gd name="connsiteX6" fmla="*/ 4191891 w 4539569"/>
                    <a:gd name="connsiteY6" fmla="*/ 1725842 h 2435306"/>
                    <a:gd name="connsiteX7" fmla="*/ 3992317 w 4539569"/>
                    <a:gd name="connsiteY7" fmla="*/ 2324556 h 2435306"/>
                    <a:gd name="connsiteX8" fmla="*/ 3705659 w 4539569"/>
                    <a:gd name="connsiteY8" fmla="*/ 2408013 h 2435306"/>
                    <a:gd name="connsiteX9" fmla="*/ 2648584 w 4539569"/>
                    <a:gd name="connsiteY9" fmla="*/ 1401230 h 2435306"/>
                    <a:gd name="connsiteX10" fmla="*/ 2182240 w 4539569"/>
                    <a:gd name="connsiteY10" fmla="*/ 1302170 h 2435306"/>
                    <a:gd name="connsiteX11" fmla="*/ 1775332 w 4539569"/>
                    <a:gd name="connsiteY11" fmla="*/ 1247306 h 2435306"/>
                    <a:gd name="connsiteX12" fmla="*/ 1423288 w 4539569"/>
                    <a:gd name="connsiteY12" fmla="*/ 1288454 h 2435306"/>
                    <a:gd name="connsiteX13" fmla="*/ 481271 w 4539569"/>
                    <a:gd name="connsiteY13" fmla="*/ 1833922 h 2435306"/>
                    <a:gd name="connsiteX14" fmla="*/ 88264 w 4539569"/>
                    <a:gd name="connsiteY14" fmla="*/ 1393610 h 2435306"/>
                    <a:gd name="connsiteX15" fmla="*/ 42359 w 4539569"/>
                    <a:gd name="connsiteY15" fmla="*/ 21450 h 2435306"/>
                    <a:gd name="connsiteX0" fmla="*/ 55431 w 4552641"/>
                    <a:gd name="connsiteY0" fmla="*/ 21450 h 2435306"/>
                    <a:gd name="connsiteX1" fmla="*/ 2735391 w 4552641"/>
                    <a:gd name="connsiteY1" fmla="*/ 314328 h 2435306"/>
                    <a:gd name="connsiteX2" fmla="*/ 3203476 w 4552641"/>
                    <a:gd name="connsiteY2" fmla="*/ 74843 h 2435306"/>
                    <a:gd name="connsiteX3" fmla="*/ 3725962 w 4552641"/>
                    <a:gd name="connsiteY3" fmla="*/ 141224 h 2435306"/>
                    <a:gd name="connsiteX4" fmla="*/ 4450424 w 4552641"/>
                    <a:gd name="connsiteY4" fmla="*/ 934997 h 2435306"/>
                    <a:gd name="connsiteX5" fmla="*/ 4520648 w 4552641"/>
                    <a:gd name="connsiteY5" fmla="*/ 1348470 h 2435306"/>
                    <a:gd name="connsiteX6" fmla="*/ 4204963 w 4552641"/>
                    <a:gd name="connsiteY6" fmla="*/ 1725842 h 2435306"/>
                    <a:gd name="connsiteX7" fmla="*/ 4005389 w 4552641"/>
                    <a:gd name="connsiteY7" fmla="*/ 2324556 h 2435306"/>
                    <a:gd name="connsiteX8" fmla="*/ 3718731 w 4552641"/>
                    <a:gd name="connsiteY8" fmla="*/ 2408013 h 2435306"/>
                    <a:gd name="connsiteX9" fmla="*/ 2661656 w 4552641"/>
                    <a:gd name="connsiteY9" fmla="*/ 1401230 h 2435306"/>
                    <a:gd name="connsiteX10" fmla="*/ 2195312 w 4552641"/>
                    <a:gd name="connsiteY10" fmla="*/ 1302170 h 2435306"/>
                    <a:gd name="connsiteX11" fmla="*/ 1788404 w 4552641"/>
                    <a:gd name="connsiteY11" fmla="*/ 1247306 h 2435306"/>
                    <a:gd name="connsiteX12" fmla="*/ 1436360 w 4552641"/>
                    <a:gd name="connsiteY12" fmla="*/ 1288454 h 2435306"/>
                    <a:gd name="connsiteX13" fmla="*/ 494343 w 4552641"/>
                    <a:gd name="connsiteY13" fmla="*/ 1833922 h 2435306"/>
                    <a:gd name="connsiteX14" fmla="*/ 101336 w 4552641"/>
                    <a:gd name="connsiteY14" fmla="*/ 1393610 h 2435306"/>
                    <a:gd name="connsiteX15" fmla="*/ 55431 w 4552641"/>
                    <a:gd name="connsiteY15" fmla="*/ 21450 h 2435306"/>
                    <a:gd name="connsiteX0" fmla="*/ 49771 w 4546981"/>
                    <a:gd name="connsiteY0" fmla="*/ 21450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49771 w 4546981"/>
                    <a:gd name="connsiteY15" fmla="*/ 21450 h 2435306"/>
                    <a:gd name="connsiteX0" fmla="*/ 1508239 w 4546981"/>
                    <a:gd name="connsiteY0" fmla="*/ 332346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508239 w 4546981"/>
                    <a:gd name="connsiteY15" fmla="*/ 332346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52207 w 4546981"/>
                    <a:gd name="connsiteY0" fmla="*/ 483222 h 2435306"/>
                    <a:gd name="connsiteX1" fmla="*/ 2729731 w 4546981"/>
                    <a:gd name="connsiteY1" fmla="*/ 314328 h 2435306"/>
                    <a:gd name="connsiteX2" fmla="*/ 3197816 w 4546981"/>
                    <a:gd name="connsiteY2" fmla="*/ 74843 h 2435306"/>
                    <a:gd name="connsiteX3" fmla="*/ 3720302 w 4546981"/>
                    <a:gd name="connsiteY3" fmla="*/ 141224 h 2435306"/>
                    <a:gd name="connsiteX4" fmla="*/ 4444764 w 4546981"/>
                    <a:gd name="connsiteY4" fmla="*/ 934997 h 2435306"/>
                    <a:gd name="connsiteX5" fmla="*/ 4514988 w 4546981"/>
                    <a:gd name="connsiteY5" fmla="*/ 1348470 h 2435306"/>
                    <a:gd name="connsiteX6" fmla="*/ 4199303 w 4546981"/>
                    <a:gd name="connsiteY6" fmla="*/ 1725842 h 2435306"/>
                    <a:gd name="connsiteX7" fmla="*/ 3999729 w 4546981"/>
                    <a:gd name="connsiteY7" fmla="*/ 2324556 h 2435306"/>
                    <a:gd name="connsiteX8" fmla="*/ 3713071 w 4546981"/>
                    <a:gd name="connsiteY8" fmla="*/ 2408013 h 2435306"/>
                    <a:gd name="connsiteX9" fmla="*/ 2655996 w 4546981"/>
                    <a:gd name="connsiteY9" fmla="*/ 1401230 h 2435306"/>
                    <a:gd name="connsiteX10" fmla="*/ 2189652 w 4546981"/>
                    <a:gd name="connsiteY10" fmla="*/ 1302170 h 2435306"/>
                    <a:gd name="connsiteX11" fmla="*/ 1782744 w 4546981"/>
                    <a:gd name="connsiteY11" fmla="*/ 1247306 h 2435306"/>
                    <a:gd name="connsiteX12" fmla="*/ 1430700 w 4546981"/>
                    <a:gd name="connsiteY12" fmla="*/ 1288454 h 2435306"/>
                    <a:gd name="connsiteX13" fmla="*/ 488683 w 4546981"/>
                    <a:gd name="connsiteY13" fmla="*/ 1833922 h 2435306"/>
                    <a:gd name="connsiteX14" fmla="*/ 95676 w 4546981"/>
                    <a:gd name="connsiteY14" fmla="*/ 1393610 h 2435306"/>
                    <a:gd name="connsiteX15" fmla="*/ 1252207 w 4546981"/>
                    <a:gd name="connsiteY15" fmla="*/ 483222 h 2435306"/>
                    <a:gd name="connsiteX0" fmla="*/ 1232610 w 4527384"/>
                    <a:gd name="connsiteY0" fmla="*/ 483222 h 2435306"/>
                    <a:gd name="connsiteX1" fmla="*/ 2710134 w 4527384"/>
                    <a:gd name="connsiteY1" fmla="*/ 314328 h 2435306"/>
                    <a:gd name="connsiteX2" fmla="*/ 3178219 w 4527384"/>
                    <a:gd name="connsiteY2" fmla="*/ 74843 h 2435306"/>
                    <a:gd name="connsiteX3" fmla="*/ 3700705 w 4527384"/>
                    <a:gd name="connsiteY3" fmla="*/ 141224 h 2435306"/>
                    <a:gd name="connsiteX4" fmla="*/ 4425167 w 4527384"/>
                    <a:gd name="connsiteY4" fmla="*/ 934997 h 2435306"/>
                    <a:gd name="connsiteX5" fmla="*/ 4495391 w 4527384"/>
                    <a:gd name="connsiteY5" fmla="*/ 1348470 h 2435306"/>
                    <a:gd name="connsiteX6" fmla="*/ 4179706 w 4527384"/>
                    <a:gd name="connsiteY6" fmla="*/ 1725842 h 2435306"/>
                    <a:gd name="connsiteX7" fmla="*/ 3980132 w 4527384"/>
                    <a:gd name="connsiteY7" fmla="*/ 2324556 h 2435306"/>
                    <a:gd name="connsiteX8" fmla="*/ 3693474 w 4527384"/>
                    <a:gd name="connsiteY8" fmla="*/ 2408013 h 2435306"/>
                    <a:gd name="connsiteX9" fmla="*/ 2636399 w 4527384"/>
                    <a:gd name="connsiteY9" fmla="*/ 1401230 h 2435306"/>
                    <a:gd name="connsiteX10" fmla="*/ 2170055 w 4527384"/>
                    <a:gd name="connsiteY10" fmla="*/ 1302170 h 2435306"/>
                    <a:gd name="connsiteX11" fmla="*/ 1763147 w 4527384"/>
                    <a:gd name="connsiteY11" fmla="*/ 1247306 h 2435306"/>
                    <a:gd name="connsiteX12" fmla="*/ 1411103 w 4527384"/>
                    <a:gd name="connsiteY12" fmla="*/ 1288454 h 2435306"/>
                    <a:gd name="connsiteX13" fmla="*/ 469086 w 4527384"/>
                    <a:gd name="connsiteY13" fmla="*/ 1833922 h 2435306"/>
                    <a:gd name="connsiteX14" fmla="*/ 98939 w 4527384"/>
                    <a:gd name="connsiteY14" fmla="*/ 1347890 h 2435306"/>
                    <a:gd name="connsiteX15" fmla="*/ 1232610 w 4527384"/>
                    <a:gd name="connsiteY15" fmla="*/ 483222 h 2435306"/>
                    <a:gd name="connsiteX0" fmla="*/ 1247947 w 4542721"/>
                    <a:gd name="connsiteY0" fmla="*/ 483222 h 2435306"/>
                    <a:gd name="connsiteX1" fmla="*/ 2725471 w 4542721"/>
                    <a:gd name="connsiteY1" fmla="*/ 314328 h 2435306"/>
                    <a:gd name="connsiteX2" fmla="*/ 3193556 w 4542721"/>
                    <a:gd name="connsiteY2" fmla="*/ 74843 h 2435306"/>
                    <a:gd name="connsiteX3" fmla="*/ 3716042 w 4542721"/>
                    <a:gd name="connsiteY3" fmla="*/ 141224 h 2435306"/>
                    <a:gd name="connsiteX4" fmla="*/ 4440504 w 4542721"/>
                    <a:gd name="connsiteY4" fmla="*/ 934997 h 2435306"/>
                    <a:gd name="connsiteX5" fmla="*/ 4510728 w 4542721"/>
                    <a:gd name="connsiteY5" fmla="*/ 1348470 h 2435306"/>
                    <a:gd name="connsiteX6" fmla="*/ 4195043 w 4542721"/>
                    <a:gd name="connsiteY6" fmla="*/ 1725842 h 2435306"/>
                    <a:gd name="connsiteX7" fmla="*/ 3995469 w 4542721"/>
                    <a:gd name="connsiteY7" fmla="*/ 2324556 h 2435306"/>
                    <a:gd name="connsiteX8" fmla="*/ 3708811 w 4542721"/>
                    <a:gd name="connsiteY8" fmla="*/ 2408013 h 2435306"/>
                    <a:gd name="connsiteX9" fmla="*/ 2651736 w 4542721"/>
                    <a:gd name="connsiteY9" fmla="*/ 1401230 h 2435306"/>
                    <a:gd name="connsiteX10" fmla="*/ 2185392 w 4542721"/>
                    <a:gd name="connsiteY10" fmla="*/ 1302170 h 2435306"/>
                    <a:gd name="connsiteX11" fmla="*/ 1778484 w 4542721"/>
                    <a:gd name="connsiteY11" fmla="*/ 1247306 h 2435306"/>
                    <a:gd name="connsiteX12" fmla="*/ 1426440 w 4542721"/>
                    <a:gd name="connsiteY12" fmla="*/ 1288454 h 2435306"/>
                    <a:gd name="connsiteX13" fmla="*/ 484423 w 4542721"/>
                    <a:gd name="connsiteY13" fmla="*/ 1833922 h 2435306"/>
                    <a:gd name="connsiteX14" fmla="*/ 114276 w 4542721"/>
                    <a:gd name="connsiteY14" fmla="*/ 1347890 h 2435306"/>
                    <a:gd name="connsiteX15" fmla="*/ 1247947 w 4542721"/>
                    <a:gd name="connsiteY15" fmla="*/ 483222 h 2435306"/>
                    <a:gd name="connsiteX0" fmla="*/ 1246681 w 4541455"/>
                    <a:gd name="connsiteY0" fmla="*/ 483222 h 2435306"/>
                    <a:gd name="connsiteX1" fmla="*/ 2724205 w 4541455"/>
                    <a:gd name="connsiteY1" fmla="*/ 314328 h 2435306"/>
                    <a:gd name="connsiteX2" fmla="*/ 3192290 w 4541455"/>
                    <a:gd name="connsiteY2" fmla="*/ 74843 h 2435306"/>
                    <a:gd name="connsiteX3" fmla="*/ 3714776 w 4541455"/>
                    <a:gd name="connsiteY3" fmla="*/ 141224 h 2435306"/>
                    <a:gd name="connsiteX4" fmla="*/ 4439238 w 4541455"/>
                    <a:gd name="connsiteY4" fmla="*/ 934997 h 2435306"/>
                    <a:gd name="connsiteX5" fmla="*/ 4509462 w 4541455"/>
                    <a:gd name="connsiteY5" fmla="*/ 1348470 h 2435306"/>
                    <a:gd name="connsiteX6" fmla="*/ 4193777 w 4541455"/>
                    <a:gd name="connsiteY6" fmla="*/ 1725842 h 2435306"/>
                    <a:gd name="connsiteX7" fmla="*/ 3994203 w 4541455"/>
                    <a:gd name="connsiteY7" fmla="*/ 2324556 h 2435306"/>
                    <a:gd name="connsiteX8" fmla="*/ 3707545 w 4541455"/>
                    <a:gd name="connsiteY8" fmla="*/ 2408013 h 2435306"/>
                    <a:gd name="connsiteX9" fmla="*/ 2650470 w 4541455"/>
                    <a:gd name="connsiteY9" fmla="*/ 1401230 h 2435306"/>
                    <a:gd name="connsiteX10" fmla="*/ 2184126 w 4541455"/>
                    <a:gd name="connsiteY10" fmla="*/ 1302170 h 2435306"/>
                    <a:gd name="connsiteX11" fmla="*/ 1777218 w 4541455"/>
                    <a:gd name="connsiteY11" fmla="*/ 1247306 h 2435306"/>
                    <a:gd name="connsiteX12" fmla="*/ 1425174 w 4541455"/>
                    <a:gd name="connsiteY12" fmla="*/ 1288454 h 2435306"/>
                    <a:gd name="connsiteX13" fmla="*/ 483157 w 4541455"/>
                    <a:gd name="connsiteY13" fmla="*/ 1833922 h 2435306"/>
                    <a:gd name="connsiteX14" fmla="*/ 113010 w 4541455"/>
                    <a:gd name="connsiteY14" fmla="*/ 1347890 h 2435306"/>
                    <a:gd name="connsiteX15" fmla="*/ 1246681 w 4541455"/>
                    <a:gd name="connsiteY15" fmla="*/ 483222 h 24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1455" h="2435306">
                      <a:moveTo>
                        <a:pt x="1246681" y="483222"/>
                      </a:moveTo>
                      <a:cubicBezTo>
                        <a:pt x="1835201" y="52020"/>
                        <a:pt x="2396289" y="311190"/>
                        <a:pt x="2724205" y="314328"/>
                      </a:cubicBezTo>
                      <a:cubicBezTo>
                        <a:pt x="2960062" y="331262"/>
                        <a:pt x="3047147" y="170395"/>
                        <a:pt x="3192290" y="74843"/>
                      </a:cubicBezTo>
                      <a:cubicBezTo>
                        <a:pt x="3383386" y="-77202"/>
                        <a:pt x="3592623" y="32011"/>
                        <a:pt x="3714776" y="141224"/>
                      </a:cubicBezTo>
                      <a:lnTo>
                        <a:pt x="4439238" y="934997"/>
                      </a:lnTo>
                      <a:cubicBezTo>
                        <a:pt x="4506189" y="1003878"/>
                        <a:pt x="4587654" y="1116304"/>
                        <a:pt x="4509462" y="1348470"/>
                      </a:cubicBezTo>
                      <a:cubicBezTo>
                        <a:pt x="4436891" y="1483937"/>
                        <a:pt x="4280862" y="1633916"/>
                        <a:pt x="4193777" y="1725842"/>
                      </a:cubicBezTo>
                      <a:cubicBezTo>
                        <a:pt x="4115158" y="1959280"/>
                        <a:pt x="4076451" y="2116518"/>
                        <a:pt x="3994203" y="2324556"/>
                      </a:cubicBezTo>
                      <a:cubicBezTo>
                        <a:pt x="3956707" y="2399546"/>
                        <a:pt x="3850270" y="2478166"/>
                        <a:pt x="3707545" y="2408013"/>
                      </a:cubicBezTo>
                      <a:lnTo>
                        <a:pt x="2650470" y="1401230"/>
                      </a:lnTo>
                      <a:cubicBezTo>
                        <a:pt x="2581890" y="1340778"/>
                        <a:pt x="2463018" y="1243750"/>
                        <a:pt x="2184126" y="1302170"/>
                      </a:cubicBezTo>
                      <a:cubicBezTo>
                        <a:pt x="2066778" y="1309282"/>
                        <a:pt x="1983720" y="1304456"/>
                        <a:pt x="1777218" y="1247306"/>
                      </a:cubicBezTo>
                      <a:cubicBezTo>
                        <a:pt x="1726164" y="1217588"/>
                        <a:pt x="1655329" y="1154109"/>
                        <a:pt x="1425174" y="1288454"/>
                      </a:cubicBezTo>
                      <a:cubicBezTo>
                        <a:pt x="932860" y="1563241"/>
                        <a:pt x="756015" y="1710011"/>
                        <a:pt x="483157" y="1833922"/>
                      </a:cubicBezTo>
                      <a:cubicBezTo>
                        <a:pt x="246999" y="1938611"/>
                        <a:pt x="-213188" y="1691257"/>
                        <a:pt x="113010" y="1347890"/>
                      </a:cubicBezTo>
                      <a:lnTo>
                        <a:pt x="1246681" y="483222"/>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8" name="Rectangle 2">
                  <a:extLst>
                    <a:ext uri="{FF2B5EF4-FFF2-40B4-BE49-F238E27FC236}">
                      <a16:creationId xmlns="" xmlns:a16="http://schemas.microsoft.com/office/drawing/2014/main" id="{FE7C21FC-AC75-453E-924F-F5D778299EDE}"/>
                    </a:ext>
                  </a:extLst>
                </p:cNvPr>
                <p:cNvSpPr/>
                <p:nvPr/>
              </p:nvSpPr>
              <p:spPr>
                <a:xfrm>
                  <a:off x="7352478" y="1414236"/>
                  <a:ext cx="385353" cy="383102"/>
                </a:xfrm>
                <a:custGeom>
                  <a:avLst/>
                  <a:gdLst>
                    <a:gd name="connsiteX0" fmla="*/ 0 w 2013626"/>
                    <a:gd name="connsiteY0" fmla="*/ 0 h 1327826"/>
                    <a:gd name="connsiteX1" fmla="*/ 2013626 w 2013626"/>
                    <a:gd name="connsiteY1" fmla="*/ 0 h 1327826"/>
                    <a:gd name="connsiteX2" fmla="*/ 2013626 w 2013626"/>
                    <a:gd name="connsiteY2" fmla="*/ 1327826 h 1327826"/>
                    <a:gd name="connsiteX3" fmla="*/ 0 w 2013626"/>
                    <a:gd name="connsiteY3" fmla="*/ 1327826 h 1327826"/>
                    <a:gd name="connsiteX4" fmla="*/ 0 w 2013626"/>
                    <a:gd name="connsiteY4" fmla="*/ 0 h 1327826"/>
                    <a:gd name="connsiteX0" fmla="*/ 311285 w 2324911"/>
                    <a:gd name="connsiteY0" fmla="*/ 0 h 1347281"/>
                    <a:gd name="connsiteX1" fmla="*/ 2324911 w 2324911"/>
                    <a:gd name="connsiteY1" fmla="*/ 0 h 1347281"/>
                    <a:gd name="connsiteX2" fmla="*/ 2324911 w 2324911"/>
                    <a:gd name="connsiteY2" fmla="*/ 1327826 h 1347281"/>
                    <a:gd name="connsiteX3" fmla="*/ 0 w 2324911"/>
                    <a:gd name="connsiteY3" fmla="*/ 1347281 h 1347281"/>
                    <a:gd name="connsiteX4" fmla="*/ 311285 w 2324911"/>
                    <a:gd name="connsiteY4" fmla="*/ 0 h 1347281"/>
                    <a:gd name="connsiteX0" fmla="*/ 38911 w 2324911"/>
                    <a:gd name="connsiteY0" fmla="*/ 768486 h 1347281"/>
                    <a:gd name="connsiteX1" fmla="*/ 2324911 w 2324911"/>
                    <a:gd name="connsiteY1" fmla="*/ 0 h 1347281"/>
                    <a:gd name="connsiteX2" fmla="*/ 2324911 w 2324911"/>
                    <a:gd name="connsiteY2" fmla="*/ 1327826 h 1347281"/>
                    <a:gd name="connsiteX3" fmla="*/ 0 w 2324911"/>
                    <a:gd name="connsiteY3" fmla="*/ 1347281 h 1347281"/>
                    <a:gd name="connsiteX4" fmla="*/ 38911 w 2324911"/>
                    <a:gd name="connsiteY4" fmla="*/ 768486 h 1347281"/>
                    <a:gd name="connsiteX0" fmla="*/ 38911 w 2324911"/>
                    <a:gd name="connsiteY0" fmla="*/ 972767 h 1551562"/>
                    <a:gd name="connsiteX1" fmla="*/ 928992 w 2324911"/>
                    <a:gd name="connsiteY1" fmla="*/ 0 h 1551562"/>
                    <a:gd name="connsiteX2" fmla="*/ 2324911 w 2324911"/>
                    <a:gd name="connsiteY2" fmla="*/ 1532107 h 1551562"/>
                    <a:gd name="connsiteX3" fmla="*/ 0 w 2324911"/>
                    <a:gd name="connsiteY3" fmla="*/ 1551562 h 1551562"/>
                    <a:gd name="connsiteX4" fmla="*/ 38911 w 2324911"/>
                    <a:gd name="connsiteY4" fmla="*/ 972767 h 1551562"/>
                    <a:gd name="connsiteX0" fmla="*/ 38911 w 1585609"/>
                    <a:gd name="connsiteY0" fmla="*/ 982494 h 1561289"/>
                    <a:gd name="connsiteX1" fmla="*/ 928992 w 1585609"/>
                    <a:gd name="connsiteY1" fmla="*/ 9727 h 1561289"/>
                    <a:gd name="connsiteX2" fmla="*/ 1585609 w 1585609"/>
                    <a:gd name="connsiteY2" fmla="*/ 0 h 1561289"/>
                    <a:gd name="connsiteX3" fmla="*/ 0 w 1585609"/>
                    <a:gd name="connsiteY3" fmla="*/ 1561289 h 1561289"/>
                    <a:gd name="connsiteX4" fmla="*/ 38911 w 1585609"/>
                    <a:gd name="connsiteY4" fmla="*/ 982494 h 1561289"/>
                    <a:gd name="connsiteX0" fmla="*/ 38911 w 1585609"/>
                    <a:gd name="connsiteY0" fmla="*/ 982494 h 1561289"/>
                    <a:gd name="connsiteX1" fmla="*/ 928992 w 1585609"/>
                    <a:gd name="connsiteY1" fmla="*/ 9727 h 1561289"/>
                    <a:gd name="connsiteX2" fmla="*/ 1585609 w 1585609"/>
                    <a:gd name="connsiteY2" fmla="*/ 0 h 1561289"/>
                    <a:gd name="connsiteX3" fmla="*/ 1181912 w 1585609"/>
                    <a:gd name="connsiteY3" fmla="*/ 384243 h 1561289"/>
                    <a:gd name="connsiteX4" fmla="*/ 0 w 1585609"/>
                    <a:gd name="connsiteY4" fmla="*/ 1561289 h 1561289"/>
                    <a:gd name="connsiteX5" fmla="*/ 38911 w 1585609"/>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0 w 2490282"/>
                    <a:gd name="connsiteY4" fmla="*/ 1561289 h 1561289"/>
                    <a:gd name="connsiteX5" fmla="*/ 38911 w 2490282"/>
                    <a:gd name="connsiteY5"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347281 w 2490282"/>
                    <a:gd name="connsiteY4" fmla="*/ 792805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0 w 2490282"/>
                    <a:gd name="connsiteY5" fmla="*/ 1561289 h 1561289"/>
                    <a:gd name="connsiteX6" fmla="*/ 38911 w 2490282"/>
                    <a:gd name="connsiteY6"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787940 w 2490282"/>
                    <a:gd name="connsiteY5" fmla="*/ 914401 h 1561289"/>
                    <a:gd name="connsiteX6" fmla="*/ 0 w 2490282"/>
                    <a:gd name="connsiteY6" fmla="*/ 1561289 h 1561289"/>
                    <a:gd name="connsiteX7" fmla="*/ 38911 w 2490282"/>
                    <a:gd name="connsiteY7" fmla="*/ 982494 h 1561289"/>
                    <a:gd name="connsiteX0" fmla="*/ 38911 w 2490282"/>
                    <a:gd name="connsiteY0" fmla="*/ 982494 h 1561289"/>
                    <a:gd name="connsiteX1" fmla="*/ 928992 w 2490282"/>
                    <a:gd name="connsiteY1" fmla="*/ 9727 h 1561289"/>
                    <a:gd name="connsiteX2" fmla="*/ 1585609 w 2490282"/>
                    <a:gd name="connsiteY2" fmla="*/ 0 h 1561289"/>
                    <a:gd name="connsiteX3" fmla="*/ 2490282 w 2490282"/>
                    <a:gd name="connsiteY3" fmla="*/ 131323 h 1561289"/>
                    <a:gd name="connsiteX4" fmla="*/ 1488332 w 2490282"/>
                    <a:gd name="connsiteY4" fmla="*/ 355060 h 1561289"/>
                    <a:gd name="connsiteX5" fmla="*/ 1070042 w 2490282"/>
                    <a:gd name="connsiteY5" fmla="*/ 306422 h 1561289"/>
                    <a:gd name="connsiteX6" fmla="*/ 0 w 2490282"/>
                    <a:gd name="connsiteY6" fmla="*/ 1561289 h 1561289"/>
                    <a:gd name="connsiteX7" fmla="*/ 38911 w 2490282"/>
                    <a:gd name="connsiteY7" fmla="*/ 982494 h 1561289"/>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0 w 2504874"/>
                    <a:gd name="connsiteY6" fmla="*/ 1532106 h 1532106"/>
                    <a:gd name="connsiteX7" fmla="*/ 53503 w 2504874"/>
                    <a:gd name="connsiteY7"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252920 w 2504874"/>
                    <a:gd name="connsiteY6" fmla="*/ 1245141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425102 h 1532106"/>
                    <a:gd name="connsiteX7" fmla="*/ 0 w 2504874"/>
                    <a:gd name="connsiteY7" fmla="*/ 1532106 h 1532106"/>
                    <a:gd name="connsiteX8" fmla="*/ 53503 w 2504874"/>
                    <a:gd name="connsiteY8" fmla="*/ 982494 h 1532106"/>
                    <a:gd name="connsiteX0" fmla="*/ 53503 w 2504874"/>
                    <a:gd name="connsiteY0" fmla="*/ 982494 h 1532106"/>
                    <a:gd name="connsiteX1" fmla="*/ 943584 w 2504874"/>
                    <a:gd name="connsiteY1" fmla="*/ 9727 h 1532106"/>
                    <a:gd name="connsiteX2" fmla="*/ 1600201 w 2504874"/>
                    <a:gd name="connsiteY2" fmla="*/ 0 h 1532106"/>
                    <a:gd name="connsiteX3" fmla="*/ 2504874 w 2504874"/>
                    <a:gd name="connsiteY3" fmla="*/ 131323 h 1532106"/>
                    <a:gd name="connsiteX4" fmla="*/ 1502924 w 2504874"/>
                    <a:gd name="connsiteY4" fmla="*/ 355060 h 1532106"/>
                    <a:gd name="connsiteX5" fmla="*/ 1084634 w 2504874"/>
                    <a:gd name="connsiteY5" fmla="*/ 306422 h 1532106"/>
                    <a:gd name="connsiteX6" fmla="*/ 355060 w 2504874"/>
                    <a:gd name="connsiteY6" fmla="*/ 1118680 h 1532106"/>
                    <a:gd name="connsiteX7" fmla="*/ 0 w 2504874"/>
                    <a:gd name="connsiteY7" fmla="*/ 1532106 h 1532106"/>
                    <a:gd name="connsiteX8" fmla="*/ 53503 w 2504874"/>
                    <a:gd name="connsiteY8" fmla="*/ 982494 h 1532106"/>
                    <a:gd name="connsiteX0" fmla="*/ 93644 w 2545015"/>
                    <a:gd name="connsiteY0" fmla="*/ 982494 h 1532106"/>
                    <a:gd name="connsiteX1" fmla="*/ 983725 w 2545015"/>
                    <a:gd name="connsiteY1" fmla="*/ 9727 h 1532106"/>
                    <a:gd name="connsiteX2" fmla="*/ 1640342 w 2545015"/>
                    <a:gd name="connsiteY2" fmla="*/ 0 h 1532106"/>
                    <a:gd name="connsiteX3" fmla="*/ 2545015 w 2545015"/>
                    <a:gd name="connsiteY3" fmla="*/ 131323 h 1532106"/>
                    <a:gd name="connsiteX4" fmla="*/ 1543065 w 2545015"/>
                    <a:gd name="connsiteY4" fmla="*/ 355060 h 1532106"/>
                    <a:gd name="connsiteX5" fmla="*/ 1124775 w 2545015"/>
                    <a:gd name="connsiteY5" fmla="*/ 306422 h 1532106"/>
                    <a:gd name="connsiteX6" fmla="*/ 395201 w 2545015"/>
                    <a:gd name="connsiteY6" fmla="*/ 1118680 h 1532106"/>
                    <a:gd name="connsiteX7" fmla="*/ 40141 w 2545015"/>
                    <a:gd name="connsiteY7" fmla="*/ 1532106 h 1532106"/>
                    <a:gd name="connsiteX8" fmla="*/ 93644 w 2545015"/>
                    <a:gd name="connsiteY8" fmla="*/ 982494 h 1532106"/>
                    <a:gd name="connsiteX0" fmla="*/ 96072 w 2547443"/>
                    <a:gd name="connsiteY0" fmla="*/ 982494 h 1532106"/>
                    <a:gd name="connsiteX1" fmla="*/ 986153 w 2547443"/>
                    <a:gd name="connsiteY1" fmla="*/ 9727 h 1532106"/>
                    <a:gd name="connsiteX2" fmla="*/ 1642770 w 2547443"/>
                    <a:gd name="connsiteY2" fmla="*/ 0 h 1532106"/>
                    <a:gd name="connsiteX3" fmla="*/ 2547443 w 2547443"/>
                    <a:gd name="connsiteY3" fmla="*/ 131323 h 1532106"/>
                    <a:gd name="connsiteX4" fmla="*/ 1545493 w 2547443"/>
                    <a:gd name="connsiteY4" fmla="*/ 355060 h 1532106"/>
                    <a:gd name="connsiteX5" fmla="*/ 1127203 w 2547443"/>
                    <a:gd name="connsiteY5" fmla="*/ 306422 h 1532106"/>
                    <a:gd name="connsiteX6" fmla="*/ 397629 w 2547443"/>
                    <a:gd name="connsiteY6" fmla="*/ 1118680 h 1532106"/>
                    <a:gd name="connsiteX7" fmla="*/ 42569 w 2547443"/>
                    <a:gd name="connsiteY7" fmla="*/ 1532106 h 1532106"/>
                    <a:gd name="connsiteX8" fmla="*/ 96072 w 2547443"/>
                    <a:gd name="connsiteY8" fmla="*/ 982494 h 1532106"/>
                    <a:gd name="connsiteX0" fmla="*/ 96072 w 2547443"/>
                    <a:gd name="connsiteY0" fmla="*/ 982494 h 1677790"/>
                    <a:gd name="connsiteX1" fmla="*/ 986153 w 2547443"/>
                    <a:gd name="connsiteY1" fmla="*/ 9727 h 1677790"/>
                    <a:gd name="connsiteX2" fmla="*/ 1642770 w 2547443"/>
                    <a:gd name="connsiteY2" fmla="*/ 0 h 1677790"/>
                    <a:gd name="connsiteX3" fmla="*/ 2547443 w 2547443"/>
                    <a:gd name="connsiteY3" fmla="*/ 131323 h 1677790"/>
                    <a:gd name="connsiteX4" fmla="*/ 1545493 w 2547443"/>
                    <a:gd name="connsiteY4" fmla="*/ 355060 h 1677790"/>
                    <a:gd name="connsiteX5" fmla="*/ 1127203 w 2547443"/>
                    <a:gd name="connsiteY5" fmla="*/ 306422 h 1677790"/>
                    <a:gd name="connsiteX6" fmla="*/ 397629 w 2547443"/>
                    <a:gd name="connsiteY6" fmla="*/ 1118680 h 1677790"/>
                    <a:gd name="connsiteX7" fmla="*/ 42569 w 2547443"/>
                    <a:gd name="connsiteY7" fmla="*/ 1532106 h 1677790"/>
                    <a:gd name="connsiteX8" fmla="*/ 96072 w 2547443"/>
                    <a:gd name="connsiteY8" fmla="*/ 982494 h 1677790"/>
                    <a:gd name="connsiteX0" fmla="*/ 96072 w 2547443"/>
                    <a:gd name="connsiteY0" fmla="*/ 982494 h 1552660"/>
                    <a:gd name="connsiteX1" fmla="*/ 986153 w 2547443"/>
                    <a:gd name="connsiteY1" fmla="*/ 9727 h 1552660"/>
                    <a:gd name="connsiteX2" fmla="*/ 1642770 w 2547443"/>
                    <a:gd name="connsiteY2" fmla="*/ 0 h 1552660"/>
                    <a:gd name="connsiteX3" fmla="*/ 2547443 w 2547443"/>
                    <a:gd name="connsiteY3" fmla="*/ 131323 h 1552660"/>
                    <a:gd name="connsiteX4" fmla="*/ 1545493 w 2547443"/>
                    <a:gd name="connsiteY4" fmla="*/ 355060 h 1552660"/>
                    <a:gd name="connsiteX5" fmla="*/ 1127203 w 2547443"/>
                    <a:gd name="connsiteY5" fmla="*/ 306422 h 1552660"/>
                    <a:gd name="connsiteX6" fmla="*/ 397629 w 2547443"/>
                    <a:gd name="connsiteY6" fmla="*/ 1118680 h 1552660"/>
                    <a:gd name="connsiteX7" fmla="*/ 344128 w 2547443"/>
                    <a:gd name="connsiteY7" fmla="*/ 1405647 h 1552660"/>
                    <a:gd name="connsiteX8" fmla="*/ 42569 w 2547443"/>
                    <a:gd name="connsiteY8" fmla="*/ 1532106 h 1552660"/>
                    <a:gd name="connsiteX9" fmla="*/ 96072 w 2547443"/>
                    <a:gd name="connsiteY9" fmla="*/ 982494 h 155266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54370"/>
                    <a:gd name="connsiteX1" fmla="*/ 986153 w 2547443"/>
                    <a:gd name="connsiteY1" fmla="*/ 9727 h 1554370"/>
                    <a:gd name="connsiteX2" fmla="*/ 1642770 w 2547443"/>
                    <a:gd name="connsiteY2" fmla="*/ 0 h 1554370"/>
                    <a:gd name="connsiteX3" fmla="*/ 2547443 w 2547443"/>
                    <a:gd name="connsiteY3" fmla="*/ 131323 h 1554370"/>
                    <a:gd name="connsiteX4" fmla="*/ 1545493 w 2547443"/>
                    <a:gd name="connsiteY4" fmla="*/ 355060 h 1554370"/>
                    <a:gd name="connsiteX5" fmla="*/ 1127203 w 2547443"/>
                    <a:gd name="connsiteY5" fmla="*/ 306422 h 1554370"/>
                    <a:gd name="connsiteX6" fmla="*/ 397629 w 2547443"/>
                    <a:gd name="connsiteY6" fmla="*/ 1118680 h 1554370"/>
                    <a:gd name="connsiteX7" fmla="*/ 378175 w 2547443"/>
                    <a:gd name="connsiteY7" fmla="*/ 1420238 h 1554370"/>
                    <a:gd name="connsiteX8" fmla="*/ 42569 w 2547443"/>
                    <a:gd name="connsiteY8" fmla="*/ 1532106 h 1554370"/>
                    <a:gd name="connsiteX9" fmla="*/ 96072 w 2547443"/>
                    <a:gd name="connsiteY9" fmla="*/ 982494 h 1554370"/>
                    <a:gd name="connsiteX0" fmla="*/ 96072 w 2547443"/>
                    <a:gd name="connsiteY0" fmla="*/ 982494 h 1572098"/>
                    <a:gd name="connsiteX1" fmla="*/ 986153 w 2547443"/>
                    <a:gd name="connsiteY1" fmla="*/ 9727 h 1572098"/>
                    <a:gd name="connsiteX2" fmla="*/ 1642770 w 2547443"/>
                    <a:gd name="connsiteY2" fmla="*/ 0 h 1572098"/>
                    <a:gd name="connsiteX3" fmla="*/ 2547443 w 2547443"/>
                    <a:gd name="connsiteY3" fmla="*/ 131323 h 1572098"/>
                    <a:gd name="connsiteX4" fmla="*/ 1545493 w 2547443"/>
                    <a:gd name="connsiteY4" fmla="*/ 355060 h 1572098"/>
                    <a:gd name="connsiteX5" fmla="*/ 1127203 w 2547443"/>
                    <a:gd name="connsiteY5" fmla="*/ 306422 h 1572098"/>
                    <a:gd name="connsiteX6" fmla="*/ 397629 w 2547443"/>
                    <a:gd name="connsiteY6" fmla="*/ 1118680 h 1572098"/>
                    <a:gd name="connsiteX7" fmla="*/ 378175 w 2547443"/>
                    <a:gd name="connsiteY7" fmla="*/ 1420238 h 1572098"/>
                    <a:gd name="connsiteX8" fmla="*/ 246851 w 2547443"/>
                    <a:gd name="connsiteY8" fmla="*/ 1517516 h 1572098"/>
                    <a:gd name="connsiteX9" fmla="*/ 42569 w 2547443"/>
                    <a:gd name="connsiteY9" fmla="*/ 1532106 h 1572098"/>
                    <a:gd name="connsiteX10" fmla="*/ 96072 w 2547443"/>
                    <a:gd name="connsiteY10" fmla="*/ 982494 h 1572098"/>
                    <a:gd name="connsiteX0" fmla="*/ 96072 w 2547443"/>
                    <a:gd name="connsiteY0" fmla="*/ 982494 h 2135699"/>
                    <a:gd name="connsiteX1" fmla="*/ 986153 w 2547443"/>
                    <a:gd name="connsiteY1" fmla="*/ 9727 h 2135699"/>
                    <a:gd name="connsiteX2" fmla="*/ 1642770 w 2547443"/>
                    <a:gd name="connsiteY2" fmla="*/ 0 h 2135699"/>
                    <a:gd name="connsiteX3" fmla="*/ 2547443 w 2547443"/>
                    <a:gd name="connsiteY3" fmla="*/ 131323 h 2135699"/>
                    <a:gd name="connsiteX4" fmla="*/ 1545493 w 2547443"/>
                    <a:gd name="connsiteY4" fmla="*/ 355060 h 2135699"/>
                    <a:gd name="connsiteX5" fmla="*/ 1127203 w 2547443"/>
                    <a:gd name="connsiteY5" fmla="*/ 306422 h 2135699"/>
                    <a:gd name="connsiteX6" fmla="*/ 397629 w 2547443"/>
                    <a:gd name="connsiteY6" fmla="*/ 1118680 h 2135699"/>
                    <a:gd name="connsiteX7" fmla="*/ 378175 w 2547443"/>
                    <a:gd name="connsiteY7" fmla="*/ 1420238 h 2135699"/>
                    <a:gd name="connsiteX8" fmla="*/ 694323 w 2547443"/>
                    <a:gd name="connsiteY8" fmla="*/ 2135222 h 2135699"/>
                    <a:gd name="connsiteX9" fmla="*/ 42569 w 2547443"/>
                    <a:gd name="connsiteY9" fmla="*/ 1532106 h 2135699"/>
                    <a:gd name="connsiteX10" fmla="*/ 96072 w 2547443"/>
                    <a:gd name="connsiteY10" fmla="*/ 982494 h 2135699"/>
                    <a:gd name="connsiteX0" fmla="*/ 96072 w 2547443"/>
                    <a:gd name="connsiteY0" fmla="*/ 982494 h 2694798"/>
                    <a:gd name="connsiteX1" fmla="*/ 986153 w 2547443"/>
                    <a:gd name="connsiteY1" fmla="*/ 9727 h 2694798"/>
                    <a:gd name="connsiteX2" fmla="*/ 1642770 w 2547443"/>
                    <a:gd name="connsiteY2" fmla="*/ 0 h 2694798"/>
                    <a:gd name="connsiteX3" fmla="*/ 2547443 w 2547443"/>
                    <a:gd name="connsiteY3" fmla="*/ 131323 h 2694798"/>
                    <a:gd name="connsiteX4" fmla="*/ 1545493 w 2547443"/>
                    <a:gd name="connsiteY4" fmla="*/ 355060 h 2694798"/>
                    <a:gd name="connsiteX5" fmla="*/ 1127203 w 2547443"/>
                    <a:gd name="connsiteY5" fmla="*/ 306422 h 2694798"/>
                    <a:gd name="connsiteX6" fmla="*/ 397629 w 2547443"/>
                    <a:gd name="connsiteY6" fmla="*/ 1118680 h 2694798"/>
                    <a:gd name="connsiteX7" fmla="*/ 378175 w 2547443"/>
                    <a:gd name="connsiteY7" fmla="*/ 1420238 h 2694798"/>
                    <a:gd name="connsiteX8" fmla="*/ 694323 w 2547443"/>
                    <a:gd name="connsiteY8" fmla="*/ 2694562 h 2694798"/>
                    <a:gd name="connsiteX9" fmla="*/ 42569 w 2547443"/>
                    <a:gd name="connsiteY9" fmla="*/ 1532106 h 2694798"/>
                    <a:gd name="connsiteX10" fmla="*/ 96072 w 2547443"/>
                    <a:gd name="connsiteY10" fmla="*/ 982494 h 269479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660277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65238"/>
                    <a:gd name="connsiteX1" fmla="*/ 986153 w 2547443"/>
                    <a:gd name="connsiteY1" fmla="*/ 9727 h 2765238"/>
                    <a:gd name="connsiteX2" fmla="*/ 1642770 w 2547443"/>
                    <a:gd name="connsiteY2" fmla="*/ 0 h 2765238"/>
                    <a:gd name="connsiteX3" fmla="*/ 2547443 w 2547443"/>
                    <a:gd name="connsiteY3" fmla="*/ 131323 h 2765238"/>
                    <a:gd name="connsiteX4" fmla="*/ 1545493 w 2547443"/>
                    <a:gd name="connsiteY4" fmla="*/ 355060 h 2765238"/>
                    <a:gd name="connsiteX5" fmla="*/ 1127203 w 2547443"/>
                    <a:gd name="connsiteY5" fmla="*/ 306422 h 2765238"/>
                    <a:gd name="connsiteX6" fmla="*/ 397629 w 2547443"/>
                    <a:gd name="connsiteY6" fmla="*/ 1118680 h 2765238"/>
                    <a:gd name="connsiteX7" fmla="*/ 378175 w 2547443"/>
                    <a:gd name="connsiteY7" fmla="*/ 1420238 h 2765238"/>
                    <a:gd name="connsiteX8" fmla="*/ 913196 w 2547443"/>
                    <a:gd name="connsiteY8" fmla="*/ 2504872 h 2765238"/>
                    <a:gd name="connsiteX9" fmla="*/ 694323 w 2547443"/>
                    <a:gd name="connsiteY9" fmla="*/ 2694562 h 2765238"/>
                    <a:gd name="connsiteX10" fmla="*/ 42569 w 2547443"/>
                    <a:gd name="connsiteY10" fmla="*/ 1532106 h 2765238"/>
                    <a:gd name="connsiteX11" fmla="*/ 96072 w 2547443"/>
                    <a:gd name="connsiteY11" fmla="*/ 982494 h 2765238"/>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621366 w 2547443"/>
                    <a:gd name="connsiteY8" fmla="*/ 192121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569 w 2547443"/>
                    <a:gd name="connsiteY11" fmla="*/ 1532106 h 2751446"/>
                    <a:gd name="connsiteX12" fmla="*/ 96072 w 2547443"/>
                    <a:gd name="connsiteY12"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383039 w 2547443"/>
                    <a:gd name="connsiteY11" fmla="*/ 2178995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6072 w 2547443"/>
                    <a:gd name="connsiteY0" fmla="*/ 982494 h 2751446"/>
                    <a:gd name="connsiteX1" fmla="*/ 986153 w 2547443"/>
                    <a:gd name="connsiteY1" fmla="*/ 9727 h 2751446"/>
                    <a:gd name="connsiteX2" fmla="*/ 1642770 w 2547443"/>
                    <a:gd name="connsiteY2" fmla="*/ 0 h 2751446"/>
                    <a:gd name="connsiteX3" fmla="*/ 2547443 w 2547443"/>
                    <a:gd name="connsiteY3" fmla="*/ 131323 h 2751446"/>
                    <a:gd name="connsiteX4" fmla="*/ 1545493 w 2547443"/>
                    <a:gd name="connsiteY4" fmla="*/ 355060 h 2751446"/>
                    <a:gd name="connsiteX5" fmla="*/ 1127203 w 2547443"/>
                    <a:gd name="connsiteY5" fmla="*/ 306422 h 2751446"/>
                    <a:gd name="connsiteX6" fmla="*/ 397629 w 2547443"/>
                    <a:gd name="connsiteY6" fmla="*/ 1118680 h 2751446"/>
                    <a:gd name="connsiteX7" fmla="*/ 378175 w 2547443"/>
                    <a:gd name="connsiteY7" fmla="*/ 1420238 h 2751446"/>
                    <a:gd name="connsiteX8" fmla="*/ 738098 w 2547443"/>
                    <a:gd name="connsiteY8" fmla="*/ 1819072 h 2751446"/>
                    <a:gd name="connsiteX9" fmla="*/ 913196 w 2547443"/>
                    <a:gd name="connsiteY9" fmla="*/ 2504872 h 2751446"/>
                    <a:gd name="connsiteX10" fmla="*/ 694323 w 2547443"/>
                    <a:gd name="connsiteY10" fmla="*/ 2694562 h 2751446"/>
                    <a:gd name="connsiteX11" fmla="*/ 426814 w 2547443"/>
                    <a:gd name="connsiteY11" fmla="*/ 1969851 h 2751446"/>
                    <a:gd name="connsiteX12" fmla="*/ 42569 w 2547443"/>
                    <a:gd name="connsiteY12" fmla="*/ 1532106 h 2751446"/>
                    <a:gd name="connsiteX13" fmla="*/ 96072 w 2547443"/>
                    <a:gd name="connsiteY13" fmla="*/ 982494 h 2751446"/>
                    <a:gd name="connsiteX0" fmla="*/ 99995 w 2551366"/>
                    <a:gd name="connsiteY0" fmla="*/ 982494 h 2751446"/>
                    <a:gd name="connsiteX1" fmla="*/ 990076 w 2551366"/>
                    <a:gd name="connsiteY1" fmla="*/ 9727 h 2751446"/>
                    <a:gd name="connsiteX2" fmla="*/ 1646693 w 2551366"/>
                    <a:gd name="connsiteY2" fmla="*/ 0 h 2751446"/>
                    <a:gd name="connsiteX3" fmla="*/ 2551366 w 2551366"/>
                    <a:gd name="connsiteY3" fmla="*/ 131323 h 2751446"/>
                    <a:gd name="connsiteX4" fmla="*/ 1549416 w 2551366"/>
                    <a:gd name="connsiteY4" fmla="*/ 355060 h 2751446"/>
                    <a:gd name="connsiteX5" fmla="*/ 1131126 w 2551366"/>
                    <a:gd name="connsiteY5" fmla="*/ 306422 h 2751446"/>
                    <a:gd name="connsiteX6" fmla="*/ 401552 w 2551366"/>
                    <a:gd name="connsiteY6" fmla="*/ 1118680 h 2751446"/>
                    <a:gd name="connsiteX7" fmla="*/ 382098 w 2551366"/>
                    <a:gd name="connsiteY7" fmla="*/ 1420238 h 2751446"/>
                    <a:gd name="connsiteX8" fmla="*/ 742021 w 2551366"/>
                    <a:gd name="connsiteY8" fmla="*/ 1819072 h 2751446"/>
                    <a:gd name="connsiteX9" fmla="*/ 917119 w 2551366"/>
                    <a:gd name="connsiteY9" fmla="*/ 2504872 h 2751446"/>
                    <a:gd name="connsiteX10" fmla="*/ 698246 w 2551366"/>
                    <a:gd name="connsiteY10" fmla="*/ 2694562 h 2751446"/>
                    <a:gd name="connsiteX11" fmla="*/ 430737 w 2551366"/>
                    <a:gd name="connsiteY11" fmla="*/ 1969851 h 2751446"/>
                    <a:gd name="connsiteX12" fmla="*/ 41628 w 2551366"/>
                    <a:gd name="connsiteY12" fmla="*/ 1493195 h 2751446"/>
                    <a:gd name="connsiteX13" fmla="*/ 99995 w 2551366"/>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47743 w 2568372"/>
                    <a:gd name="connsiteY11" fmla="*/ 1969851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72062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51446"/>
                    <a:gd name="connsiteX1" fmla="*/ 1007082 w 2568372"/>
                    <a:gd name="connsiteY1" fmla="*/ 9727 h 2751446"/>
                    <a:gd name="connsiteX2" fmla="*/ 1663699 w 2568372"/>
                    <a:gd name="connsiteY2" fmla="*/ 0 h 2751446"/>
                    <a:gd name="connsiteX3" fmla="*/ 2568372 w 2568372"/>
                    <a:gd name="connsiteY3" fmla="*/ 131323 h 2751446"/>
                    <a:gd name="connsiteX4" fmla="*/ 1566422 w 2568372"/>
                    <a:gd name="connsiteY4" fmla="*/ 355060 h 2751446"/>
                    <a:gd name="connsiteX5" fmla="*/ 1148132 w 2568372"/>
                    <a:gd name="connsiteY5" fmla="*/ 306422 h 2751446"/>
                    <a:gd name="connsiteX6" fmla="*/ 418558 w 2568372"/>
                    <a:gd name="connsiteY6" fmla="*/ 1118680 h 2751446"/>
                    <a:gd name="connsiteX7" fmla="*/ 399104 w 2568372"/>
                    <a:gd name="connsiteY7" fmla="*/ 1420238 h 2751446"/>
                    <a:gd name="connsiteX8" fmla="*/ 759027 w 2568372"/>
                    <a:gd name="connsiteY8" fmla="*/ 1819072 h 2751446"/>
                    <a:gd name="connsiteX9" fmla="*/ 934125 w 2568372"/>
                    <a:gd name="connsiteY9" fmla="*/ 2504872 h 2751446"/>
                    <a:gd name="connsiteX10" fmla="*/ 715252 w 2568372"/>
                    <a:gd name="connsiteY10" fmla="*/ 2694562 h 2751446"/>
                    <a:gd name="connsiteX11" fmla="*/ 452606 w 2568372"/>
                    <a:gd name="connsiteY11" fmla="*/ 1935804 h 2751446"/>
                    <a:gd name="connsiteX12" fmla="*/ 58634 w 2568372"/>
                    <a:gd name="connsiteY12" fmla="*/ 1493195 h 2751446"/>
                    <a:gd name="connsiteX13" fmla="*/ 117001 w 2568372"/>
                    <a:gd name="connsiteY13" fmla="*/ 982494 h 2751446"/>
                    <a:gd name="connsiteX0" fmla="*/ 117001 w 2568372"/>
                    <a:gd name="connsiteY0" fmla="*/ 982494 h 2708634"/>
                    <a:gd name="connsiteX1" fmla="*/ 1007082 w 2568372"/>
                    <a:gd name="connsiteY1" fmla="*/ 9727 h 2708634"/>
                    <a:gd name="connsiteX2" fmla="*/ 1663699 w 2568372"/>
                    <a:gd name="connsiteY2" fmla="*/ 0 h 2708634"/>
                    <a:gd name="connsiteX3" fmla="*/ 2568372 w 2568372"/>
                    <a:gd name="connsiteY3" fmla="*/ 131323 h 2708634"/>
                    <a:gd name="connsiteX4" fmla="*/ 1566422 w 2568372"/>
                    <a:gd name="connsiteY4" fmla="*/ 355060 h 2708634"/>
                    <a:gd name="connsiteX5" fmla="*/ 1148132 w 2568372"/>
                    <a:gd name="connsiteY5" fmla="*/ 306422 h 2708634"/>
                    <a:gd name="connsiteX6" fmla="*/ 418558 w 2568372"/>
                    <a:gd name="connsiteY6" fmla="*/ 1118680 h 2708634"/>
                    <a:gd name="connsiteX7" fmla="*/ 399104 w 2568372"/>
                    <a:gd name="connsiteY7" fmla="*/ 1420238 h 2708634"/>
                    <a:gd name="connsiteX8" fmla="*/ 759027 w 2568372"/>
                    <a:gd name="connsiteY8" fmla="*/ 1819072 h 2708634"/>
                    <a:gd name="connsiteX9" fmla="*/ 934125 w 2568372"/>
                    <a:gd name="connsiteY9" fmla="*/ 2504872 h 2708634"/>
                    <a:gd name="connsiteX10" fmla="*/ 715252 w 2568372"/>
                    <a:gd name="connsiteY10" fmla="*/ 2694562 h 2708634"/>
                    <a:gd name="connsiteX11" fmla="*/ 452606 w 2568372"/>
                    <a:gd name="connsiteY11" fmla="*/ 1935804 h 2708634"/>
                    <a:gd name="connsiteX12" fmla="*/ 58634 w 2568372"/>
                    <a:gd name="connsiteY12" fmla="*/ 1493195 h 2708634"/>
                    <a:gd name="connsiteX13" fmla="*/ 117001 w 2568372"/>
                    <a:gd name="connsiteY13" fmla="*/ 982494 h 2708634"/>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59027 w 2568372"/>
                    <a:gd name="connsiteY8" fmla="*/ 1819072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982494 h 2705878"/>
                    <a:gd name="connsiteX1" fmla="*/ 1007082 w 2568372"/>
                    <a:gd name="connsiteY1" fmla="*/ 9727 h 2705878"/>
                    <a:gd name="connsiteX2" fmla="*/ 1663699 w 2568372"/>
                    <a:gd name="connsiteY2" fmla="*/ 0 h 2705878"/>
                    <a:gd name="connsiteX3" fmla="*/ 2568372 w 2568372"/>
                    <a:gd name="connsiteY3" fmla="*/ 131323 h 2705878"/>
                    <a:gd name="connsiteX4" fmla="*/ 1566422 w 2568372"/>
                    <a:gd name="connsiteY4" fmla="*/ 355060 h 2705878"/>
                    <a:gd name="connsiteX5" fmla="*/ 1148132 w 2568372"/>
                    <a:gd name="connsiteY5" fmla="*/ 306422 h 2705878"/>
                    <a:gd name="connsiteX6" fmla="*/ 418558 w 2568372"/>
                    <a:gd name="connsiteY6" fmla="*/ 1118680 h 2705878"/>
                    <a:gd name="connsiteX7" fmla="*/ 399104 w 2568372"/>
                    <a:gd name="connsiteY7" fmla="*/ 1420238 h 2705878"/>
                    <a:gd name="connsiteX8" fmla="*/ 768755 w 2568372"/>
                    <a:gd name="connsiteY8" fmla="*/ 1809344 h 2705878"/>
                    <a:gd name="connsiteX9" fmla="*/ 934125 w 2568372"/>
                    <a:gd name="connsiteY9" fmla="*/ 2504872 h 2705878"/>
                    <a:gd name="connsiteX10" fmla="*/ 715252 w 2568372"/>
                    <a:gd name="connsiteY10" fmla="*/ 2694562 h 2705878"/>
                    <a:gd name="connsiteX11" fmla="*/ 452606 w 2568372"/>
                    <a:gd name="connsiteY11" fmla="*/ 1935804 h 2705878"/>
                    <a:gd name="connsiteX12" fmla="*/ 58634 w 2568372"/>
                    <a:gd name="connsiteY12" fmla="*/ 1493195 h 2705878"/>
                    <a:gd name="connsiteX13" fmla="*/ 117001 w 2568372"/>
                    <a:gd name="connsiteY13" fmla="*/ 982494 h 2705878"/>
                    <a:gd name="connsiteX0" fmla="*/ 117001 w 2568372"/>
                    <a:gd name="connsiteY0" fmla="*/ 1079805 h 2803189"/>
                    <a:gd name="connsiteX1" fmla="*/ 1007082 w 2568372"/>
                    <a:gd name="connsiteY1" fmla="*/ 107038 h 2803189"/>
                    <a:gd name="connsiteX2" fmla="*/ 1663699 w 2568372"/>
                    <a:gd name="connsiteY2" fmla="*/ 97311 h 2803189"/>
                    <a:gd name="connsiteX3" fmla="*/ 2568372 w 2568372"/>
                    <a:gd name="connsiteY3" fmla="*/ 228634 h 2803189"/>
                    <a:gd name="connsiteX4" fmla="*/ 1566422 w 2568372"/>
                    <a:gd name="connsiteY4" fmla="*/ 452371 h 2803189"/>
                    <a:gd name="connsiteX5" fmla="*/ 1148132 w 2568372"/>
                    <a:gd name="connsiteY5" fmla="*/ 403733 h 2803189"/>
                    <a:gd name="connsiteX6" fmla="*/ 418558 w 2568372"/>
                    <a:gd name="connsiteY6" fmla="*/ 1215991 h 2803189"/>
                    <a:gd name="connsiteX7" fmla="*/ 399104 w 2568372"/>
                    <a:gd name="connsiteY7" fmla="*/ 1517549 h 2803189"/>
                    <a:gd name="connsiteX8" fmla="*/ 768755 w 2568372"/>
                    <a:gd name="connsiteY8" fmla="*/ 1906655 h 2803189"/>
                    <a:gd name="connsiteX9" fmla="*/ 934125 w 2568372"/>
                    <a:gd name="connsiteY9" fmla="*/ 2602183 h 2803189"/>
                    <a:gd name="connsiteX10" fmla="*/ 715252 w 2568372"/>
                    <a:gd name="connsiteY10" fmla="*/ 2791873 h 2803189"/>
                    <a:gd name="connsiteX11" fmla="*/ 452606 w 2568372"/>
                    <a:gd name="connsiteY11" fmla="*/ 2033115 h 2803189"/>
                    <a:gd name="connsiteX12" fmla="*/ 58634 w 2568372"/>
                    <a:gd name="connsiteY12" fmla="*/ 1590506 h 2803189"/>
                    <a:gd name="connsiteX13" fmla="*/ 117001 w 2568372"/>
                    <a:gd name="connsiteY13" fmla="*/ 1079805 h 2803189"/>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568372"/>
                    <a:gd name="connsiteY0" fmla="*/ 1091839 h 2815223"/>
                    <a:gd name="connsiteX1" fmla="*/ 1007082 w 2568372"/>
                    <a:gd name="connsiteY1" fmla="*/ 119072 h 2815223"/>
                    <a:gd name="connsiteX2" fmla="*/ 1663699 w 2568372"/>
                    <a:gd name="connsiteY2" fmla="*/ 109345 h 2815223"/>
                    <a:gd name="connsiteX3" fmla="*/ 2568372 w 2568372"/>
                    <a:gd name="connsiteY3" fmla="*/ 240668 h 2815223"/>
                    <a:gd name="connsiteX4" fmla="*/ 1566422 w 2568372"/>
                    <a:gd name="connsiteY4" fmla="*/ 464405 h 2815223"/>
                    <a:gd name="connsiteX5" fmla="*/ 1148132 w 2568372"/>
                    <a:gd name="connsiteY5" fmla="*/ 415767 h 2815223"/>
                    <a:gd name="connsiteX6" fmla="*/ 418558 w 2568372"/>
                    <a:gd name="connsiteY6" fmla="*/ 1228025 h 2815223"/>
                    <a:gd name="connsiteX7" fmla="*/ 399104 w 2568372"/>
                    <a:gd name="connsiteY7" fmla="*/ 1529583 h 2815223"/>
                    <a:gd name="connsiteX8" fmla="*/ 768755 w 2568372"/>
                    <a:gd name="connsiteY8" fmla="*/ 1918689 h 2815223"/>
                    <a:gd name="connsiteX9" fmla="*/ 934125 w 2568372"/>
                    <a:gd name="connsiteY9" fmla="*/ 2614217 h 2815223"/>
                    <a:gd name="connsiteX10" fmla="*/ 715252 w 2568372"/>
                    <a:gd name="connsiteY10" fmla="*/ 2803907 h 2815223"/>
                    <a:gd name="connsiteX11" fmla="*/ 452606 w 2568372"/>
                    <a:gd name="connsiteY11" fmla="*/ 2045149 h 2815223"/>
                    <a:gd name="connsiteX12" fmla="*/ 58634 w 2568372"/>
                    <a:gd name="connsiteY12" fmla="*/ 1602540 h 2815223"/>
                    <a:gd name="connsiteX13" fmla="*/ 117001 w 2568372"/>
                    <a:gd name="connsiteY13" fmla="*/ 1091839 h 2815223"/>
                    <a:gd name="connsiteX0" fmla="*/ 117001 w 2603282"/>
                    <a:gd name="connsiteY0" fmla="*/ 1091839 h 2815223"/>
                    <a:gd name="connsiteX1" fmla="*/ 1007082 w 2603282"/>
                    <a:gd name="connsiteY1" fmla="*/ 119072 h 2815223"/>
                    <a:gd name="connsiteX2" fmla="*/ 1663699 w 2603282"/>
                    <a:gd name="connsiteY2" fmla="*/ 109345 h 2815223"/>
                    <a:gd name="connsiteX3" fmla="*/ 2568372 w 2603282"/>
                    <a:gd name="connsiteY3" fmla="*/ 240668 h 2815223"/>
                    <a:gd name="connsiteX4" fmla="*/ 2334908 w 2603282"/>
                    <a:gd name="connsiteY4" fmla="*/ 483861 h 2815223"/>
                    <a:gd name="connsiteX5" fmla="*/ 1566422 w 2603282"/>
                    <a:gd name="connsiteY5" fmla="*/ 464405 h 2815223"/>
                    <a:gd name="connsiteX6" fmla="*/ 1148132 w 2603282"/>
                    <a:gd name="connsiteY6" fmla="*/ 415767 h 2815223"/>
                    <a:gd name="connsiteX7" fmla="*/ 418558 w 2603282"/>
                    <a:gd name="connsiteY7" fmla="*/ 1228025 h 2815223"/>
                    <a:gd name="connsiteX8" fmla="*/ 399104 w 2603282"/>
                    <a:gd name="connsiteY8" fmla="*/ 1529583 h 2815223"/>
                    <a:gd name="connsiteX9" fmla="*/ 768755 w 2603282"/>
                    <a:gd name="connsiteY9" fmla="*/ 1918689 h 2815223"/>
                    <a:gd name="connsiteX10" fmla="*/ 934125 w 2603282"/>
                    <a:gd name="connsiteY10" fmla="*/ 2614217 h 2815223"/>
                    <a:gd name="connsiteX11" fmla="*/ 715252 w 2603282"/>
                    <a:gd name="connsiteY11" fmla="*/ 2803907 h 2815223"/>
                    <a:gd name="connsiteX12" fmla="*/ 452606 w 2603282"/>
                    <a:gd name="connsiteY12" fmla="*/ 2045149 h 2815223"/>
                    <a:gd name="connsiteX13" fmla="*/ 58634 w 2603282"/>
                    <a:gd name="connsiteY13" fmla="*/ 1602540 h 2815223"/>
                    <a:gd name="connsiteX14" fmla="*/ 117001 w 2603282"/>
                    <a:gd name="connsiteY14" fmla="*/ 1091839 h 2815223"/>
                    <a:gd name="connsiteX0" fmla="*/ 117001 w 2704505"/>
                    <a:gd name="connsiteY0" fmla="*/ 1091839 h 2815223"/>
                    <a:gd name="connsiteX1" fmla="*/ 1007082 w 2704505"/>
                    <a:gd name="connsiteY1" fmla="*/ 119072 h 2815223"/>
                    <a:gd name="connsiteX2" fmla="*/ 1663699 w 2704505"/>
                    <a:gd name="connsiteY2" fmla="*/ 109345 h 2815223"/>
                    <a:gd name="connsiteX3" fmla="*/ 2568372 w 2704505"/>
                    <a:gd name="connsiteY3" fmla="*/ 240668 h 2815223"/>
                    <a:gd name="connsiteX4" fmla="*/ 2617010 w 2704505"/>
                    <a:gd name="connsiteY4" fmla="*/ 381721 h 2815223"/>
                    <a:gd name="connsiteX5" fmla="*/ 1566422 w 2704505"/>
                    <a:gd name="connsiteY5" fmla="*/ 464405 h 2815223"/>
                    <a:gd name="connsiteX6" fmla="*/ 1148132 w 2704505"/>
                    <a:gd name="connsiteY6" fmla="*/ 415767 h 2815223"/>
                    <a:gd name="connsiteX7" fmla="*/ 418558 w 2704505"/>
                    <a:gd name="connsiteY7" fmla="*/ 1228025 h 2815223"/>
                    <a:gd name="connsiteX8" fmla="*/ 399104 w 2704505"/>
                    <a:gd name="connsiteY8" fmla="*/ 1529583 h 2815223"/>
                    <a:gd name="connsiteX9" fmla="*/ 768755 w 2704505"/>
                    <a:gd name="connsiteY9" fmla="*/ 1918689 h 2815223"/>
                    <a:gd name="connsiteX10" fmla="*/ 934125 w 2704505"/>
                    <a:gd name="connsiteY10" fmla="*/ 2614217 h 2815223"/>
                    <a:gd name="connsiteX11" fmla="*/ 715252 w 2704505"/>
                    <a:gd name="connsiteY11" fmla="*/ 2803907 h 2815223"/>
                    <a:gd name="connsiteX12" fmla="*/ 452606 w 2704505"/>
                    <a:gd name="connsiteY12" fmla="*/ 2045149 h 2815223"/>
                    <a:gd name="connsiteX13" fmla="*/ 58634 w 2704505"/>
                    <a:gd name="connsiteY13" fmla="*/ 1602540 h 2815223"/>
                    <a:gd name="connsiteX14" fmla="*/ 117001 w 2704505"/>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2040"/>
                    <a:gd name="connsiteY0" fmla="*/ 1091839 h 2815223"/>
                    <a:gd name="connsiteX1" fmla="*/ 1007082 w 2832040"/>
                    <a:gd name="connsiteY1" fmla="*/ 119072 h 2815223"/>
                    <a:gd name="connsiteX2" fmla="*/ 1663699 w 2832040"/>
                    <a:gd name="connsiteY2" fmla="*/ 109345 h 2815223"/>
                    <a:gd name="connsiteX3" fmla="*/ 2568372 w 2832040"/>
                    <a:gd name="connsiteY3" fmla="*/ 240668 h 2815223"/>
                    <a:gd name="connsiteX4" fmla="*/ 2617010 w 2832040"/>
                    <a:gd name="connsiteY4" fmla="*/ 381721 h 2815223"/>
                    <a:gd name="connsiteX5" fmla="*/ 1566422 w 2832040"/>
                    <a:gd name="connsiteY5" fmla="*/ 464405 h 2815223"/>
                    <a:gd name="connsiteX6" fmla="*/ 1148132 w 2832040"/>
                    <a:gd name="connsiteY6" fmla="*/ 415767 h 2815223"/>
                    <a:gd name="connsiteX7" fmla="*/ 418558 w 2832040"/>
                    <a:gd name="connsiteY7" fmla="*/ 1228025 h 2815223"/>
                    <a:gd name="connsiteX8" fmla="*/ 399104 w 2832040"/>
                    <a:gd name="connsiteY8" fmla="*/ 1529583 h 2815223"/>
                    <a:gd name="connsiteX9" fmla="*/ 768755 w 2832040"/>
                    <a:gd name="connsiteY9" fmla="*/ 1918689 h 2815223"/>
                    <a:gd name="connsiteX10" fmla="*/ 934125 w 2832040"/>
                    <a:gd name="connsiteY10" fmla="*/ 2614217 h 2815223"/>
                    <a:gd name="connsiteX11" fmla="*/ 715252 w 2832040"/>
                    <a:gd name="connsiteY11" fmla="*/ 2803907 h 2815223"/>
                    <a:gd name="connsiteX12" fmla="*/ 452606 w 2832040"/>
                    <a:gd name="connsiteY12" fmla="*/ 2045149 h 2815223"/>
                    <a:gd name="connsiteX13" fmla="*/ 58634 w 2832040"/>
                    <a:gd name="connsiteY13" fmla="*/ 1602540 h 2815223"/>
                    <a:gd name="connsiteX14" fmla="*/ 117001 w 283204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36680"/>
                    <a:gd name="connsiteY0" fmla="*/ 1091839 h 2815223"/>
                    <a:gd name="connsiteX1" fmla="*/ 1007082 w 2836680"/>
                    <a:gd name="connsiteY1" fmla="*/ 119072 h 2815223"/>
                    <a:gd name="connsiteX2" fmla="*/ 1663699 w 2836680"/>
                    <a:gd name="connsiteY2" fmla="*/ 109345 h 2815223"/>
                    <a:gd name="connsiteX3" fmla="*/ 2568372 w 2836680"/>
                    <a:gd name="connsiteY3" fmla="*/ 240668 h 2815223"/>
                    <a:gd name="connsiteX4" fmla="*/ 2617010 w 2836680"/>
                    <a:gd name="connsiteY4" fmla="*/ 381721 h 2815223"/>
                    <a:gd name="connsiteX5" fmla="*/ 1566422 w 2836680"/>
                    <a:gd name="connsiteY5" fmla="*/ 464405 h 2815223"/>
                    <a:gd name="connsiteX6" fmla="*/ 1148132 w 2836680"/>
                    <a:gd name="connsiteY6" fmla="*/ 415767 h 2815223"/>
                    <a:gd name="connsiteX7" fmla="*/ 418558 w 2836680"/>
                    <a:gd name="connsiteY7" fmla="*/ 1228025 h 2815223"/>
                    <a:gd name="connsiteX8" fmla="*/ 399104 w 2836680"/>
                    <a:gd name="connsiteY8" fmla="*/ 1529583 h 2815223"/>
                    <a:gd name="connsiteX9" fmla="*/ 768755 w 2836680"/>
                    <a:gd name="connsiteY9" fmla="*/ 1918689 h 2815223"/>
                    <a:gd name="connsiteX10" fmla="*/ 934125 w 2836680"/>
                    <a:gd name="connsiteY10" fmla="*/ 2614217 h 2815223"/>
                    <a:gd name="connsiteX11" fmla="*/ 715252 w 2836680"/>
                    <a:gd name="connsiteY11" fmla="*/ 2803907 h 2815223"/>
                    <a:gd name="connsiteX12" fmla="*/ 452606 w 2836680"/>
                    <a:gd name="connsiteY12" fmla="*/ 2045149 h 2815223"/>
                    <a:gd name="connsiteX13" fmla="*/ 58634 w 2836680"/>
                    <a:gd name="connsiteY13" fmla="*/ 1602540 h 2815223"/>
                    <a:gd name="connsiteX14" fmla="*/ 117001 w 2836680"/>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1839 h 2815223"/>
                    <a:gd name="connsiteX1" fmla="*/ 1007082 w 2846845"/>
                    <a:gd name="connsiteY1" fmla="*/ 119072 h 2815223"/>
                    <a:gd name="connsiteX2" fmla="*/ 1663699 w 2846845"/>
                    <a:gd name="connsiteY2" fmla="*/ 109345 h 2815223"/>
                    <a:gd name="connsiteX3" fmla="*/ 2568372 w 2846845"/>
                    <a:gd name="connsiteY3" fmla="*/ 240668 h 2815223"/>
                    <a:gd name="connsiteX4" fmla="*/ 2617010 w 2846845"/>
                    <a:gd name="connsiteY4" fmla="*/ 381721 h 2815223"/>
                    <a:gd name="connsiteX5" fmla="*/ 1566422 w 2846845"/>
                    <a:gd name="connsiteY5" fmla="*/ 464405 h 2815223"/>
                    <a:gd name="connsiteX6" fmla="*/ 1148132 w 2846845"/>
                    <a:gd name="connsiteY6" fmla="*/ 415767 h 2815223"/>
                    <a:gd name="connsiteX7" fmla="*/ 418558 w 2846845"/>
                    <a:gd name="connsiteY7" fmla="*/ 1228025 h 2815223"/>
                    <a:gd name="connsiteX8" fmla="*/ 399104 w 2846845"/>
                    <a:gd name="connsiteY8" fmla="*/ 1529583 h 2815223"/>
                    <a:gd name="connsiteX9" fmla="*/ 768755 w 2846845"/>
                    <a:gd name="connsiteY9" fmla="*/ 1918689 h 2815223"/>
                    <a:gd name="connsiteX10" fmla="*/ 934125 w 2846845"/>
                    <a:gd name="connsiteY10" fmla="*/ 2614217 h 2815223"/>
                    <a:gd name="connsiteX11" fmla="*/ 715252 w 2846845"/>
                    <a:gd name="connsiteY11" fmla="*/ 2803907 h 2815223"/>
                    <a:gd name="connsiteX12" fmla="*/ 452606 w 2846845"/>
                    <a:gd name="connsiteY12" fmla="*/ 2045149 h 2815223"/>
                    <a:gd name="connsiteX13" fmla="*/ 58634 w 2846845"/>
                    <a:gd name="connsiteY13" fmla="*/ 1602540 h 2815223"/>
                    <a:gd name="connsiteX14" fmla="*/ 117001 w 2846845"/>
                    <a:gd name="connsiteY14" fmla="*/ 1091839 h 2815223"/>
                    <a:gd name="connsiteX0" fmla="*/ 117001 w 2846845"/>
                    <a:gd name="connsiteY0" fmla="*/ 1099926 h 2823310"/>
                    <a:gd name="connsiteX1" fmla="*/ 1007082 w 2846845"/>
                    <a:gd name="connsiteY1" fmla="*/ 127159 h 2823310"/>
                    <a:gd name="connsiteX2" fmla="*/ 1663699 w 2846845"/>
                    <a:gd name="connsiteY2" fmla="*/ 117432 h 2823310"/>
                    <a:gd name="connsiteX3" fmla="*/ 2568372 w 2846845"/>
                    <a:gd name="connsiteY3" fmla="*/ 248755 h 2823310"/>
                    <a:gd name="connsiteX4" fmla="*/ 2617010 w 2846845"/>
                    <a:gd name="connsiteY4" fmla="*/ 389808 h 2823310"/>
                    <a:gd name="connsiteX5" fmla="*/ 1566422 w 2846845"/>
                    <a:gd name="connsiteY5" fmla="*/ 472492 h 2823310"/>
                    <a:gd name="connsiteX6" fmla="*/ 1148132 w 2846845"/>
                    <a:gd name="connsiteY6" fmla="*/ 423854 h 2823310"/>
                    <a:gd name="connsiteX7" fmla="*/ 418558 w 2846845"/>
                    <a:gd name="connsiteY7" fmla="*/ 1236112 h 2823310"/>
                    <a:gd name="connsiteX8" fmla="*/ 399104 w 2846845"/>
                    <a:gd name="connsiteY8" fmla="*/ 1537670 h 2823310"/>
                    <a:gd name="connsiteX9" fmla="*/ 768755 w 2846845"/>
                    <a:gd name="connsiteY9" fmla="*/ 1926776 h 2823310"/>
                    <a:gd name="connsiteX10" fmla="*/ 934125 w 2846845"/>
                    <a:gd name="connsiteY10" fmla="*/ 2622304 h 2823310"/>
                    <a:gd name="connsiteX11" fmla="*/ 715252 w 2846845"/>
                    <a:gd name="connsiteY11" fmla="*/ 2811994 h 2823310"/>
                    <a:gd name="connsiteX12" fmla="*/ 452606 w 2846845"/>
                    <a:gd name="connsiteY12" fmla="*/ 2053236 h 2823310"/>
                    <a:gd name="connsiteX13" fmla="*/ 58634 w 2846845"/>
                    <a:gd name="connsiteY13" fmla="*/ 1610627 h 2823310"/>
                    <a:gd name="connsiteX14" fmla="*/ 117001 w 2846845"/>
                    <a:gd name="connsiteY14" fmla="*/ 1099926 h 2823310"/>
                    <a:gd name="connsiteX0" fmla="*/ 117001 w 2846845"/>
                    <a:gd name="connsiteY0" fmla="*/ 1095802 h 2819186"/>
                    <a:gd name="connsiteX1" fmla="*/ 1007082 w 2846845"/>
                    <a:gd name="connsiteY1" fmla="*/ 123035 h 2819186"/>
                    <a:gd name="connsiteX2" fmla="*/ 1663699 w 2846845"/>
                    <a:gd name="connsiteY2" fmla="*/ 113308 h 2819186"/>
                    <a:gd name="connsiteX3" fmla="*/ 2568372 w 2846845"/>
                    <a:gd name="connsiteY3" fmla="*/ 244631 h 2819186"/>
                    <a:gd name="connsiteX4" fmla="*/ 2617010 w 2846845"/>
                    <a:gd name="connsiteY4" fmla="*/ 385684 h 2819186"/>
                    <a:gd name="connsiteX5" fmla="*/ 1566422 w 2846845"/>
                    <a:gd name="connsiteY5" fmla="*/ 468368 h 2819186"/>
                    <a:gd name="connsiteX6" fmla="*/ 1148132 w 2846845"/>
                    <a:gd name="connsiteY6" fmla="*/ 419730 h 2819186"/>
                    <a:gd name="connsiteX7" fmla="*/ 418558 w 2846845"/>
                    <a:gd name="connsiteY7" fmla="*/ 1231988 h 2819186"/>
                    <a:gd name="connsiteX8" fmla="*/ 399104 w 2846845"/>
                    <a:gd name="connsiteY8" fmla="*/ 1533546 h 2819186"/>
                    <a:gd name="connsiteX9" fmla="*/ 768755 w 2846845"/>
                    <a:gd name="connsiteY9" fmla="*/ 1922652 h 2819186"/>
                    <a:gd name="connsiteX10" fmla="*/ 934125 w 2846845"/>
                    <a:gd name="connsiteY10" fmla="*/ 2618180 h 2819186"/>
                    <a:gd name="connsiteX11" fmla="*/ 715252 w 2846845"/>
                    <a:gd name="connsiteY11" fmla="*/ 2807870 h 2819186"/>
                    <a:gd name="connsiteX12" fmla="*/ 452606 w 2846845"/>
                    <a:gd name="connsiteY12" fmla="*/ 2049112 h 2819186"/>
                    <a:gd name="connsiteX13" fmla="*/ 58634 w 2846845"/>
                    <a:gd name="connsiteY13" fmla="*/ 1606503 h 2819186"/>
                    <a:gd name="connsiteX14" fmla="*/ 117001 w 2846845"/>
                    <a:gd name="connsiteY14" fmla="*/ 1095802 h 2819186"/>
                    <a:gd name="connsiteX0" fmla="*/ 117001 w 2846845"/>
                    <a:gd name="connsiteY0" fmla="*/ 1083122 h 2806506"/>
                    <a:gd name="connsiteX1" fmla="*/ 1007082 w 2846845"/>
                    <a:gd name="connsiteY1" fmla="*/ 110355 h 2806506"/>
                    <a:gd name="connsiteX2" fmla="*/ 1663699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3122 h 2806506"/>
                    <a:gd name="connsiteX1" fmla="*/ 1007082 w 2846845"/>
                    <a:gd name="connsiteY1" fmla="*/ 110355 h 2806506"/>
                    <a:gd name="connsiteX2" fmla="*/ 1639380 w 2846845"/>
                    <a:gd name="connsiteY2" fmla="*/ 100628 h 2806506"/>
                    <a:gd name="connsiteX3" fmla="*/ 2568372 w 2846845"/>
                    <a:gd name="connsiteY3" fmla="*/ 231951 h 2806506"/>
                    <a:gd name="connsiteX4" fmla="*/ 2617010 w 2846845"/>
                    <a:gd name="connsiteY4" fmla="*/ 373004 h 2806506"/>
                    <a:gd name="connsiteX5" fmla="*/ 1566422 w 2846845"/>
                    <a:gd name="connsiteY5" fmla="*/ 455688 h 2806506"/>
                    <a:gd name="connsiteX6" fmla="*/ 1148132 w 2846845"/>
                    <a:gd name="connsiteY6" fmla="*/ 407050 h 2806506"/>
                    <a:gd name="connsiteX7" fmla="*/ 418558 w 2846845"/>
                    <a:gd name="connsiteY7" fmla="*/ 1219308 h 2806506"/>
                    <a:gd name="connsiteX8" fmla="*/ 399104 w 2846845"/>
                    <a:gd name="connsiteY8" fmla="*/ 1520866 h 2806506"/>
                    <a:gd name="connsiteX9" fmla="*/ 768755 w 2846845"/>
                    <a:gd name="connsiteY9" fmla="*/ 1909972 h 2806506"/>
                    <a:gd name="connsiteX10" fmla="*/ 934125 w 2846845"/>
                    <a:gd name="connsiteY10" fmla="*/ 2605500 h 2806506"/>
                    <a:gd name="connsiteX11" fmla="*/ 715252 w 2846845"/>
                    <a:gd name="connsiteY11" fmla="*/ 2795190 h 2806506"/>
                    <a:gd name="connsiteX12" fmla="*/ 452606 w 2846845"/>
                    <a:gd name="connsiteY12" fmla="*/ 2036432 h 2806506"/>
                    <a:gd name="connsiteX13" fmla="*/ 58634 w 2846845"/>
                    <a:gd name="connsiteY13" fmla="*/ 1593823 h 2806506"/>
                    <a:gd name="connsiteX14" fmla="*/ 117001 w 2846845"/>
                    <a:gd name="connsiteY14" fmla="*/ 1083122 h 2806506"/>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934125 w 2846845"/>
                    <a:gd name="connsiteY10" fmla="*/ 2611211 h 2812217"/>
                    <a:gd name="connsiteX11" fmla="*/ 715252 w 2846845"/>
                    <a:gd name="connsiteY11" fmla="*/ 2800901 h 2812217"/>
                    <a:gd name="connsiteX12" fmla="*/ 452606 w 2846845"/>
                    <a:gd name="connsiteY12" fmla="*/ 2042143 h 2812217"/>
                    <a:gd name="connsiteX13" fmla="*/ 58634 w 2846845"/>
                    <a:gd name="connsiteY13" fmla="*/ 1599534 h 2812217"/>
                    <a:gd name="connsiteX14" fmla="*/ 117001 w 2846845"/>
                    <a:gd name="connsiteY14"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768755 w 2846845"/>
                    <a:gd name="connsiteY9" fmla="*/ 1915683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58634 w 2846845"/>
                    <a:gd name="connsiteY14" fmla="*/ 1599534 h 2812217"/>
                    <a:gd name="connsiteX15" fmla="*/ 117001 w 2846845"/>
                    <a:gd name="connsiteY15"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452606 w 2846845"/>
                    <a:gd name="connsiteY13" fmla="*/ 2042143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452606 w 2846845"/>
                    <a:gd name="connsiteY14" fmla="*/ 2042143 h 2812217"/>
                    <a:gd name="connsiteX15" fmla="*/ 316418 w 2846845"/>
                    <a:gd name="connsiteY15" fmla="*/ 1891366 h 2812217"/>
                    <a:gd name="connsiteX16" fmla="*/ 58634 w 2846845"/>
                    <a:gd name="connsiteY16" fmla="*/ 1599534 h 2812217"/>
                    <a:gd name="connsiteX17" fmla="*/ 117001 w 2846845"/>
                    <a:gd name="connsiteY17"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316418 w 2846845"/>
                    <a:gd name="connsiteY14" fmla="*/ 1891366 h 2812217"/>
                    <a:gd name="connsiteX15" fmla="*/ 58634 w 2846845"/>
                    <a:gd name="connsiteY15" fmla="*/ 1599534 h 2812217"/>
                    <a:gd name="connsiteX16" fmla="*/ 117001 w 2846845"/>
                    <a:gd name="connsiteY16" fmla="*/ 1088833 h 2812217"/>
                    <a:gd name="connsiteX0" fmla="*/ 117001 w 2846845"/>
                    <a:gd name="connsiteY0" fmla="*/ 1088833 h 2812217"/>
                    <a:gd name="connsiteX1" fmla="*/ 1007082 w 2846845"/>
                    <a:gd name="connsiteY1" fmla="*/ 116066 h 2812217"/>
                    <a:gd name="connsiteX2" fmla="*/ 1639380 w 2846845"/>
                    <a:gd name="connsiteY2" fmla="*/ 106339 h 2812217"/>
                    <a:gd name="connsiteX3" fmla="*/ 2568372 w 2846845"/>
                    <a:gd name="connsiteY3" fmla="*/ 237662 h 2812217"/>
                    <a:gd name="connsiteX4" fmla="*/ 2617010 w 2846845"/>
                    <a:gd name="connsiteY4" fmla="*/ 378715 h 2812217"/>
                    <a:gd name="connsiteX5" fmla="*/ 1566422 w 2846845"/>
                    <a:gd name="connsiteY5" fmla="*/ 461399 h 2812217"/>
                    <a:gd name="connsiteX6" fmla="*/ 1148132 w 2846845"/>
                    <a:gd name="connsiteY6" fmla="*/ 412761 h 2812217"/>
                    <a:gd name="connsiteX7" fmla="*/ 418558 w 2846845"/>
                    <a:gd name="connsiteY7" fmla="*/ 1225019 h 2812217"/>
                    <a:gd name="connsiteX8" fmla="*/ 399104 w 2846845"/>
                    <a:gd name="connsiteY8" fmla="*/ 1526577 h 2812217"/>
                    <a:gd name="connsiteX9" fmla="*/ 690934 w 2846845"/>
                    <a:gd name="connsiteY9" fmla="*/ 1832998 h 2812217"/>
                    <a:gd name="connsiteX10" fmla="*/ 827120 w 2846845"/>
                    <a:gd name="connsiteY10" fmla="*/ 2202651 h 2812217"/>
                    <a:gd name="connsiteX11" fmla="*/ 934125 w 2846845"/>
                    <a:gd name="connsiteY11" fmla="*/ 2611211 h 2812217"/>
                    <a:gd name="connsiteX12" fmla="*/ 715252 w 2846845"/>
                    <a:gd name="connsiteY12" fmla="*/ 2800901 h 2812217"/>
                    <a:gd name="connsiteX13" fmla="*/ 520699 w 2846845"/>
                    <a:gd name="connsiteY13" fmla="*/ 2304792 h 2812217"/>
                    <a:gd name="connsiteX14" fmla="*/ 296962 w 2846845"/>
                    <a:gd name="connsiteY14" fmla="*/ 1891366 h 2812217"/>
                    <a:gd name="connsiteX15" fmla="*/ 58634 w 2846845"/>
                    <a:gd name="connsiteY15" fmla="*/ 1599534 h 2812217"/>
                    <a:gd name="connsiteX16" fmla="*/ 117001 w 2846845"/>
                    <a:gd name="connsiteY16" fmla="*/ 1088833 h 2812217"/>
                    <a:gd name="connsiteX0" fmla="*/ 33194 w 2763038"/>
                    <a:gd name="connsiteY0" fmla="*/ 1088833 h 2812217"/>
                    <a:gd name="connsiteX1" fmla="*/ 923275 w 2763038"/>
                    <a:gd name="connsiteY1" fmla="*/ 116066 h 2812217"/>
                    <a:gd name="connsiteX2" fmla="*/ 1555573 w 2763038"/>
                    <a:gd name="connsiteY2" fmla="*/ 106339 h 2812217"/>
                    <a:gd name="connsiteX3" fmla="*/ 2484565 w 2763038"/>
                    <a:gd name="connsiteY3" fmla="*/ 237662 h 2812217"/>
                    <a:gd name="connsiteX4" fmla="*/ 2533203 w 2763038"/>
                    <a:gd name="connsiteY4" fmla="*/ 378715 h 2812217"/>
                    <a:gd name="connsiteX5" fmla="*/ 1482615 w 2763038"/>
                    <a:gd name="connsiteY5" fmla="*/ 461399 h 2812217"/>
                    <a:gd name="connsiteX6" fmla="*/ 1064325 w 2763038"/>
                    <a:gd name="connsiteY6" fmla="*/ 412761 h 2812217"/>
                    <a:gd name="connsiteX7" fmla="*/ 334751 w 2763038"/>
                    <a:gd name="connsiteY7" fmla="*/ 1225019 h 2812217"/>
                    <a:gd name="connsiteX8" fmla="*/ 315297 w 2763038"/>
                    <a:gd name="connsiteY8" fmla="*/ 1526577 h 2812217"/>
                    <a:gd name="connsiteX9" fmla="*/ 607127 w 2763038"/>
                    <a:gd name="connsiteY9" fmla="*/ 1832998 h 2812217"/>
                    <a:gd name="connsiteX10" fmla="*/ 743313 w 2763038"/>
                    <a:gd name="connsiteY10" fmla="*/ 2202651 h 2812217"/>
                    <a:gd name="connsiteX11" fmla="*/ 850318 w 2763038"/>
                    <a:gd name="connsiteY11" fmla="*/ 2611211 h 2812217"/>
                    <a:gd name="connsiteX12" fmla="*/ 631445 w 2763038"/>
                    <a:gd name="connsiteY12" fmla="*/ 2800901 h 2812217"/>
                    <a:gd name="connsiteX13" fmla="*/ 436892 w 2763038"/>
                    <a:gd name="connsiteY13" fmla="*/ 2304792 h 2812217"/>
                    <a:gd name="connsiteX14" fmla="*/ 213155 w 2763038"/>
                    <a:gd name="connsiteY14" fmla="*/ 1891366 h 2812217"/>
                    <a:gd name="connsiteX15" fmla="*/ 33194 w 2763038"/>
                    <a:gd name="connsiteY15" fmla="*/ 1088833 h 2812217"/>
                    <a:gd name="connsiteX0" fmla="*/ 95096 w 2824940"/>
                    <a:gd name="connsiteY0" fmla="*/ 1088833 h 2812217"/>
                    <a:gd name="connsiteX1" fmla="*/ 985177 w 2824940"/>
                    <a:gd name="connsiteY1" fmla="*/ 116066 h 2812217"/>
                    <a:gd name="connsiteX2" fmla="*/ 1617475 w 2824940"/>
                    <a:gd name="connsiteY2" fmla="*/ 106339 h 2812217"/>
                    <a:gd name="connsiteX3" fmla="*/ 2546467 w 2824940"/>
                    <a:gd name="connsiteY3" fmla="*/ 237662 h 2812217"/>
                    <a:gd name="connsiteX4" fmla="*/ 2595105 w 2824940"/>
                    <a:gd name="connsiteY4" fmla="*/ 378715 h 2812217"/>
                    <a:gd name="connsiteX5" fmla="*/ 1544517 w 2824940"/>
                    <a:gd name="connsiteY5" fmla="*/ 461399 h 2812217"/>
                    <a:gd name="connsiteX6" fmla="*/ 1126227 w 2824940"/>
                    <a:gd name="connsiteY6" fmla="*/ 412761 h 2812217"/>
                    <a:gd name="connsiteX7" fmla="*/ 396653 w 2824940"/>
                    <a:gd name="connsiteY7" fmla="*/ 1225019 h 2812217"/>
                    <a:gd name="connsiteX8" fmla="*/ 377199 w 2824940"/>
                    <a:gd name="connsiteY8" fmla="*/ 1526577 h 2812217"/>
                    <a:gd name="connsiteX9" fmla="*/ 669029 w 2824940"/>
                    <a:gd name="connsiteY9" fmla="*/ 1832998 h 2812217"/>
                    <a:gd name="connsiteX10" fmla="*/ 805215 w 2824940"/>
                    <a:gd name="connsiteY10" fmla="*/ 2202651 h 2812217"/>
                    <a:gd name="connsiteX11" fmla="*/ 912220 w 2824940"/>
                    <a:gd name="connsiteY11" fmla="*/ 2611211 h 2812217"/>
                    <a:gd name="connsiteX12" fmla="*/ 693347 w 2824940"/>
                    <a:gd name="connsiteY12" fmla="*/ 2800901 h 2812217"/>
                    <a:gd name="connsiteX13" fmla="*/ 498794 w 2824940"/>
                    <a:gd name="connsiteY13" fmla="*/ 2304792 h 2812217"/>
                    <a:gd name="connsiteX14" fmla="*/ 275057 w 2824940"/>
                    <a:gd name="connsiteY14" fmla="*/ 1891366 h 2812217"/>
                    <a:gd name="connsiteX15" fmla="*/ 95096 w 2824940"/>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42728 h 2812217"/>
                    <a:gd name="connsiteX15" fmla="*/ 121910 w 2851754"/>
                    <a:gd name="connsiteY15" fmla="*/ 1088833 h 2812217"/>
                    <a:gd name="connsiteX0" fmla="*/ 121910 w 2851754"/>
                    <a:gd name="connsiteY0" fmla="*/ 1088833 h 2812217"/>
                    <a:gd name="connsiteX1" fmla="*/ 1011991 w 2851754"/>
                    <a:gd name="connsiteY1" fmla="*/ 116066 h 2812217"/>
                    <a:gd name="connsiteX2" fmla="*/ 1644289 w 2851754"/>
                    <a:gd name="connsiteY2" fmla="*/ 106339 h 2812217"/>
                    <a:gd name="connsiteX3" fmla="*/ 2573281 w 2851754"/>
                    <a:gd name="connsiteY3" fmla="*/ 237662 h 2812217"/>
                    <a:gd name="connsiteX4" fmla="*/ 2621919 w 2851754"/>
                    <a:gd name="connsiteY4" fmla="*/ 378715 h 2812217"/>
                    <a:gd name="connsiteX5" fmla="*/ 1571331 w 2851754"/>
                    <a:gd name="connsiteY5" fmla="*/ 461399 h 2812217"/>
                    <a:gd name="connsiteX6" fmla="*/ 1153041 w 2851754"/>
                    <a:gd name="connsiteY6" fmla="*/ 412761 h 2812217"/>
                    <a:gd name="connsiteX7" fmla="*/ 423467 w 2851754"/>
                    <a:gd name="connsiteY7" fmla="*/ 1225019 h 2812217"/>
                    <a:gd name="connsiteX8" fmla="*/ 404013 w 2851754"/>
                    <a:gd name="connsiteY8" fmla="*/ 1526577 h 2812217"/>
                    <a:gd name="connsiteX9" fmla="*/ 695843 w 2851754"/>
                    <a:gd name="connsiteY9" fmla="*/ 1832998 h 2812217"/>
                    <a:gd name="connsiteX10" fmla="*/ 832029 w 2851754"/>
                    <a:gd name="connsiteY10" fmla="*/ 2202651 h 2812217"/>
                    <a:gd name="connsiteX11" fmla="*/ 939034 w 2851754"/>
                    <a:gd name="connsiteY11" fmla="*/ 2611211 h 2812217"/>
                    <a:gd name="connsiteX12" fmla="*/ 720161 w 2851754"/>
                    <a:gd name="connsiteY12" fmla="*/ 2800901 h 2812217"/>
                    <a:gd name="connsiteX13" fmla="*/ 525608 w 2851754"/>
                    <a:gd name="connsiteY13" fmla="*/ 2304792 h 2812217"/>
                    <a:gd name="connsiteX14" fmla="*/ 243505 w 2851754"/>
                    <a:gd name="connsiteY14" fmla="*/ 1823273 h 2812217"/>
                    <a:gd name="connsiteX15" fmla="*/ 121910 w 2851754"/>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 name="connsiteX0" fmla="*/ 98893 w 2828737"/>
                    <a:gd name="connsiteY0" fmla="*/ 1088833 h 2812217"/>
                    <a:gd name="connsiteX1" fmla="*/ 988974 w 2828737"/>
                    <a:gd name="connsiteY1" fmla="*/ 116066 h 2812217"/>
                    <a:gd name="connsiteX2" fmla="*/ 1621272 w 2828737"/>
                    <a:gd name="connsiteY2" fmla="*/ 106339 h 2812217"/>
                    <a:gd name="connsiteX3" fmla="*/ 2550264 w 2828737"/>
                    <a:gd name="connsiteY3" fmla="*/ 237662 h 2812217"/>
                    <a:gd name="connsiteX4" fmla="*/ 2598902 w 2828737"/>
                    <a:gd name="connsiteY4" fmla="*/ 378715 h 2812217"/>
                    <a:gd name="connsiteX5" fmla="*/ 1548314 w 2828737"/>
                    <a:gd name="connsiteY5" fmla="*/ 461399 h 2812217"/>
                    <a:gd name="connsiteX6" fmla="*/ 1130024 w 2828737"/>
                    <a:gd name="connsiteY6" fmla="*/ 412761 h 2812217"/>
                    <a:gd name="connsiteX7" fmla="*/ 400450 w 2828737"/>
                    <a:gd name="connsiteY7" fmla="*/ 1225019 h 2812217"/>
                    <a:gd name="connsiteX8" fmla="*/ 380996 w 2828737"/>
                    <a:gd name="connsiteY8" fmla="*/ 1526577 h 2812217"/>
                    <a:gd name="connsiteX9" fmla="*/ 672826 w 2828737"/>
                    <a:gd name="connsiteY9" fmla="*/ 1832998 h 2812217"/>
                    <a:gd name="connsiteX10" fmla="*/ 809012 w 2828737"/>
                    <a:gd name="connsiteY10" fmla="*/ 2202651 h 2812217"/>
                    <a:gd name="connsiteX11" fmla="*/ 916017 w 2828737"/>
                    <a:gd name="connsiteY11" fmla="*/ 2611211 h 2812217"/>
                    <a:gd name="connsiteX12" fmla="*/ 697144 w 2828737"/>
                    <a:gd name="connsiteY12" fmla="*/ 2800901 h 2812217"/>
                    <a:gd name="connsiteX13" fmla="*/ 502591 w 2828737"/>
                    <a:gd name="connsiteY13" fmla="*/ 2304792 h 2812217"/>
                    <a:gd name="connsiteX14" fmla="*/ 220488 w 2828737"/>
                    <a:gd name="connsiteY14" fmla="*/ 1823273 h 2812217"/>
                    <a:gd name="connsiteX15" fmla="*/ 98893 w 2828737"/>
                    <a:gd name="connsiteY15" fmla="*/ 1088833 h 281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8737" h="2812217">
                      <a:moveTo>
                        <a:pt x="98893" y="1088833"/>
                      </a:moveTo>
                      <a:lnTo>
                        <a:pt x="988974" y="116066"/>
                      </a:lnTo>
                      <a:cubicBezTo>
                        <a:pt x="1237028" y="-91457"/>
                        <a:pt x="1475359" y="26896"/>
                        <a:pt x="1621272" y="106339"/>
                      </a:cubicBezTo>
                      <a:cubicBezTo>
                        <a:pt x="1810961" y="223070"/>
                        <a:pt x="1859599" y="480854"/>
                        <a:pt x="2550264" y="237662"/>
                      </a:cubicBezTo>
                      <a:cubicBezTo>
                        <a:pt x="3031783" y="163893"/>
                        <a:pt x="2780485" y="263604"/>
                        <a:pt x="2598902" y="378715"/>
                      </a:cubicBezTo>
                      <a:cubicBezTo>
                        <a:pt x="2388135" y="493827"/>
                        <a:pt x="2276268" y="900764"/>
                        <a:pt x="1548314" y="461399"/>
                      </a:cubicBezTo>
                      <a:cubicBezTo>
                        <a:pt x="1345654" y="231178"/>
                        <a:pt x="1191633" y="331698"/>
                        <a:pt x="1130024" y="412761"/>
                      </a:cubicBezTo>
                      <a:lnTo>
                        <a:pt x="400450" y="1225019"/>
                      </a:lnTo>
                      <a:cubicBezTo>
                        <a:pt x="269938" y="1340129"/>
                        <a:pt x="328305" y="1447946"/>
                        <a:pt x="380996" y="1526577"/>
                      </a:cubicBezTo>
                      <a:cubicBezTo>
                        <a:pt x="462061" y="1650605"/>
                        <a:pt x="544746" y="1661953"/>
                        <a:pt x="672826" y="1832998"/>
                      </a:cubicBezTo>
                      <a:cubicBezTo>
                        <a:pt x="812256" y="1950541"/>
                        <a:pt x="781450" y="2086730"/>
                        <a:pt x="809012" y="2202651"/>
                      </a:cubicBezTo>
                      <a:cubicBezTo>
                        <a:pt x="831709" y="2401257"/>
                        <a:pt x="895751" y="2530959"/>
                        <a:pt x="916017" y="2611211"/>
                      </a:cubicBezTo>
                      <a:cubicBezTo>
                        <a:pt x="821171" y="2696329"/>
                        <a:pt x="678499" y="2856024"/>
                        <a:pt x="697144" y="2800901"/>
                      </a:cubicBezTo>
                      <a:cubicBezTo>
                        <a:pt x="628240" y="2749831"/>
                        <a:pt x="554471" y="2548794"/>
                        <a:pt x="502591" y="2304792"/>
                      </a:cubicBezTo>
                      <a:cubicBezTo>
                        <a:pt x="513940" y="1968378"/>
                        <a:pt x="326682" y="1955407"/>
                        <a:pt x="220488" y="1823273"/>
                      </a:cubicBezTo>
                      <a:cubicBezTo>
                        <a:pt x="-85124" y="1523337"/>
                        <a:pt x="-19460" y="1384716"/>
                        <a:pt x="98893" y="108883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9" name="Freeform 44">
                  <a:extLst>
                    <a:ext uri="{FF2B5EF4-FFF2-40B4-BE49-F238E27FC236}">
                      <a16:creationId xmlns="" xmlns:a16="http://schemas.microsoft.com/office/drawing/2014/main" id="{7F784295-E89C-489B-A362-5A30C6A39149}"/>
                    </a:ext>
                  </a:extLst>
                </p:cNvPr>
                <p:cNvSpPr/>
                <p:nvPr/>
              </p:nvSpPr>
              <p:spPr>
                <a:xfrm rot="13561719">
                  <a:off x="7418586" y="1869442"/>
                  <a:ext cx="413362" cy="187108"/>
                </a:xfrm>
                <a:custGeom>
                  <a:avLst/>
                  <a:gdLst>
                    <a:gd name="connsiteX0" fmla="*/ 2919340 w 3034342"/>
                    <a:gd name="connsiteY0" fmla="*/ 983691 h 1373490"/>
                    <a:gd name="connsiteX1" fmla="*/ 2641702 w 3034342"/>
                    <a:gd name="connsiteY1" fmla="*/ 1098692 h 1373490"/>
                    <a:gd name="connsiteX2" fmla="*/ 2641703 w 3034342"/>
                    <a:gd name="connsiteY2" fmla="*/ 1098691 h 1373490"/>
                    <a:gd name="connsiteX3" fmla="*/ 2279920 w 3034342"/>
                    <a:gd name="connsiteY3" fmla="*/ 858885 h 1373490"/>
                    <a:gd name="connsiteX4" fmla="*/ 2265342 w 3034342"/>
                    <a:gd name="connsiteY4" fmla="*/ 811923 h 1373490"/>
                    <a:gd name="connsiteX5" fmla="*/ 2261956 w 3034342"/>
                    <a:gd name="connsiteY5" fmla="*/ 822831 h 1373490"/>
                    <a:gd name="connsiteX6" fmla="*/ 2174458 w 3034342"/>
                    <a:gd name="connsiteY6" fmla="*/ 952607 h 1373490"/>
                    <a:gd name="connsiteX7" fmla="*/ 1885762 w 3034342"/>
                    <a:gd name="connsiteY7" fmla="*/ 1072190 h 1373490"/>
                    <a:gd name="connsiteX8" fmla="*/ 1885762 w 3034342"/>
                    <a:gd name="connsiteY8" fmla="*/ 1072189 h 1373490"/>
                    <a:gd name="connsiteX9" fmla="*/ 1547211 w 3034342"/>
                    <a:gd name="connsiteY9" fmla="*/ 892182 h 1373490"/>
                    <a:gd name="connsiteX10" fmla="*/ 1543596 w 3034342"/>
                    <a:gd name="connsiteY10" fmla="*/ 885521 h 1373490"/>
                    <a:gd name="connsiteX11" fmla="*/ 1540499 w 3034342"/>
                    <a:gd name="connsiteY11" fmla="*/ 916235 h 1373490"/>
                    <a:gd name="connsiteX12" fmla="*/ 1433405 w 3034342"/>
                    <a:gd name="connsiteY12" fmla="*/ 1114872 h 1373490"/>
                    <a:gd name="connsiteX13" fmla="*/ 1155585 w 3034342"/>
                    <a:gd name="connsiteY13" fmla="*/ 1229949 h 1373490"/>
                    <a:gd name="connsiteX14" fmla="*/ 1114820 w 3034342"/>
                    <a:gd name="connsiteY14" fmla="*/ 1229949 h 1373490"/>
                    <a:gd name="connsiteX15" fmla="*/ 789023 w 3034342"/>
                    <a:gd name="connsiteY15" fmla="*/ 1056724 h 1373490"/>
                    <a:gd name="connsiteX16" fmla="*/ 787530 w 3034342"/>
                    <a:gd name="connsiteY16" fmla="*/ 1053973 h 1373490"/>
                    <a:gd name="connsiteX17" fmla="*/ 768370 w 3034342"/>
                    <a:gd name="connsiteY17" fmla="*/ 1118431 h 1373490"/>
                    <a:gd name="connsiteX18" fmla="*/ 399898 w 3034342"/>
                    <a:gd name="connsiteY18" fmla="*/ 1373490 h 1373490"/>
                    <a:gd name="connsiteX19" fmla="*/ 0 w 3034342"/>
                    <a:gd name="connsiteY19" fmla="*/ 955877 h 1373490"/>
                    <a:gd name="connsiteX20" fmla="*/ 399898 w 3034342"/>
                    <a:gd name="connsiteY20" fmla="*/ 538264 h 1373490"/>
                    <a:gd name="connsiteX21" fmla="*/ 682669 w 3034342"/>
                    <a:gd name="connsiteY21" fmla="*/ 660580 h 1373490"/>
                    <a:gd name="connsiteX22" fmla="*/ 721923 w 3034342"/>
                    <a:gd name="connsiteY22" fmla="*/ 710264 h 1373490"/>
                    <a:gd name="connsiteX23" fmla="*/ 721923 w 3034342"/>
                    <a:gd name="connsiteY23" fmla="*/ 662287 h 1373490"/>
                    <a:gd name="connsiteX24" fmla="*/ 1114820 w 3034342"/>
                    <a:gd name="connsiteY24" fmla="*/ 269390 h 1373490"/>
                    <a:gd name="connsiteX25" fmla="*/ 1155585 w 3034342"/>
                    <a:gd name="connsiteY25" fmla="*/ 269390 h 1373490"/>
                    <a:gd name="connsiteX26" fmla="*/ 1433405 w 3034342"/>
                    <a:gd name="connsiteY26" fmla="*/ 384467 h 1373490"/>
                    <a:gd name="connsiteX27" fmla="*/ 1477483 w 3034342"/>
                    <a:gd name="connsiteY27" fmla="*/ 437891 h 1373490"/>
                    <a:gd name="connsiteX28" fmla="*/ 1477483 w 3034342"/>
                    <a:gd name="connsiteY28" fmla="*/ 408279 h 1373490"/>
                    <a:gd name="connsiteX29" fmla="*/ 1885762 w 3034342"/>
                    <a:gd name="connsiteY29" fmla="*/ 0 h 1373490"/>
                    <a:gd name="connsiteX30" fmla="*/ 2285747 w 3034342"/>
                    <a:gd name="connsiteY30" fmla="*/ 325996 h 1373490"/>
                    <a:gd name="connsiteX31" fmla="*/ 2290609 w 3034342"/>
                    <a:gd name="connsiteY31" fmla="*/ 374229 h 1373490"/>
                    <a:gd name="connsiteX32" fmla="*/ 2316121 w 3034342"/>
                    <a:gd name="connsiteY32" fmla="*/ 327227 h 1373490"/>
                    <a:gd name="connsiteX33" fmla="*/ 2641703 w 3034342"/>
                    <a:gd name="connsiteY33" fmla="*/ 154117 h 1373490"/>
                    <a:gd name="connsiteX34" fmla="*/ 3034342 w 3034342"/>
                    <a:gd name="connsiteY34" fmla="*/ 546756 h 1373490"/>
                    <a:gd name="connsiteX35" fmla="*/ 3034341 w 3034342"/>
                    <a:gd name="connsiteY35" fmla="*/ 706053 h 1373490"/>
                    <a:gd name="connsiteX36" fmla="*/ 2919340 w 3034342"/>
                    <a:gd name="connsiteY36" fmla="*/ 983691 h 137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34342" h="1373490">
                      <a:moveTo>
                        <a:pt x="2919340" y="983691"/>
                      </a:moveTo>
                      <a:cubicBezTo>
                        <a:pt x="2848286" y="1054744"/>
                        <a:pt x="2750127" y="1098692"/>
                        <a:pt x="2641702" y="1098692"/>
                      </a:cubicBezTo>
                      <a:lnTo>
                        <a:pt x="2641703" y="1098691"/>
                      </a:lnTo>
                      <a:cubicBezTo>
                        <a:pt x="2479067" y="1098691"/>
                        <a:pt x="2339525" y="999809"/>
                        <a:pt x="2279920" y="858885"/>
                      </a:cubicBezTo>
                      <a:lnTo>
                        <a:pt x="2265342" y="811923"/>
                      </a:lnTo>
                      <a:lnTo>
                        <a:pt x="2261956" y="822831"/>
                      </a:lnTo>
                      <a:cubicBezTo>
                        <a:pt x="2241296" y="871677"/>
                        <a:pt x="2211400" y="915665"/>
                        <a:pt x="2174458" y="952607"/>
                      </a:cubicBezTo>
                      <a:cubicBezTo>
                        <a:pt x="2100574" y="1026491"/>
                        <a:pt x="1998504" y="1072190"/>
                        <a:pt x="1885762" y="1072190"/>
                      </a:cubicBezTo>
                      <a:lnTo>
                        <a:pt x="1885762" y="1072189"/>
                      </a:lnTo>
                      <a:cubicBezTo>
                        <a:pt x="1744834" y="1072189"/>
                        <a:pt x="1620582" y="1000785"/>
                        <a:pt x="1547211" y="892182"/>
                      </a:cubicBezTo>
                      <a:lnTo>
                        <a:pt x="1543596" y="885521"/>
                      </a:lnTo>
                      <a:lnTo>
                        <a:pt x="1540499" y="916235"/>
                      </a:lnTo>
                      <a:cubicBezTo>
                        <a:pt x="1524798" y="992965"/>
                        <a:pt x="1486730" y="1061547"/>
                        <a:pt x="1433405" y="1114872"/>
                      </a:cubicBezTo>
                      <a:cubicBezTo>
                        <a:pt x="1362305" y="1185973"/>
                        <a:pt x="1264080" y="1229949"/>
                        <a:pt x="1155585" y="1229949"/>
                      </a:cubicBezTo>
                      <a:lnTo>
                        <a:pt x="1114820" y="1229949"/>
                      </a:lnTo>
                      <a:cubicBezTo>
                        <a:pt x="979200" y="1229949"/>
                        <a:pt x="859630" y="1161236"/>
                        <a:pt x="789023" y="1056724"/>
                      </a:cubicBezTo>
                      <a:lnTo>
                        <a:pt x="787530" y="1053973"/>
                      </a:lnTo>
                      <a:lnTo>
                        <a:pt x="768370" y="1118431"/>
                      </a:lnTo>
                      <a:cubicBezTo>
                        <a:pt x="707662" y="1268318"/>
                        <a:pt x="565541" y="1373490"/>
                        <a:pt x="399898" y="1373490"/>
                      </a:cubicBezTo>
                      <a:cubicBezTo>
                        <a:pt x="179040" y="1373490"/>
                        <a:pt x="0" y="1186518"/>
                        <a:pt x="0" y="955877"/>
                      </a:cubicBezTo>
                      <a:cubicBezTo>
                        <a:pt x="0" y="725236"/>
                        <a:pt x="179040" y="538264"/>
                        <a:pt x="399898" y="538264"/>
                      </a:cubicBezTo>
                      <a:cubicBezTo>
                        <a:pt x="510327" y="538264"/>
                        <a:pt x="610301" y="585007"/>
                        <a:pt x="682669" y="660580"/>
                      </a:cubicBezTo>
                      <a:lnTo>
                        <a:pt x="721923" y="710264"/>
                      </a:lnTo>
                      <a:lnTo>
                        <a:pt x="721923" y="662287"/>
                      </a:lnTo>
                      <a:cubicBezTo>
                        <a:pt x="721923" y="445296"/>
                        <a:pt x="897829" y="269390"/>
                        <a:pt x="1114820" y="269390"/>
                      </a:cubicBezTo>
                      <a:lnTo>
                        <a:pt x="1155585" y="269390"/>
                      </a:lnTo>
                      <a:cubicBezTo>
                        <a:pt x="1264080" y="269390"/>
                        <a:pt x="1362304" y="313367"/>
                        <a:pt x="1433405" y="384467"/>
                      </a:cubicBezTo>
                      <a:lnTo>
                        <a:pt x="1477483" y="437891"/>
                      </a:lnTo>
                      <a:lnTo>
                        <a:pt x="1477483" y="408279"/>
                      </a:lnTo>
                      <a:cubicBezTo>
                        <a:pt x="1477483" y="182793"/>
                        <a:pt x="1660277" y="0"/>
                        <a:pt x="1885762" y="0"/>
                      </a:cubicBezTo>
                      <a:cubicBezTo>
                        <a:pt x="2083063" y="0"/>
                        <a:pt x="2247676" y="139951"/>
                        <a:pt x="2285747" y="325996"/>
                      </a:cubicBezTo>
                      <a:lnTo>
                        <a:pt x="2290609" y="374229"/>
                      </a:lnTo>
                      <a:lnTo>
                        <a:pt x="2316121" y="327227"/>
                      </a:lnTo>
                      <a:cubicBezTo>
                        <a:pt x="2386681" y="222784"/>
                        <a:pt x="2506173" y="154117"/>
                        <a:pt x="2641703" y="154117"/>
                      </a:cubicBezTo>
                      <a:cubicBezTo>
                        <a:pt x="2858552" y="154117"/>
                        <a:pt x="3034342" y="329907"/>
                        <a:pt x="3034342" y="546756"/>
                      </a:cubicBezTo>
                      <a:cubicBezTo>
                        <a:pt x="3034342" y="599855"/>
                        <a:pt x="3034341" y="652954"/>
                        <a:pt x="3034341" y="706053"/>
                      </a:cubicBezTo>
                      <a:cubicBezTo>
                        <a:pt x="3034341" y="814477"/>
                        <a:pt x="2990394" y="912637"/>
                        <a:pt x="2919340" y="983691"/>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0" name="Rectangle 4">
                  <a:extLst>
                    <a:ext uri="{FF2B5EF4-FFF2-40B4-BE49-F238E27FC236}">
                      <a16:creationId xmlns="" xmlns:a16="http://schemas.microsoft.com/office/drawing/2014/main" id="{E96D0BF3-3D2C-4399-B519-40C2E282462E}"/>
                    </a:ext>
                  </a:extLst>
                </p:cNvPr>
                <p:cNvSpPr/>
                <p:nvPr/>
              </p:nvSpPr>
              <p:spPr>
                <a:xfrm>
                  <a:off x="7828881" y="1621427"/>
                  <a:ext cx="302420" cy="494280"/>
                </a:xfrm>
                <a:custGeom>
                  <a:avLst/>
                  <a:gdLst>
                    <a:gd name="connsiteX0" fmla="*/ 0 w 1431890"/>
                    <a:gd name="connsiteY0" fmla="*/ 0 h 2160396"/>
                    <a:gd name="connsiteX1" fmla="*/ 1431890 w 1431890"/>
                    <a:gd name="connsiteY1" fmla="*/ 0 h 2160396"/>
                    <a:gd name="connsiteX2" fmla="*/ 1431890 w 1431890"/>
                    <a:gd name="connsiteY2" fmla="*/ 2160396 h 2160396"/>
                    <a:gd name="connsiteX3" fmla="*/ 0 w 1431890"/>
                    <a:gd name="connsiteY3" fmla="*/ 2160396 h 2160396"/>
                    <a:gd name="connsiteX4" fmla="*/ 0 w 1431890"/>
                    <a:gd name="connsiteY4" fmla="*/ 0 h 2160396"/>
                    <a:gd name="connsiteX0" fmla="*/ 266282 w 1698172"/>
                    <a:gd name="connsiteY0" fmla="*/ 0 h 2356338"/>
                    <a:gd name="connsiteX1" fmla="*/ 1698172 w 1698172"/>
                    <a:gd name="connsiteY1" fmla="*/ 0 h 2356338"/>
                    <a:gd name="connsiteX2" fmla="*/ 1698172 w 1698172"/>
                    <a:gd name="connsiteY2" fmla="*/ 2160396 h 2356338"/>
                    <a:gd name="connsiteX3" fmla="*/ 0 w 1698172"/>
                    <a:gd name="connsiteY3" fmla="*/ 2356338 h 2356338"/>
                    <a:gd name="connsiteX4" fmla="*/ 266282 w 1698172"/>
                    <a:gd name="connsiteY4" fmla="*/ 0 h 2356338"/>
                    <a:gd name="connsiteX0" fmla="*/ 266282 w 1698172"/>
                    <a:gd name="connsiteY0" fmla="*/ 0 h 2356338"/>
                    <a:gd name="connsiteX1" fmla="*/ 1698172 w 1698172"/>
                    <a:gd name="connsiteY1" fmla="*/ 0 h 2356338"/>
                    <a:gd name="connsiteX2" fmla="*/ 839038 w 1698172"/>
                    <a:gd name="connsiteY2" fmla="*/ 2105130 h 2356338"/>
                    <a:gd name="connsiteX3" fmla="*/ 0 w 1698172"/>
                    <a:gd name="connsiteY3" fmla="*/ 2356338 h 2356338"/>
                    <a:gd name="connsiteX4" fmla="*/ 266282 w 1698172"/>
                    <a:gd name="connsiteY4" fmla="*/ 0 h 2356338"/>
                    <a:gd name="connsiteX0" fmla="*/ 266282 w 1698172"/>
                    <a:gd name="connsiteY0" fmla="*/ 0 h 2392578"/>
                    <a:gd name="connsiteX1" fmla="*/ 1698172 w 1698172"/>
                    <a:gd name="connsiteY1" fmla="*/ 0 h 2392578"/>
                    <a:gd name="connsiteX2" fmla="*/ 839038 w 1698172"/>
                    <a:gd name="connsiteY2" fmla="*/ 2105130 h 2392578"/>
                    <a:gd name="connsiteX3" fmla="*/ 0 w 1698172"/>
                    <a:gd name="connsiteY3" fmla="*/ 2356338 h 2392578"/>
                    <a:gd name="connsiteX4" fmla="*/ 266282 w 1698172"/>
                    <a:gd name="connsiteY4" fmla="*/ 0 h 2392578"/>
                    <a:gd name="connsiteX0" fmla="*/ 266282 w 1698172"/>
                    <a:gd name="connsiteY0" fmla="*/ 0 h 2464004"/>
                    <a:gd name="connsiteX1" fmla="*/ 1698172 w 1698172"/>
                    <a:gd name="connsiteY1" fmla="*/ 0 h 2464004"/>
                    <a:gd name="connsiteX2" fmla="*/ 839038 w 1698172"/>
                    <a:gd name="connsiteY2" fmla="*/ 2105130 h 2464004"/>
                    <a:gd name="connsiteX3" fmla="*/ 0 w 1698172"/>
                    <a:gd name="connsiteY3" fmla="*/ 2356338 h 2464004"/>
                    <a:gd name="connsiteX4" fmla="*/ 266282 w 1698172"/>
                    <a:gd name="connsiteY4" fmla="*/ 0 h 246400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66282 w 1698172"/>
                    <a:gd name="connsiteY4"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90436 w 1698172"/>
                    <a:gd name="connsiteY4" fmla="*/ 1502229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542612 w 1698172"/>
                    <a:gd name="connsiteY4" fmla="*/ 1924260 h 2458914"/>
                    <a:gd name="connsiteX5" fmla="*/ 266282 w 1698172"/>
                    <a:gd name="connsiteY5"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226089 w 1698172"/>
                    <a:gd name="connsiteY4" fmla="*/ 2170444 h 2458914"/>
                    <a:gd name="connsiteX5" fmla="*/ 542612 w 1698172"/>
                    <a:gd name="connsiteY5" fmla="*/ 1924260 h 2458914"/>
                    <a:gd name="connsiteX6" fmla="*/ 266282 w 1698172"/>
                    <a:gd name="connsiteY6" fmla="*/ 0 h 2458914"/>
                    <a:gd name="connsiteX0" fmla="*/ 266282 w 1698172"/>
                    <a:gd name="connsiteY0" fmla="*/ 0 h 2458914"/>
                    <a:gd name="connsiteX1" fmla="*/ 1698172 w 1698172"/>
                    <a:gd name="connsiteY1" fmla="*/ 0 h 2458914"/>
                    <a:gd name="connsiteX2" fmla="*/ 839038 w 1698172"/>
                    <a:gd name="connsiteY2" fmla="*/ 2105130 h 2458914"/>
                    <a:gd name="connsiteX3" fmla="*/ 0 w 1698172"/>
                    <a:gd name="connsiteY3" fmla="*/ 2356338 h 2458914"/>
                    <a:gd name="connsiteX4" fmla="*/ 110533 w 1698172"/>
                    <a:gd name="connsiteY4" fmla="*/ 2044840 h 2458914"/>
                    <a:gd name="connsiteX5" fmla="*/ 542612 w 1698172"/>
                    <a:gd name="connsiteY5" fmla="*/ 1924260 h 2458914"/>
                    <a:gd name="connsiteX6" fmla="*/ 266282 w 1698172"/>
                    <a:gd name="connsiteY6" fmla="*/ 0 h 2458914"/>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864159 w 1723293"/>
                    <a:gd name="connsiteY2" fmla="*/ 2105130 h 2453208"/>
                    <a:gd name="connsiteX3" fmla="*/ 0 w 1723293"/>
                    <a:gd name="connsiteY3" fmla="*/ 2346290 h 2453208"/>
                    <a:gd name="connsiteX4" fmla="*/ 135654 w 1723293"/>
                    <a:gd name="connsiteY4" fmla="*/ 2044840 h 2453208"/>
                    <a:gd name="connsiteX5" fmla="*/ 567733 w 1723293"/>
                    <a:gd name="connsiteY5" fmla="*/ 1924260 h 2453208"/>
                    <a:gd name="connsiteX6" fmla="*/ 291403 w 1723293"/>
                    <a:gd name="connsiteY6" fmla="*/ 0 h 2453208"/>
                    <a:gd name="connsiteX0" fmla="*/ 291403 w 1723293"/>
                    <a:gd name="connsiteY0" fmla="*/ 0 h 2453208"/>
                    <a:gd name="connsiteX1" fmla="*/ 1723293 w 1723293"/>
                    <a:gd name="connsiteY1" fmla="*/ 0 h 2453208"/>
                    <a:gd name="connsiteX2" fmla="*/ 1085224 w 1723293"/>
                    <a:gd name="connsiteY2" fmla="*/ 154242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698172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77593 w 1723293"/>
                    <a:gd name="connsiteY2" fmla="*/ 1833824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462037 w 1723293"/>
                    <a:gd name="connsiteY2" fmla="*/ 1703195 h 2453208"/>
                    <a:gd name="connsiteX3" fmla="*/ 864159 w 1723293"/>
                    <a:gd name="connsiteY3" fmla="*/ 2105130 h 2453208"/>
                    <a:gd name="connsiteX4" fmla="*/ 0 w 1723293"/>
                    <a:gd name="connsiteY4" fmla="*/ 2346290 h 2453208"/>
                    <a:gd name="connsiteX5" fmla="*/ 135654 w 1723293"/>
                    <a:gd name="connsiteY5" fmla="*/ 2044840 h 2453208"/>
                    <a:gd name="connsiteX6" fmla="*/ 567733 w 1723293"/>
                    <a:gd name="connsiteY6" fmla="*/ 1924260 h 2453208"/>
                    <a:gd name="connsiteX7" fmla="*/ 291403 w 1723293"/>
                    <a:gd name="connsiteY7" fmla="*/ 0 h 2453208"/>
                    <a:gd name="connsiteX0" fmla="*/ 291403 w 1723293"/>
                    <a:gd name="connsiteY0" fmla="*/ 0 h 2453208"/>
                    <a:gd name="connsiteX1" fmla="*/ 1723293 w 1723293"/>
                    <a:gd name="connsiteY1" fmla="*/ 0 h 2453208"/>
                    <a:gd name="connsiteX2" fmla="*/ 1552473 w 1723293"/>
                    <a:gd name="connsiteY2" fmla="*/ 1034980 h 2453208"/>
                    <a:gd name="connsiteX3" fmla="*/ 1462037 w 1723293"/>
                    <a:gd name="connsiteY3" fmla="*/ 1703195 h 2453208"/>
                    <a:gd name="connsiteX4" fmla="*/ 864159 w 1723293"/>
                    <a:gd name="connsiteY4" fmla="*/ 2105130 h 2453208"/>
                    <a:gd name="connsiteX5" fmla="*/ 0 w 1723293"/>
                    <a:gd name="connsiteY5" fmla="*/ 2346290 h 2453208"/>
                    <a:gd name="connsiteX6" fmla="*/ 135654 w 1723293"/>
                    <a:gd name="connsiteY6" fmla="*/ 2044840 h 2453208"/>
                    <a:gd name="connsiteX7" fmla="*/ 567733 w 1723293"/>
                    <a:gd name="connsiteY7" fmla="*/ 1924260 h 2453208"/>
                    <a:gd name="connsiteX8" fmla="*/ 291403 w 1723293"/>
                    <a:gd name="connsiteY8" fmla="*/ 0 h 2453208"/>
                    <a:gd name="connsiteX0" fmla="*/ 291403 w 1919238"/>
                    <a:gd name="connsiteY0" fmla="*/ 0 h 2453208"/>
                    <a:gd name="connsiteX1" fmla="*/ 1723293 w 1919238"/>
                    <a:gd name="connsiteY1" fmla="*/ 0 h 2453208"/>
                    <a:gd name="connsiteX2" fmla="*/ 1919238 w 1919238"/>
                    <a:gd name="connsiteY2" fmla="*/ 1065125 h 2453208"/>
                    <a:gd name="connsiteX3" fmla="*/ 1462037 w 1919238"/>
                    <a:gd name="connsiteY3" fmla="*/ 1703195 h 2453208"/>
                    <a:gd name="connsiteX4" fmla="*/ 864159 w 1919238"/>
                    <a:gd name="connsiteY4" fmla="*/ 2105130 h 2453208"/>
                    <a:gd name="connsiteX5" fmla="*/ 0 w 1919238"/>
                    <a:gd name="connsiteY5" fmla="*/ 2346290 h 2453208"/>
                    <a:gd name="connsiteX6" fmla="*/ 135654 w 1919238"/>
                    <a:gd name="connsiteY6" fmla="*/ 2044840 h 2453208"/>
                    <a:gd name="connsiteX7" fmla="*/ 567733 w 1919238"/>
                    <a:gd name="connsiteY7" fmla="*/ 1924260 h 2453208"/>
                    <a:gd name="connsiteX8" fmla="*/ 291403 w 1919238"/>
                    <a:gd name="connsiteY8" fmla="*/ 0 h 2453208"/>
                    <a:gd name="connsiteX0" fmla="*/ 291403 w 1940010"/>
                    <a:gd name="connsiteY0" fmla="*/ 0 h 2453208"/>
                    <a:gd name="connsiteX1" fmla="*/ 1723293 w 1940010"/>
                    <a:gd name="connsiteY1" fmla="*/ 0 h 2453208"/>
                    <a:gd name="connsiteX2" fmla="*/ 1919238 w 1940010"/>
                    <a:gd name="connsiteY2" fmla="*/ 1065125 h 2453208"/>
                    <a:gd name="connsiteX3" fmla="*/ 1462037 w 1940010"/>
                    <a:gd name="connsiteY3" fmla="*/ 1703195 h 2453208"/>
                    <a:gd name="connsiteX4" fmla="*/ 864159 w 1940010"/>
                    <a:gd name="connsiteY4" fmla="*/ 2105130 h 2453208"/>
                    <a:gd name="connsiteX5" fmla="*/ 0 w 1940010"/>
                    <a:gd name="connsiteY5" fmla="*/ 2346290 h 2453208"/>
                    <a:gd name="connsiteX6" fmla="*/ 135654 w 1940010"/>
                    <a:gd name="connsiteY6" fmla="*/ 2044840 h 2453208"/>
                    <a:gd name="connsiteX7" fmla="*/ 567733 w 1940010"/>
                    <a:gd name="connsiteY7" fmla="*/ 1924260 h 2453208"/>
                    <a:gd name="connsiteX8" fmla="*/ 291403 w 1940010"/>
                    <a:gd name="connsiteY8" fmla="*/ 0 h 2453208"/>
                    <a:gd name="connsiteX0" fmla="*/ 291403 w 1939235"/>
                    <a:gd name="connsiteY0" fmla="*/ 0 h 2453208"/>
                    <a:gd name="connsiteX1" fmla="*/ 1723293 w 1939235"/>
                    <a:gd name="connsiteY1" fmla="*/ 0 h 2453208"/>
                    <a:gd name="connsiteX2" fmla="*/ 1919238 w 1939235"/>
                    <a:gd name="connsiteY2" fmla="*/ 1065125 h 2453208"/>
                    <a:gd name="connsiteX3" fmla="*/ 1441941 w 1939235"/>
                    <a:gd name="connsiteY3" fmla="*/ 1713244 h 2453208"/>
                    <a:gd name="connsiteX4" fmla="*/ 864159 w 1939235"/>
                    <a:gd name="connsiteY4" fmla="*/ 2105130 h 2453208"/>
                    <a:gd name="connsiteX5" fmla="*/ 0 w 1939235"/>
                    <a:gd name="connsiteY5" fmla="*/ 2346290 h 2453208"/>
                    <a:gd name="connsiteX6" fmla="*/ 135654 w 1939235"/>
                    <a:gd name="connsiteY6" fmla="*/ 2044840 h 2453208"/>
                    <a:gd name="connsiteX7" fmla="*/ 567733 w 1939235"/>
                    <a:gd name="connsiteY7" fmla="*/ 1924260 h 2453208"/>
                    <a:gd name="connsiteX8" fmla="*/ 291403 w 1939235"/>
                    <a:gd name="connsiteY8" fmla="*/ 0 h 2453208"/>
                    <a:gd name="connsiteX0" fmla="*/ 291403 w 1938883"/>
                    <a:gd name="connsiteY0" fmla="*/ 0 h 2453208"/>
                    <a:gd name="connsiteX1" fmla="*/ 1723293 w 1938883"/>
                    <a:gd name="connsiteY1" fmla="*/ 0 h 2453208"/>
                    <a:gd name="connsiteX2" fmla="*/ 1919238 w 1938883"/>
                    <a:gd name="connsiteY2" fmla="*/ 1065125 h 2453208"/>
                    <a:gd name="connsiteX3" fmla="*/ 1441941 w 1938883"/>
                    <a:gd name="connsiteY3" fmla="*/ 1713244 h 2453208"/>
                    <a:gd name="connsiteX4" fmla="*/ 864159 w 1938883"/>
                    <a:gd name="connsiteY4" fmla="*/ 2105130 h 2453208"/>
                    <a:gd name="connsiteX5" fmla="*/ 0 w 1938883"/>
                    <a:gd name="connsiteY5" fmla="*/ 2346290 h 2453208"/>
                    <a:gd name="connsiteX6" fmla="*/ 135654 w 1938883"/>
                    <a:gd name="connsiteY6" fmla="*/ 2044840 h 2453208"/>
                    <a:gd name="connsiteX7" fmla="*/ 567733 w 1938883"/>
                    <a:gd name="connsiteY7" fmla="*/ 1924260 h 2453208"/>
                    <a:gd name="connsiteX8" fmla="*/ 291403 w 1938883"/>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8704"/>
                    <a:gd name="connsiteY0" fmla="*/ 0 h 2453208"/>
                    <a:gd name="connsiteX1" fmla="*/ 1723293 w 1938704"/>
                    <a:gd name="connsiteY1" fmla="*/ 0 h 2453208"/>
                    <a:gd name="connsiteX2" fmla="*/ 1919238 w 1938704"/>
                    <a:gd name="connsiteY2" fmla="*/ 1065125 h 2453208"/>
                    <a:gd name="connsiteX3" fmla="*/ 1436916 w 1938704"/>
                    <a:gd name="connsiteY3" fmla="*/ 1693147 h 2453208"/>
                    <a:gd name="connsiteX4" fmla="*/ 864159 w 1938704"/>
                    <a:gd name="connsiteY4" fmla="*/ 2105130 h 2453208"/>
                    <a:gd name="connsiteX5" fmla="*/ 0 w 1938704"/>
                    <a:gd name="connsiteY5" fmla="*/ 2346290 h 2453208"/>
                    <a:gd name="connsiteX6" fmla="*/ 135654 w 1938704"/>
                    <a:gd name="connsiteY6" fmla="*/ 2044840 h 2453208"/>
                    <a:gd name="connsiteX7" fmla="*/ 567733 w 1938704"/>
                    <a:gd name="connsiteY7" fmla="*/ 1924260 h 2453208"/>
                    <a:gd name="connsiteX8" fmla="*/ 291403 w 1938704"/>
                    <a:gd name="connsiteY8" fmla="*/ 0 h 2453208"/>
                    <a:gd name="connsiteX0" fmla="*/ 291403 w 1932387"/>
                    <a:gd name="connsiteY0" fmla="*/ 0 h 2453208"/>
                    <a:gd name="connsiteX1" fmla="*/ 1723293 w 1932387"/>
                    <a:gd name="connsiteY1" fmla="*/ 0 h 2453208"/>
                    <a:gd name="connsiteX2" fmla="*/ 1919238 w 1932387"/>
                    <a:gd name="connsiteY2" fmla="*/ 1065125 h 2453208"/>
                    <a:gd name="connsiteX3" fmla="*/ 1436916 w 1932387"/>
                    <a:gd name="connsiteY3" fmla="*/ 1693147 h 2453208"/>
                    <a:gd name="connsiteX4" fmla="*/ 864159 w 1932387"/>
                    <a:gd name="connsiteY4" fmla="*/ 2105130 h 2453208"/>
                    <a:gd name="connsiteX5" fmla="*/ 0 w 1932387"/>
                    <a:gd name="connsiteY5" fmla="*/ 2346290 h 2453208"/>
                    <a:gd name="connsiteX6" fmla="*/ 135654 w 1932387"/>
                    <a:gd name="connsiteY6" fmla="*/ 2044840 h 2453208"/>
                    <a:gd name="connsiteX7" fmla="*/ 567733 w 1932387"/>
                    <a:gd name="connsiteY7" fmla="*/ 1924260 h 2453208"/>
                    <a:gd name="connsiteX8" fmla="*/ 291403 w 1932387"/>
                    <a:gd name="connsiteY8" fmla="*/ 0 h 2453208"/>
                    <a:gd name="connsiteX0" fmla="*/ 291403 w 1932262"/>
                    <a:gd name="connsiteY0" fmla="*/ 0 h 2453208"/>
                    <a:gd name="connsiteX1" fmla="*/ 1723293 w 1932262"/>
                    <a:gd name="connsiteY1" fmla="*/ 0 h 2453208"/>
                    <a:gd name="connsiteX2" fmla="*/ 1919238 w 1932262"/>
                    <a:gd name="connsiteY2" fmla="*/ 1065125 h 2453208"/>
                    <a:gd name="connsiteX3" fmla="*/ 1436916 w 1932262"/>
                    <a:gd name="connsiteY3" fmla="*/ 1693147 h 2453208"/>
                    <a:gd name="connsiteX4" fmla="*/ 864159 w 1932262"/>
                    <a:gd name="connsiteY4" fmla="*/ 2105130 h 2453208"/>
                    <a:gd name="connsiteX5" fmla="*/ 0 w 1932262"/>
                    <a:gd name="connsiteY5" fmla="*/ 2346290 h 2453208"/>
                    <a:gd name="connsiteX6" fmla="*/ 135654 w 1932262"/>
                    <a:gd name="connsiteY6" fmla="*/ 2044840 h 2453208"/>
                    <a:gd name="connsiteX7" fmla="*/ 567733 w 1932262"/>
                    <a:gd name="connsiteY7" fmla="*/ 1924260 h 2453208"/>
                    <a:gd name="connsiteX8" fmla="*/ 291403 w 1932262"/>
                    <a:gd name="connsiteY8" fmla="*/ 0 h 2453208"/>
                    <a:gd name="connsiteX0" fmla="*/ 291403 w 2175469"/>
                    <a:gd name="connsiteY0" fmla="*/ 0 h 2453208"/>
                    <a:gd name="connsiteX1" fmla="*/ 2175469 w 2175469"/>
                    <a:gd name="connsiteY1" fmla="*/ 356716 h 2453208"/>
                    <a:gd name="connsiteX2" fmla="*/ 1919238 w 2175469"/>
                    <a:gd name="connsiteY2" fmla="*/ 1065125 h 2453208"/>
                    <a:gd name="connsiteX3" fmla="*/ 1436916 w 2175469"/>
                    <a:gd name="connsiteY3" fmla="*/ 1693147 h 2453208"/>
                    <a:gd name="connsiteX4" fmla="*/ 864159 w 2175469"/>
                    <a:gd name="connsiteY4" fmla="*/ 2105130 h 2453208"/>
                    <a:gd name="connsiteX5" fmla="*/ 0 w 2175469"/>
                    <a:gd name="connsiteY5" fmla="*/ 2346290 h 2453208"/>
                    <a:gd name="connsiteX6" fmla="*/ 135654 w 2175469"/>
                    <a:gd name="connsiteY6" fmla="*/ 2044840 h 2453208"/>
                    <a:gd name="connsiteX7" fmla="*/ 567733 w 2175469"/>
                    <a:gd name="connsiteY7" fmla="*/ 1924260 h 2453208"/>
                    <a:gd name="connsiteX8" fmla="*/ 291403 w 2175469"/>
                    <a:gd name="connsiteY8" fmla="*/ 0 h 2453208"/>
                    <a:gd name="connsiteX0" fmla="*/ 291403 w 2215117"/>
                    <a:gd name="connsiteY0" fmla="*/ 0 h 2453208"/>
                    <a:gd name="connsiteX1" fmla="*/ 2175469 w 2215117"/>
                    <a:gd name="connsiteY1" fmla="*/ 356716 h 2453208"/>
                    <a:gd name="connsiteX2" fmla="*/ 1919238 w 2215117"/>
                    <a:gd name="connsiteY2" fmla="*/ 1065125 h 2453208"/>
                    <a:gd name="connsiteX3" fmla="*/ 1436916 w 2215117"/>
                    <a:gd name="connsiteY3" fmla="*/ 1693147 h 2453208"/>
                    <a:gd name="connsiteX4" fmla="*/ 864159 w 2215117"/>
                    <a:gd name="connsiteY4" fmla="*/ 2105130 h 2453208"/>
                    <a:gd name="connsiteX5" fmla="*/ 0 w 2215117"/>
                    <a:gd name="connsiteY5" fmla="*/ 2346290 h 2453208"/>
                    <a:gd name="connsiteX6" fmla="*/ 135654 w 2215117"/>
                    <a:gd name="connsiteY6" fmla="*/ 2044840 h 2453208"/>
                    <a:gd name="connsiteX7" fmla="*/ 567733 w 2215117"/>
                    <a:gd name="connsiteY7" fmla="*/ 1924260 h 2453208"/>
                    <a:gd name="connsiteX8" fmla="*/ 291403 w 2215117"/>
                    <a:gd name="connsiteY8" fmla="*/ 0 h 2453208"/>
                    <a:gd name="connsiteX0" fmla="*/ 291403 w 2217798"/>
                    <a:gd name="connsiteY0" fmla="*/ 0 h 2453208"/>
                    <a:gd name="connsiteX1" fmla="*/ 2175469 w 2217798"/>
                    <a:gd name="connsiteY1" fmla="*/ 356716 h 2453208"/>
                    <a:gd name="connsiteX2" fmla="*/ 1919238 w 2217798"/>
                    <a:gd name="connsiteY2" fmla="*/ 1065125 h 2453208"/>
                    <a:gd name="connsiteX3" fmla="*/ 1436916 w 2217798"/>
                    <a:gd name="connsiteY3" fmla="*/ 1693147 h 2453208"/>
                    <a:gd name="connsiteX4" fmla="*/ 864159 w 2217798"/>
                    <a:gd name="connsiteY4" fmla="*/ 2105130 h 2453208"/>
                    <a:gd name="connsiteX5" fmla="*/ 0 w 2217798"/>
                    <a:gd name="connsiteY5" fmla="*/ 2346290 h 2453208"/>
                    <a:gd name="connsiteX6" fmla="*/ 135654 w 2217798"/>
                    <a:gd name="connsiteY6" fmla="*/ 2044840 h 2453208"/>
                    <a:gd name="connsiteX7" fmla="*/ 567733 w 2217798"/>
                    <a:gd name="connsiteY7" fmla="*/ 1924260 h 2453208"/>
                    <a:gd name="connsiteX8" fmla="*/ 291403 w 2217798"/>
                    <a:gd name="connsiteY8" fmla="*/ 0 h 2453208"/>
                    <a:gd name="connsiteX0" fmla="*/ 291403 w 2217798"/>
                    <a:gd name="connsiteY0" fmla="*/ 0 h 2453208"/>
                    <a:gd name="connsiteX1" fmla="*/ 1165611 w 2217798"/>
                    <a:gd name="connsiteY1" fmla="*/ 165798 h 2453208"/>
                    <a:gd name="connsiteX2" fmla="*/ 2175469 w 2217798"/>
                    <a:gd name="connsiteY2" fmla="*/ 356716 h 2453208"/>
                    <a:gd name="connsiteX3" fmla="*/ 1919238 w 2217798"/>
                    <a:gd name="connsiteY3" fmla="*/ 1065125 h 2453208"/>
                    <a:gd name="connsiteX4" fmla="*/ 1436916 w 2217798"/>
                    <a:gd name="connsiteY4" fmla="*/ 1693147 h 2453208"/>
                    <a:gd name="connsiteX5" fmla="*/ 864159 w 2217798"/>
                    <a:gd name="connsiteY5" fmla="*/ 2105130 h 2453208"/>
                    <a:gd name="connsiteX6" fmla="*/ 0 w 2217798"/>
                    <a:gd name="connsiteY6" fmla="*/ 2346290 h 2453208"/>
                    <a:gd name="connsiteX7" fmla="*/ 135654 w 2217798"/>
                    <a:gd name="connsiteY7" fmla="*/ 2044840 h 2453208"/>
                    <a:gd name="connsiteX8" fmla="*/ 567733 w 2217798"/>
                    <a:gd name="connsiteY8" fmla="*/ 1924260 h 2453208"/>
                    <a:gd name="connsiteX9" fmla="*/ 291403 w 2217798"/>
                    <a:gd name="connsiteY9" fmla="*/ 0 h 2453208"/>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7798"/>
                    <a:gd name="connsiteY0" fmla="*/ 1170633 h 3623841"/>
                    <a:gd name="connsiteX1" fmla="*/ 532565 w 2217798"/>
                    <a:gd name="connsiteY1" fmla="*/ 0 h 3623841"/>
                    <a:gd name="connsiteX2" fmla="*/ 2175469 w 2217798"/>
                    <a:gd name="connsiteY2" fmla="*/ 1527349 h 3623841"/>
                    <a:gd name="connsiteX3" fmla="*/ 1919238 w 2217798"/>
                    <a:gd name="connsiteY3" fmla="*/ 2235758 h 3623841"/>
                    <a:gd name="connsiteX4" fmla="*/ 1436916 w 2217798"/>
                    <a:gd name="connsiteY4" fmla="*/ 2863780 h 3623841"/>
                    <a:gd name="connsiteX5" fmla="*/ 864159 w 2217798"/>
                    <a:gd name="connsiteY5" fmla="*/ 3275763 h 3623841"/>
                    <a:gd name="connsiteX6" fmla="*/ 0 w 2217798"/>
                    <a:gd name="connsiteY6" fmla="*/ 3516923 h 3623841"/>
                    <a:gd name="connsiteX7" fmla="*/ 135654 w 2217798"/>
                    <a:gd name="connsiteY7" fmla="*/ 3215473 h 3623841"/>
                    <a:gd name="connsiteX8" fmla="*/ 567733 w 2217798"/>
                    <a:gd name="connsiteY8" fmla="*/ 3094893 h 3623841"/>
                    <a:gd name="connsiteX9" fmla="*/ 291403 w 2217798"/>
                    <a:gd name="connsiteY9" fmla="*/ 1170633 h 3623841"/>
                    <a:gd name="connsiteX0" fmla="*/ 291403 w 2213292"/>
                    <a:gd name="connsiteY0" fmla="*/ 1170633 h 3623841"/>
                    <a:gd name="connsiteX1" fmla="*/ 532565 w 2213292"/>
                    <a:gd name="connsiteY1" fmla="*/ 0 h 3623841"/>
                    <a:gd name="connsiteX2" fmla="*/ 2170445 w 2213292"/>
                    <a:gd name="connsiteY2" fmla="*/ 1507252 h 3623841"/>
                    <a:gd name="connsiteX3" fmla="*/ 1919238 w 2213292"/>
                    <a:gd name="connsiteY3" fmla="*/ 2235758 h 3623841"/>
                    <a:gd name="connsiteX4" fmla="*/ 1436916 w 2213292"/>
                    <a:gd name="connsiteY4" fmla="*/ 2863780 h 3623841"/>
                    <a:gd name="connsiteX5" fmla="*/ 864159 w 2213292"/>
                    <a:gd name="connsiteY5" fmla="*/ 3275763 h 3623841"/>
                    <a:gd name="connsiteX6" fmla="*/ 0 w 2213292"/>
                    <a:gd name="connsiteY6" fmla="*/ 3516923 h 3623841"/>
                    <a:gd name="connsiteX7" fmla="*/ 135654 w 2213292"/>
                    <a:gd name="connsiteY7" fmla="*/ 3215473 h 3623841"/>
                    <a:gd name="connsiteX8" fmla="*/ 567733 w 2213292"/>
                    <a:gd name="connsiteY8" fmla="*/ 3094893 h 3623841"/>
                    <a:gd name="connsiteX9" fmla="*/ 291403 w 2213292"/>
                    <a:gd name="connsiteY9" fmla="*/ 1170633 h 3623841"/>
                    <a:gd name="connsiteX0" fmla="*/ 291403 w 2114143"/>
                    <a:gd name="connsiteY0" fmla="*/ 1170633 h 3623841"/>
                    <a:gd name="connsiteX1" fmla="*/ 532565 w 2114143"/>
                    <a:gd name="connsiteY1" fmla="*/ 0 h 3623841"/>
                    <a:gd name="connsiteX2" fmla="*/ 2054889 w 2114143"/>
                    <a:gd name="connsiteY2" fmla="*/ 1381647 h 3623841"/>
                    <a:gd name="connsiteX3" fmla="*/ 1919238 w 2114143"/>
                    <a:gd name="connsiteY3" fmla="*/ 2235758 h 3623841"/>
                    <a:gd name="connsiteX4" fmla="*/ 1436916 w 2114143"/>
                    <a:gd name="connsiteY4" fmla="*/ 2863780 h 3623841"/>
                    <a:gd name="connsiteX5" fmla="*/ 864159 w 2114143"/>
                    <a:gd name="connsiteY5" fmla="*/ 3275763 h 3623841"/>
                    <a:gd name="connsiteX6" fmla="*/ 0 w 2114143"/>
                    <a:gd name="connsiteY6" fmla="*/ 3516923 h 3623841"/>
                    <a:gd name="connsiteX7" fmla="*/ 135654 w 2114143"/>
                    <a:gd name="connsiteY7" fmla="*/ 3215473 h 3623841"/>
                    <a:gd name="connsiteX8" fmla="*/ 567733 w 2114143"/>
                    <a:gd name="connsiteY8" fmla="*/ 3094893 h 3623841"/>
                    <a:gd name="connsiteX9" fmla="*/ 291403 w 2114143"/>
                    <a:gd name="connsiteY9" fmla="*/ 1170633 h 3623841"/>
                    <a:gd name="connsiteX0" fmla="*/ 291403 w 2209251"/>
                    <a:gd name="connsiteY0" fmla="*/ 1170633 h 3623841"/>
                    <a:gd name="connsiteX1" fmla="*/ 532565 w 2209251"/>
                    <a:gd name="connsiteY1" fmla="*/ 0 h 3623841"/>
                    <a:gd name="connsiteX2" fmla="*/ 2054889 w 2209251"/>
                    <a:gd name="connsiteY2" fmla="*/ 1381647 h 3623841"/>
                    <a:gd name="connsiteX3" fmla="*/ 1919238 w 2209251"/>
                    <a:gd name="connsiteY3" fmla="*/ 2235758 h 3623841"/>
                    <a:gd name="connsiteX4" fmla="*/ 1436916 w 2209251"/>
                    <a:gd name="connsiteY4" fmla="*/ 2863780 h 3623841"/>
                    <a:gd name="connsiteX5" fmla="*/ 864159 w 2209251"/>
                    <a:gd name="connsiteY5" fmla="*/ 3275763 h 3623841"/>
                    <a:gd name="connsiteX6" fmla="*/ 0 w 2209251"/>
                    <a:gd name="connsiteY6" fmla="*/ 3516923 h 3623841"/>
                    <a:gd name="connsiteX7" fmla="*/ 135654 w 2209251"/>
                    <a:gd name="connsiteY7" fmla="*/ 3215473 h 3623841"/>
                    <a:gd name="connsiteX8" fmla="*/ 567733 w 2209251"/>
                    <a:gd name="connsiteY8" fmla="*/ 3094893 h 3623841"/>
                    <a:gd name="connsiteX9" fmla="*/ 291403 w 2209251"/>
                    <a:gd name="connsiteY9" fmla="*/ 1170633 h 3623841"/>
                    <a:gd name="connsiteX0" fmla="*/ 291403 w 2215920"/>
                    <a:gd name="connsiteY0" fmla="*/ 1170633 h 3623841"/>
                    <a:gd name="connsiteX1" fmla="*/ 532565 w 2215920"/>
                    <a:gd name="connsiteY1" fmla="*/ 0 h 3623841"/>
                    <a:gd name="connsiteX2" fmla="*/ 2054889 w 2215920"/>
                    <a:gd name="connsiteY2" fmla="*/ 1381647 h 3623841"/>
                    <a:gd name="connsiteX3" fmla="*/ 1919238 w 2215920"/>
                    <a:gd name="connsiteY3" fmla="*/ 2235758 h 3623841"/>
                    <a:gd name="connsiteX4" fmla="*/ 1436916 w 2215920"/>
                    <a:gd name="connsiteY4" fmla="*/ 2863780 h 3623841"/>
                    <a:gd name="connsiteX5" fmla="*/ 864159 w 2215920"/>
                    <a:gd name="connsiteY5" fmla="*/ 3275763 h 3623841"/>
                    <a:gd name="connsiteX6" fmla="*/ 0 w 2215920"/>
                    <a:gd name="connsiteY6" fmla="*/ 3516923 h 3623841"/>
                    <a:gd name="connsiteX7" fmla="*/ 135654 w 2215920"/>
                    <a:gd name="connsiteY7" fmla="*/ 3215473 h 3623841"/>
                    <a:gd name="connsiteX8" fmla="*/ 567733 w 2215920"/>
                    <a:gd name="connsiteY8" fmla="*/ 3094893 h 3623841"/>
                    <a:gd name="connsiteX9" fmla="*/ 291403 w 2215920"/>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91403 w 2219964"/>
                    <a:gd name="connsiteY0" fmla="*/ 1170633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91403 w 2219964"/>
                    <a:gd name="connsiteY9" fmla="*/ 1170633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20580 h 3623841"/>
                    <a:gd name="connsiteX1" fmla="*/ 532565 w 2219964"/>
                    <a:gd name="connsiteY1" fmla="*/ 0 h 3623841"/>
                    <a:gd name="connsiteX2" fmla="*/ 2054889 w 2219964"/>
                    <a:gd name="connsiteY2" fmla="*/ 1381647 h 3623841"/>
                    <a:gd name="connsiteX3" fmla="*/ 1919238 w 2219964"/>
                    <a:gd name="connsiteY3" fmla="*/ 2235758 h 3623841"/>
                    <a:gd name="connsiteX4" fmla="*/ 1436916 w 2219964"/>
                    <a:gd name="connsiteY4" fmla="*/ 2863780 h 3623841"/>
                    <a:gd name="connsiteX5" fmla="*/ 864159 w 2219964"/>
                    <a:gd name="connsiteY5" fmla="*/ 3275763 h 3623841"/>
                    <a:gd name="connsiteX6" fmla="*/ 0 w 2219964"/>
                    <a:gd name="connsiteY6" fmla="*/ 3516923 h 3623841"/>
                    <a:gd name="connsiteX7" fmla="*/ 135654 w 2219964"/>
                    <a:gd name="connsiteY7" fmla="*/ 3215473 h 3623841"/>
                    <a:gd name="connsiteX8" fmla="*/ 567733 w 2219964"/>
                    <a:gd name="connsiteY8" fmla="*/ 3094893 h 3623841"/>
                    <a:gd name="connsiteX9" fmla="*/ 211016 w 2219964"/>
                    <a:gd name="connsiteY9" fmla="*/ 120580 h 3623841"/>
                    <a:gd name="connsiteX0" fmla="*/ 211016 w 2219964"/>
                    <a:gd name="connsiteY0" fmla="*/ 138966 h 3642227"/>
                    <a:gd name="connsiteX1" fmla="*/ 532565 w 2219964"/>
                    <a:gd name="connsiteY1" fmla="*/ 18386 h 3642227"/>
                    <a:gd name="connsiteX2" fmla="*/ 2054889 w 2219964"/>
                    <a:gd name="connsiteY2" fmla="*/ 1400033 h 3642227"/>
                    <a:gd name="connsiteX3" fmla="*/ 1919238 w 2219964"/>
                    <a:gd name="connsiteY3" fmla="*/ 2254144 h 3642227"/>
                    <a:gd name="connsiteX4" fmla="*/ 1436916 w 2219964"/>
                    <a:gd name="connsiteY4" fmla="*/ 2882166 h 3642227"/>
                    <a:gd name="connsiteX5" fmla="*/ 864159 w 2219964"/>
                    <a:gd name="connsiteY5" fmla="*/ 3294149 h 3642227"/>
                    <a:gd name="connsiteX6" fmla="*/ 0 w 2219964"/>
                    <a:gd name="connsiteY6" fmla="*/ 3535309 h 3642227"/>
                    <a:gd name="connsiteX7" fmla="*/ 135654 w 2219964"/>
                    <a:gd name="connsiteY7" fmla="*/ 3233859 h 3642227"/>
                    <a:gd name="connsiteX8" fmla="*/ 567733 w 2219964"/>
                    <a:gd name="connsiteY8" fmla="*/ 3113279 h 3642227"/>
                    <a:gd name="connsiteX9" fmla="*/ 211016 w 2219964"/>
                    <a:gd name="connsiteY9" fmla="*/ 138966 h 3642227"/>
                    <a:gd name="connsiteX0" fmla="*/ 211016 w 2219964"/>
                    <a:gd name="connsiteY0" fmla="*/ 134584 h 3637845"/>
                    <a:gd name="connsiteX1" fmla="*/ 532565 w 2219964"/>
                    <a:gd name="connsiteY1" fmla="*/ 14004 h 3637845"/>
                    <a:gd name="connsiteX2" fmla="*/ 2054889 w 2219964"/>
                    <a:gd name="connsiteY2" fmla="*/ 1395651 h 3637845"/>
                    <a:gd name="connsiteX3" fmla="*/ 1919238 w 2219964"/>
                    <a:gd name="connsiteY3" fmla="*/ 2249762 h 3637845"/>
                    <a:gd name="connsiteX4" fmla="*/ 1436916 w 2219964"/>
                    <a:gd name="connsiteY4" fmla="*/ 2877784 h 3637845"/>
                    <a:gd name="connsiteX5" fmla="*/ 864159 w 2219964"/>
                    <a:gd name="connsiteY5" fmla="*/ 3289767 h 3637845"/>
                    <a:gd name="connsiteX6" fmla="*/ 0 w 2219964"/>
                    <a:gd name="connsiteY6" fmla="*/ 3530927 h 3637845"/>
                    <a:gd name="connsiteX7" fmla="*/ 135654 w 2219964"/>
                    <a:gd name="connsiteY7" fmla="*/ 3229477 h 3637845"/>
                    <a:gd name="connsiteX8" fmla="*/ 567733 w 2219964"/>
                    <a:gd name="connsiteY8" fmla="*/ 3108897 h 3637845"/>
                    <a:gd name="connsiteX9" fmla="*/ 211016 w 2219964"/>
                    <a:gd name="connsiteY9" fmla="*/ 134584 h 3637845"/>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211016 w 2219964"/>
                    <a:gd name="connsiteY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86864 w 2219964"/>
                    <a:gd name="connsiteY9" fmla="*/ 1692616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58464 w 2219964"/>
                    <a:gd name="connsiteY9" fmla="*/ 1531842 h 3628333"/>
                    <a:gd name="connsiteX10" fmla="*/ 211016 w 2219964"/>
                    <a:gd name="connsiteY1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421844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748416 w 2219964"/>
                    <a:gd name="connsiteY9" fmla="*/ 1958897 h 3628333"/>
                    <a:gd name="connsiteX10" fmla="*/ 1758464 w 2219964"/>
                    <a:gd name="connsiteY10" fmla="*/ 1531842 h 3628333"/>
                    <a:gd name="connsiteX11" fmla="*/ 211016 w 2219964"/>
                    <a:gd name="connsiteY1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306288 w 2219964"/>
                    <a:gd name="connsiteY9" fmla="*/ 2380928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748416 w 2219964"/>
                    <a:gd name="connsiteY10" fmla="*/ 1958897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758464 w 2219964"/>
                    <a:gd name="connsiteY11" fmla="*/ 153184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5224 w 2219964"/>
                    <a:gd name="connsiteY9" fmla="*/ 1501697 h 3628333"/>
                    <a:gd name="connsiteX10" fmla="*/ 1607739 w 2219964"/>
                    <a:gd name="connsiteY10" fmla="*/ 1873486 h 3628333"/>
                    <a:gd name="connsiteX11" fmla="*/ 1808706 w 2219964"/>
                    <a:gd name="connsiteY11" fmla="*/ 1592132 h 3628333"/>
                    <a:gd name="connsiteX12" fmla="*/ 211016 w 2219964"/>
                    <a:gd name="connsiteY12"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13919 w 2219964"/>
                    <a:gd name="connsiteY9" fmla="*/ 232566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1085224 w 2219964"/>
                    <a:gd name="connsiteY10" fmla="*/ 1501697 h 3628333"/>
                    <a:gd name="connsiteX11" fmla="*/ 1607739 w 2219964"/>
                    <a:gd name="connsiteY11" fmla="*/ 1873486 h 3628333"/>
                    <a:gd name="connsiteX12" fmla="*/ 1808706 w 2219964"/>
                    <a:gd name="connsiteY12" fmla="*/ 1592132 h 3628333"/>
                    <a:gd name="connsiteX13" fmla="*/ 211016 w 2219964"/>
                    <a:gd name="connsiteY13"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813919 w 2219964"/>
                    <a:gd name="connsiteY10" fmla="*/ 1883535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944547 w 2219964"/>
                    <a:gd name="connsiteY10" fmla="*/ 1767979 h 3628333"/>
                    <a:gd name="connsiteX11" fmla="*/ 1085224 w 2219964"/>
                    <a:gd name="connsiteY11" fmla="*/ 1501697 h 3628333"/>
                    <a:gd name="connsiteX12" fmla="*/ 1607739 w 2219964"/>
                    <a:gd name="connsiteY12" fmla="*/ 1873486 h 3628333"/>
                    <a:gd name="connsiteX13" fmla="*/ 1808706 w 2219964"/>
                    <a:gd name="connsiteY13" fmla="*/ 1592132 h 3628333"/>
                    <a:gd name="connsiteX14" fmla="*/ 211016 w 2219964"/>
                    <a:gd name="connsiteY14"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73725 w 2219964"/>
                    <a:gd name="connsiteY10" fmla="*/ 2009139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944547 w 2219964"/>
                    <a:gd name="connsiteY11" fmla="*/ 1767979 h 3628333"/>
                    <a:gd name="connsiteX12" fmla="*/ 1085224 w 2219964"/>
                    <a:gd name="connsiteY12" fmla="*/ 1501697 h 3628333"/>
                    <a:gd name="connsiteX13" fmla="*/ 1607739 w 2219964"/>
                    <a:gd name="connsiteY13" fmla="*/ 1873486 h 3628333"/>
                    <a:gd name="connsiteX14" fmla="*/ 1808706 w 2219964"/>
                    <a:gd name="connsiteY14" fmla="*/ 1592132 h 3628333"/>
                    <a:gd name="connsiteX15" fmla="*/ 211016 w 2219964"/>
                    <a:gd name="connsiteY15"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090248 w 2219964"/>
                    <a:gd name="connsiteY11" fmla="*/ 2024212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44547 w 2219964"/>
                    <a:gd name="connsiteY12" fmla="*/ 1767979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84741 w 2219964"/>
                    <a:gd name="connsiteY12" fmla="*/ 1783052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577593 w 2219964"/>
                    <a:gd name="connsiteY11" fmla="*/ 2280445 h 3628333"/>
                    <a:gd name="connsiteX12" fmla="*/ 929475 w 2219964"/>
                    <a:gd name="connsiteY12" fmla="*/ 1762955 h 3628333"/>
                    <a:gd name="connsiteX13" fmla="*/ 1085224 w 2219964"/>
                    <a:gd name="connsiteY13" fmla="*/ 1501697 h 3628333"/>
                    <a:gd name="connsiteX14" fmla="*/ 1607739 w 2219964"/>
                    <a:gd name="connsiteY14" fmla="*/ 1873486 h 3628333"/>
                    <a:gd name="connsiteX15" fmla="*/ 1808706 w 2219964"/>
                    <a:gd name="connsiteY15" fmla="*/ 1592132 h 3628333"/>
                    <a:gd name="connsiteX16" fmla="*/ 211016 w 2219964"/>
                    <a:gd name="connsiteY16"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245998 w 2219964"/>
                    <a:gd name="connsiteY11" fmla="*/ 2190010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65372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567735 w 2219964"/>
                    <a:gd name="connsiteY9" fmla="*/ 2290493 h 3628333"/>
                    <a:gd name="connsiteX10" fmla="*/ 763677 w 2219964"/>
                    <a:gd name="connsiteY10" fmla="*/ 2049333 h 3628333"/>
                    <a:gd name="connsiteX11" fmla="*/ 1381651 w 2219964"/>
                    <a:gd name="connsiteY11" fmla="*/ 2521605 h 3628333"/>
                    <a:gd name="connsiteX12" fmla="*/ 1577593 w 2219964"/>
                    <a:gd name="connsiteY12" fmla="*/ 2280445 h 3628333"/>
                    <a:gd name="connsiteX13" fmla="*/ 929475 w 2219964"/>
                    <a:gd name="connsiteY13" fmla="*/ 1762955 h 3628333"/>
                    <a:gd name="connsiteX14" fmla="*/ 1085224 w 2219964"/>
                    <a:gd name="connsiteY14" fmla="*/ 1501697 h 3628333"/>
                    <a:gd name="connsiteX15" fmla="*/ 1607739 w 2219964"/>
                    <a:gd name="connsiteY15" fmla="*/ 1873486 h 3628333"/>
                    <a:gd name="connsiteX16" fmla="*/ 1808706 w 2219964"/>
                    <a:gd name="connsiteY16" fmla="*/ 1592132 h 3628333"/>
                    <a:gd name="connsiteX17" fmla="*/ 211016 w 2219964"/>
                    <a:gd name="connsiteY17"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713435 w 2219964"/>
                    <a:gd name="connsiteY9" fmla="*/ 269242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70151 w 2219964"/>
                    <a:gd name="connsiteY9" fmla="*/ 2727597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50054 w 2219964"/>
                    <a:gd name="connsiteY9" fmla="*/ 2692428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080199 w 2219964"/>
                    <a:gd name="connsiteY9" fmla="*/ 2702476 h 3628333"/>
                    <a:gd name="connsiteX10" fmla="*/ 567735 w 2219964"/>
                    <a:gd name="connsiteY10" fmla="*/ 2290493 h 3628333"/>
                    <a:gd name="connsiteX11" fmla="*/ 763677 w 2219964"/>
                    <a:gd name="connsiteY11" fmla="*/ 2049333 h 3628333"/>
                    <a:gd name="connsiteX12" fmla="*/ 1381651 w 2219964"/>
                    <a:gd name="connsiteY12" fmla="*/ 2521605 h 3628333"/>
                    <a:gd name="connsiteX13" fmla="*/ 1577593 w 2219964"/>
                    <a:gd name="connsiteY13" fmla="*/ 2280445 h 3628333"/>
                    <a:gd name="connsiteX14" fmla="*/ 929475 w 2219964"/>
                    <a:gd name="connsiteY14" fmla="*/ 1762955 h 3628333"/>
                    <a:gd name="connsiteX15" fmla="*/ 1085224 w 2219964"/>
                    <a:gd name="connsiteY15" fmla="*/ 1501697 h 3628333"/>
                    <a:gd name="connsiteX16" fmla="*/ 1607739 w 2219964"/>
                    <a:gd name="connsiteY16" fmla="*/ 1873486 h 3628333"/>
                    <a:gd name="connsiteX17" fmla="*/ 1808706 w 2219964"/>
                    <a:gd name="connsiteY17" fmla="*/ 1592132 h 3628333"/>
                    <a:gd name="connsiteX18" fmla="*/ 211016 w 2219964"/>
                    <a:gd name="connsiteY18"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874209 w 2219964"/>
                    <a:gd name="connsiteY9" fmla="*/ 2988853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16525 w 2219964"/>
                    <a:gd name="connsiteY9" fmla="*/ 2506532 h 3628333"/>
                    <a:gd name="connsiteX10" fmla="*/ 1080199 w 2219964"/>
                    <a:gd name="connsiteY10" fmla="*/ 2702476 h 3628333"/>
                    <a:gd name="connsiteX11" fmla="*/ 567735 w 2219964"/>
                    <a:gd name="connsiteY11" fmla="*/ 2290493 h 3628333"/>
                    <a:gd name="connsiteX12" fmla="*/ 763677 w 2219964"/>
                    <a:gd name="connsiteY12" fmla="*/ 2049333 h 3628333"/>
                    <a:gd name="connsiteX13" fmla="*/ 1381651 w 2219964"/>
                    <a:gd name="connsiteY13" fmla="*/ 2521605 h 3628333"/>
                    <a:gd name="connsiteX14" fmla="*/ 1577593 w 2219964"/>
                    <a:gd name="connsiteY14" fmla="*/ 2280445 h 3628333"/>
                    <a:gd name="connsiteX15" fmla="*/ 929475 w 2219964"/>
                    <a:gd name="connsiteY15" fmla="*/ 1762955 h 3628333"/>
                    <a:gd name="connsiteX16" fmla="*/ 1085224 w 2219964"/>
                    <a:gd name="connsiteY16" fmla="*/ 1501697 h 3628333"/>
                    <a:gd name="connsiteX17" fmla="*/ 1607739 w 2219964"/>
                    <a:gd name="connsiteY17" fmla="*/ 1873486 h 3628333"/>
                    <a:gd name="connsiteX18" fmla="*/ 1808706 w 2219964"/>
                    <a:gd name="connsiteY18" fmla="*/ 1592132 h 3628333"/>
                    <a:gd name="connsiteX19" fmla="*/ 211016 w 2219964"/>
                    <a:gd name="connsiteY19"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371791 w 2219964"/>
                    <a:gd name="connsiteY9" fmla="*/ 2687403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1080199 w 2219964"/>
                    <a:gd name="connsiteY11" fmla="*/ 2702476 h 3628333"/>
                    <a:gd name="connsiteX12" fmla="*/ 567735 w 2219964"/>
                    <a:gd name="connsiteY12" fmla="*/ 2290493 h 3628333"/>
                    <a:gd name="connsiteX13" fmla="*/ 763677 w 2219964"/>
                    <a:gd name="connsiteY13" fmla="*/ 2049333 h 3628333"/>
                    <a:gd name="connsiteX14" fmla="*/ 1381651 w 2219964"/>
                    <a:gd name="connsiteY14" fmla="*/ 2521605 h 3628333"/>
                    <a:gd name="connsiteX15" fmla="*/ 1577593 w 2219964"/>
                    <a:gd name="connsiteY15" fmla="*/ 2280445 h 3628333"/>
                    <a:gd name="connsiteX16" fmla="*/ 929475 w 2219964"/>
                    <a:gd name="connsiteY16" fmla="*/ 1762955 h 3628333"/>
                    <a:gd name="connsiteX17" fmla="*/ 1085224 w 2219964"/>
                    <a:gd name="connsiteY17" fmla="*/ 1501697 h 3628333"/>
                    <a:gd name="connsiteX18" fmla="*/ 1607739 w 2219964"/>
                    <a:gd name="connsiteY18" fmla="*/ 1873486 h 3628333"/>
                    <a:gd name="connsiteX19" fmla="*/ 1808706 w 2219964"/>
                    <a:gd name="connsiteY19" fmla="*/ 1592132 h 3628333"/>
                    <a:gd name="connsiteX20" fmla="*/ 211016 w 2219964"/>
                    <a:gd name="connsiteY20"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768701 w 2219964"/>
                    <a:gd name="connsiteY11" fmla="*/ 2647210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16525 w 2219964"/>
                    <a:gd name="connsiteY10" fmla="*/ 2506532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1549 w 2219964"/>
                    <a:gd name="connsiteY10" fmla="*/ 2541701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67733 w 2219964"/>
                    <a:gd name="connsiteY8" fmla="*/ 3099385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50727 w 2219964"/>
                    <a:gd name="connsiteY9" fmla="*/ 2752718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25606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 name="connsiteX0" fmla="*/ 211016 w 2219964"/>
                    <a:gd name="connsiteY0" fmla="*/ 125072 h 3628333"/>
                    <a:gd name="connsiteX1" fmla="*/ 532565 w 2219964"/>
                    <a:gd name="connsiteY1" fmla="*/ 4492 h 3628333"/>
                    <a:gd name="connsiteX2" fmla="*/ 2054889 w 2219964"/>
                    <a:gd name="connsiteY2" fmla="*/ 1386139 h 3628333"/>
                    <a:gd name="connsiteX3" fmla="*/ 1919238 w 2219964"/>
                    <a:gd name="connsiteY3" fmla="*/ 2240250 h 3628333"/>
                    <a:gd name="connsiteX4" fmla="*/ 1436916 w 2219964"/>
                    <a:gd name="connsiteY4" fmla="*/ 2868272 h 3628333"/>
                    <a:gd name="connsiteX5" fmla="*/ 864159 w 2219964"/>
                    <a:gd name="connsiteY5" fmla="*/ 3280255 h 3628333"/>
                    <a:gd name="connsiteX6" fmla="*/ 0 w 2219964"/>
                    <a:gd name="connsiteY6" fmla="*/ 3521415 h 3628333"/>
                    <a:gd name="connsiteX7" fmla="*/ 135654 w 2219964"/>
                    <a:gd name="connsiteY7" fmla="*/ 3219965 h 3628333"/>
                    <a:gd name="connsiteX8" fmla="*/ 552660 w 2219964"/>
                    <a:gd name="connsiteY8" fmla="*/ 3129530 h 3628333"/>
                    <a:gd name="connsiteX9" fmla="*/ 140679 w 2219964"/>
                    <a:gd name="connsiteY9" fmla="*/ 2757742 h 3628333"/>
                    <a:gd name="connsiteX10" fmla="*/ 326573 w 2219964"/>
                    <a:gd name="connsiteY10" fmla="*/ 2521604 h 3628333"/>
                    <a:gd name="connsiteX11" fmla="*/ 884257 w 2219964"/>
                    <a:gd name="connsiteY11" fmla="*/ 2938612 h 3628333"/>
                    <a:gd name="connsiteX12" fmla="*/ 1080199 w 2219964"/>
                    <a:gd name="connsiteY12" fmla="*/ 2702476 h 3628333"/>
                    <a:gd name="connsiteX13" fmla="*/ 567735 w 2219964"/>
                    <a:gd name="connsiteY13" fmla="*/ 2290493 h 3628333"/>
                    <a:gd name="connsiteX14" fmla="*/ 763677 w 2219964"/>
                    <a:gd name="connsiteY14" fmla="*/ 2049333 h 3628333"/>
                    <a:gd name="connsiteX15" fmla="*/ 1381651 w 2219964"/>
                    <a:gd name="connsiteY15" fmla="*/ 2521605 h 3628333"/>
                    <a:gd name="connsiteX16" fmla="*/ 1577593 w 2219964"/>
                    <a:gd name="connsiteY16" fmla="*/ 2280445 h 3628333"/>
                    <a:gd name="connsiteX17" fmla="*/ 929475 w 2219964"/>
                    <a:gd name="connsiteY17" fmla="*/ 1762955 h 3628333"/>
                    <a:gd name="connsiteX18" fmla="*/ 1085224 w 2219964"/>
                    <a:gd name="connsiteY18" fmla="*/ 1501697 h 3628333"/>
                    <a:gd name="connsiteX19" fmla="*/ 1607739 w 2219964"/>
                    <a:gd name="connsiteY19" fmla="*/ 1873486 h 3628333"/>
                    <a:gd name="connsiteX20" fmla="*/ 1808706 w 2219964"/>
                    <a:gd name="connsiteY20" fmla="*/ 1592132 h 3628333"/>
                    <a:gd name="connsiteX21" fmla="*/ 211016 w 2219964"/>
                    <a:gd name="connsiteY21" fmla="*/ 125072 h 362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964" h="3628333">
                      <a:moveTo>
                        <a:pt x="211016" y="125072"/>
                      </a:moveTo>
                      <a:cubicBezTo>
                        <a:pt x="82063" y="-10581"/>
                        <a:pt x="415334" y="-5556"/>
                        <a:pt x="532565" y="4492"/>
                      </a:cubicBezTo>
                      <a:cubicBezTo>
                        <a:pt x="1316336" y="749744"/>
                        <a:pt x="1562521" y="897119"/>
                        <a:pt x="2054889" y="1386139"/>
                      </a:cubicBezTo>
                      <a:cubicBezTo>
                        <a:pt x="2436727" y="1853387"/>
                        <a:pt x="2054890" y="2184984"/>
                        <a:pt x="1919238" y="2240250"/>
                      </a:cubicBezTo>
                      <a:cubicBezTo>
                        <a:pt x="2013024" y="2829754"/>
                        <a:pt x="1574243" y="2861572"/>
                        <a:pt x="1436916" y="2868272"/>
                      </a:cubicBezTo>
                      <a:cubicBezTo>
                        <a:pt x="1318010" y="3369015"/>
                        <a:pt x="993113" y="3251785"/>
                        <a:pt x="864159" y="3280255"/>
                      </a:cubicBezTo>
                      <a:cubicBezTo>
                        <a:pt x="689988" y="3775973"/>
                        <a:pt x="128953" y="3628598"/>
                        <a:pt x="0" y="3521415"/>
                      </a:cubicBezTo>
                      <a:lnTo>
                        <a:pt x="135654" y="3219965"/>
                      </a:lnTo>
                      <a:cubicBezTo>
                        <a:pt x="480646" y="3471175"/>
                        <a:pt x="574432" y="3204892"/>
                        <a:pt x="552660" y="3129530"/>
                      </a:cubicBezTo>
                      <a:cubicBezTo>
                        <a:pt x="592016" y="3040770"/>
                        <a:pt x="242837" y="2901769"/>
                        <a:pt x="140679" y="2757742"/>
                      </a:cubicBezTo>
                      <a:cubicBezTo>
                        <a:pt x="38521" y="2658933"/>
                        <a:pt x="138167" y="2418609"/>
                        <a:pt x="326573" y="2521604"/>
                      </a:cubicBezTo>
                      <a:cubicBezTo>
                        <a:pt x="449666" y="2609527"/>
                        <a:pt x="756978" y="2905955"/>
                        <a:pt x="884257" y="2938612"/>
                      </a:cubicBezTo>
                      <a:cubicBezTo>
                        <a:pt x="1142164" y="3031559"/>
                        <a:pt x="1168959" y="2766953"/>
                        <a:pt x="1080199" y="2702476"/>
                      </a:cubicBezTo>
                      <a:cubicBezTo>
                        <a:pt x="874208" y="2507371"/>
                        <a:pt x="825642" y="2548400"/>
                        <a:pt x="567735" y="2290493"/>
                      </a:cubicBezTo>
                      <a:cubicBezTo>
                        <a:pt x="487348" y="2178287"/>
                        <a:pt x="542613" y="2005790"/>
                        <a:pt x="763677" y="2049333"/>
                      </a:cubicBezTo>
                      <a:cubicBezTo>
                        <a:pt x="886769" y="2122184"/>
                        <a:pt x="1245998" y="2483086"/>
                        <a:pt x="1381651" y="2521605"/>
                      </a:cubicBezTo>
                      <a:cubicBezTo>
                        <a:pt x="1602715" y="2665631"/>
                        <a:pt x="1710734" y="2346597"/>
                        <a:pt x="1577593" y="2280445"/>
                      </a:cubicBezTo>
                      <a:cubicBezTo>
                        <a:pt x="1524839" y="2209269"/>
                        <a:pt x="1025771" y="1855065"/>
                        <a:pt x="929475" y="1762955"/>
                      </a:cubicBezTo>
                      <a:cubicBezTo>
                        <a:pt x="767027" y="1603855"/>
                        <a:pt x="966319" y="1414611"/>
                        <a:pt x="1085224" y="1501697"/>
                      </a:cubicBezTo>
                      <a:lnTo>
                        <a:pt x="1607739" y="1873486"/>
                      </a:lnTo>
                      <a:cubicBezTo>
                        <a:pt x="1847224" y="2077801"/>
                        <a:pt x="2001300" y="1724436"/>
                        <a:pt x="1808706" y="1592132"/>
                      </a:cubicBezTo>
                      <a:lnTo>
                        <a:pt x="211016" y="125072"/>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grpSp>
      <p:sp>
        <p:nvSpPr>
          <p:cNvPr id="13" name="TextBox 40">
            <a:extLst>
              <a:ext uri="{FF2B5EF4-FFF2-40B4-BE49-F238E27FC236}">
                <a16:creationId xmlns="" xmlns:a16="http://schemas.microsoft.com/office/drawing/2014/main" id="{84AFBDB9-E758-48D7-AE0D-C1A365639BDF}"/>
              </a:ext>
            </a:extLst>
          </p:cNvPr>
          <p:cNvSpPr txBox="1"/>
          <p:nvPr/>
        </p:nvSpPr>
        <p:spPr>
          <a:xfrm>
            <a:off x="3402333" y="1599056"/>
            <a:ext cx="5280338" cy="1015663"/>
          </a:xfrm>
          <a:prstGeom prst="rect">
            <a:avLst/>
          </a:prstGeom>
          <a:noFill/>
        </p:spPr>
        <p:txBody>
          <a:bodyPr wrap="square" rtlCol="0">
            <a:spAutoFit/>
          </a:bodyPr>
          <a:lstStyle/>
          <a:p>
            <a:pPr algn="ctr"/>
            <a:r>
              <a:rPr lang="en-US" sz="6000" b="1" dirty="0">
                <a:solidFill>
                  <a:srgbClr val="00B0F0"/>
                </a:solidFill>
                <a:latin typeface="Agency FB" panose="020B0503020202020204" pitchFamily="34" charset="0"/>
                <a:cs typeface="Aparajita" panose="020B0604020202020204" pitchFamily="34" charset="0"/>
              </a:rPr>
              <a:t>MERCI</a:t>
            </a:r>
          </a:p>
        </p:txBody>
      </p:sp>
    </p:spTree>
    <p:extLst>
      <p:ext uri="{BB962C8B-B14F-4D97-AF65-F5344CB8AC3E}">
        <p14:creationId xmlns="" xmlns:p14="http://schemas.microsoft.com/office/powerpoint/2010/main" val="325538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RAPPEL DES RESPONSABILITES DU SECRETAIRE</a:t>
            </a:r>
          </a:p>
        </p:txBody>
      </p:sp>
      <p:grpSp>
        <p:nvGrpSpPr>
          <p:cNvPr id="5126" name="Groupe 5125">
            <a:extLst>
              <a:ext uri="{FF2B5EF4-FFF2-40B4-BE49-F238E27FC236}">
                <a16:creationId xmlns="" xmlns:a16="http://schemas.microsoft.com/office/drawing/2014/main" id="{DB752259-315C-4FAE-A183-6F0B3D1CBCE8}"/>
              </a:ext>
            </a:extLst>
          </p:cNvPr>
          <p:cNvGrpSpPr/>
          <p:nvPr/>
        </p:nvGrpSpPr>
        <p:grpSpPr>
          <a:xfrm>
            <a:off x="6468216" y="2355845"/>
            <a:ext cx="5418984" cy="1251985"/>
            <a:chOff x="6468216" y="2355845"/>
            <a:chExt cx="5418984" cy="1251985"/>
          </a:xfrm>
        </p:grpSpPr>
        <p:sp>
          <p:nvSpPr>
            <p:cNvPr id="199" name="TextBox 285">
              <a:extLst>
                <a:ext uri="{FF2B5EF4-FFF2-40B4-BE49-F238E27FC236}">
                  <a16:creationId xmlns="" xmlns:a16="http://schemas.microsoft.com/office/drawing/2014/main" id="{BA69A653-FEE7-4B38-B3E2-BF8FADC907AB}"/>
                </a:ext>
              </a:extLst>
            </p:cNvPr>
            <p:cNvSpPr txBox="1"/>
            <p:nvPr/>
          </p:nvSpPr>
          <p:spPr>
            <a:xfrm>
              <a:off x="9252733" y="2415283"/>
              <a:ext cx="26344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Gérer les correspondances du Club.</a:t>
              </a:r>
            </a:p>
          </p:txBody>
        </p:sp>
        <p:sp>
          <p:nvSpPr>
            <p:cNvPr id="178" name="Rectangle 25">
              <a:extLst>
                <a:ext uri="{FF2B5EF4-FFF2-40B4-BE49-F238E27FC236}">
                  <a16:creationId xmlns="" xmlns:a16="http://schemas.microsoft.com/office/drawing/2014/main" id="{828A8BEA-3C84-4679-9E75-46796E5934A6}"/>
                </a:ext>
              </a:extLst>
            </p:cNvPr>
            <p:cNvSpPr/>
            <p:nvPr/>
          </p:nvSpPr>
          <p:spPr>
            <a:xfrm rot="4051233" flipH="1">
              <a:off x="7287226" y="2160739"/>
              <a:ext cx="628081" cy="2266101"/>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43245 w 553992"/>
                <a:gd name="connsiteY0" fmla="*/ 0 h 1769063"/>
                <a:gd name="connsiteX1" fmla="*/ 553992 w 553992"/>
                <a:gd name="connsiteY1" fmla="*/ 49224 h 1769063"/>
                <a:gd name="connsiteX2" fmla="*/ 407768 w 553992"/>
                <a:gd name="connsiteY2" fmla="*/ 1699193 h 1769063"/>
                <a:gd name="connsiteX3" fmla="*/ 297286 w 553992"/>
                <a:gd name="connsiteY3" fmla="*/ 1769063 h 1769063"/>
                <a:gd name="connsiteX4" fmla="*/ 43245 w 553992"/>
                <a:gd name="connsiteY4" fmla="*/ 0 h 1769063"/>
                <a:gd name="connsiteX0" fmla="*/ 40927 w 551674"/>
                <a:gd name="connsiteY0" fmla="*/ 0 h 2067621"/>
                <a:gd name="connsiteX1" fmla="*/ 551674 w 551674"/>
                <a:gd name="connsiteY1" fmla="*/ 49224 h 2067621"/>
                <a:gd name="connsiteX2" fmla="*/ 405450 w 551674"/>
                <a:gd name="connsiteY2" fmla="*/ 1699193 h 2067621"/>
                <a:gd name="connsiteX3" fmla="*/ 327593 w 551674"/>
                <a:gd name="connsiteY3" fmla="*/ 2067621 h 2067621"/>
                <a:gd name="connsiteX4" fmla="*/ 40927 w 551674"/>
                <a:gd name="connsiteY4" fmla="*/ 0 h 2067621"/>
                <a:gd name="connsiteX0" fmla="*/ 40927 w 551674"/>
                <a:gd name="connsiteY0" fmla="*/ 0 h 2067621"/>
                <a:gd name="connsiteX1" fmla="*/ 551674 w 551674"/>
                <a:gd name="connsiteY1" fmla="*/ 49224 h 2067621"/>
                <a:gd name="connsiteX2" fmla="*/ 363313 w 551674"/>
                <a:gd name="connsiteY2" fmla="*/ 1977290 h 2067621"/>
                <a:gd name="connsiteX3" fmla="*/ 327593 w 551674"/>
                <a:gd name="connsiteY3" fmla="*/ 2067621 h 2067621"/>
                <a:gd name="connsiteX4" fmla="*/ 40927 w 551674"/>
                <a:gd name="connsiteY4" fmla="*/ 0 h 2067621"/>
                <a:gd name="connsiteX0" fmla="*/ 43623 w 554370"/>
                <a:gd name="connsiteY0" fmla="*/ 0 h 2000152"/>
                <a:gd name="connsiteX1" fmla="*/ 554370 w 554370"/>
                <a:gd name="connsiteY1" fmla="*/ 49224 h 2000152"/>
                <a:gd name="connsiteX2" fmla="*/ 366009 w 554370"/>
                <a:gd name="connsiteY2" fmla="*/ 1977290 h 2000152"/>
                <a:gd name="connsiteX3" fmla="*/ 292663 w 554370"/>
                <a:gd name="connsiteY3" fmla="*/ 2000152 h 2000152"/>
                <a:gd name="connsiteX4" fmla="*/ 43623 w 554370"/>
                <a:gd name="connsiteY4" fmla="*/ 0 h 2000152"/>
                <a:gd name="connsiteX0" fmla="*/ 43623 w 554370"/>
                <a:gd name="connsiteY0" fmla="*/ 0 h 2000152"/>
                <a:gd name="connsiteX1" fmla="*/ 554370 w 554370"/>
                <a:gd name="connsiteY1" fmla="*/ 49224 h 2000152"/>
                <a:gd name="connsiteX2" fmla="*/ 366010 w 554370"/>
                <a:gd name="connsiteY2" fmla="*/ 1977290 h 2000152"/>
                <a:gd name="connsiteX3" fmla="*/ 292663 w 554370"/>
                <a:gd name="connsiteY3" fmla="*/ 2000152 h 2000152"/>
                <a:gd name="connsiteX4" fmla="*/ 43623 w 554370"/>
                <a:gd name="connsiteY4" fmla="*/ 0 h 2000152"/>
                <a:gd name="connsiteX0" fmla="*/ 43623 w 554370"/>
                <a:gd name="connsiteY0" fmla="*/ 0 h 2000152"/>
                <a:gd name="connsiteX1" fmla="*/ 554370 w 554370"/>
                <a:gd name="connsiteY1" fmla="*/ 49224 h 2000152"/>
                <a:gd name="connsiteX2" fmla="*/ 366010 w 554370"/>
                <a:gd name="connsiteY2" fmla="*/ 1977290 h 2000152"/>
                <a:gd name="connsiteX3" fmla="*/ 292663 w 554370"/>
                <a:gd name="connsiteY3" fmla="*/ 2000152 h 2000152"/>
                <a:gd name="connsiteX4" fmla="*/ 43623 w 554370"/>
                <a:gd name="connsiteY4" fmla="*/ 0 h 20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2000152">
                  <a:moveTo>
                    <a:pt x="43623" y="0"/>
                  </a:moveTo>
                  <a:lnTo>
                    <a:pt x="554370" y="49224"/>
                  </a:lnTo>
                  <a:cubicBezTo>
                    <a:pt x="210552" y="837278"/>
                    <a:pt x="257617" y="1643902"/>
                    <a:pt x="366010" y="1977290"/>
                  </a:cubicBezTo>
                  <a:lnTo>
                    <a:pt x="292663" y="2000152"/>
                  </a:lnTo>
                  <a:cubicBezTo>
                    <a:pt x="309747" y="1966702"/>
                    <a:pt x="-138528" y="810114"/>
                    <a:pt x="43623" y="0"/>
                  </a:cubicBezTo>
                  <a:close/>
                </a:path>
              </a:pathLst>
            </a:custGeom>
            <a:gradFill>
              <a:gsLst>
                <a:gs pos="53000">
                  <a:srgbClr val="E9B049"/>
                </a:gs>
                <a:gs pos="75000">
                  <a:srgbClr val="BE8217"/>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80" name="Group 125">
              <a:extLst>
                <a:ext uri="{FF2B5EF4-FFF2-40B4-BE49-F238E27FC236}">
                  <a16:creationId xmlns="" xmlns:a16="http://schemas.microsoft.com/office/drawing/2014/main" id="{0560421D-DE6D-47E3-801D-23709A1495FF}"/>
                </a:ext>
              </a:extLst>
            </p:cNvPr>
            <p:cNvGrpSpPr/>
            <p:nvPr/>
          </p:nvGrpSpPr>
          <p:grpSpPr>
            <a:xfrm rot="1369649" flipH="1">
              <a:off x="8195952" y="2355845"/>
              <a:ext cx="997851" cy="1009284"/>
              <a:chOff x="3517900" y="1987550"/>
              <a:chExt cx="880744" cy="890835"/>
            </a:xfrm>
          </p:grpSpPr>
          <p:grpSp>
            <p:nvGrpSpPr>
              <p:cNvPr id="184" name="Group 126">
                <a:extLst>
                  <a:ext uri="{FF2B5EF4-FFF2-40B4-BE49-F238E27FC236}">
                    <a16:creationId xmlns="" xmlns:a16="http://schemas.microsoft.com/office/drawing/2014/main" id="{1B9D1233-40C0-4B62-A6F3-7286B52FA07B}"/>
                  </a:ext>
                </a:extLst>
              </p:cNvPr>
              <p:cNvGrpSpPr/>
              <p:nvPr/>
            </p:nvGrpSpPr>
            <p:grpSpPr>
              <a:xfrm>
                <a:off x="3645354" y="2120049"/>
                <a:ext cx="625837" cy="625837"/>
                <a:chOff x="3009429" y="1843314"/>
                <a:chExt cx="1088571" cy="1088570"/>
              </a:xfrm>
            </p:grpSpPr>
            <p:sp>
              <p:nvSpPr>
                <p:cNvPr id="186" name="Freeform 128">
                  <a:extLst>
                    <a:ext uri="{FF2B5EF4-FFF2-40B4-BE49-F238E27FC236}">
                      <a16:creationId xmlns="" xmlns:a16="http://schemas.microsoft.com/office/drawing/2014/main" id="{13BE7BDF-7364-4CE0-8E38-E9D5A220AC29}"/>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87" name="Group 129">
                  <a:extLst>
                    <a:ext uri="{FF2B5EF4-FFF2-40B4-BE49-F238E27FC236}">
                      <a16:creationId xmlns="" xmlns:a16="http://schemas.microsoft.com/office/drawing/2014/main" id="{D395323C-D3CE-4AC9-A80C-24C6D2F0F9C0}"/>
                    </a:ext>
                  </a:extLst>
                </p:cNvPr>
                <p:cNvGrpSpPr/>
                <p:nvPr/>
              </p:nvGrpSpPr>
              <p:grpSpPr>
                <a:xfrm>
                  <a:off x="3009429" y="1843314"/>
                  <a:ext cx="1088571" cy="1088570"/>
                  <a:chOff x="5976952" y="1010653"/>
                  <a:chExt cx="1148940" cy="1148939"/>
                </a:xfrm>
              </p:grpSpPr>
              <p:sp>
                <p:nvSpPr>
                  <p:cNvPr id="188" name="Oval 130">
                    <a:extLst>
                      <a:ext uri="{FF2B5EF4-FFF2-40B4-BE49-F238E27FC236}">
                        <a16:creationId xmlns="" xmlns:a16="http://schemas.microsoft.com/office/drawing/2014/main" id="{771F70E3-C0C7-434B-9F98-2EF7DB7B74B6}"/>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89" name="Group 131">
                    <a:extLst>
                      <a:ext uri="{FF2B5EF4-FFF2-40B4-BE49-F238E27FC236}">
                        <a16:creationId xmlns="" xmlns:a16="http://schemas.microsoft.com/office/drawing/2014/main" id="{D939AE5F-0BEC-4486-9925-895D016B9097}"/>
                      </a:ext>
                    </a:extLst>
                  </p:cNvPr>
                  <p:cNvGrpSpPr/>
                  <p:nvPr/>
                </p:nvGrpSpPr>
                <p:grpSpPr>
                  <a:xfrm>
                    <a:off x="6063451" y="1097152"/>
                    <a:ext cx="975942" cy="975941"/>
                    <a:chOff x="6412884" y="713757"/>
                    <a:chExt cx="1028138" cy="1028138"/>
                  </a:xfrm>
                </p:grpSpPr>
                <p:sp>
                  <p:nvSpPr>
                    <p:cNvPr id="190" name="Oval 132">
                      <a:extLst>
                        <a:ext uri="{FF2B5EF4-FFF2-40B4-BE49-F238E27FC236}">
                          <a16:creationId xmlns="" xmlns:a16="http://schemas.microsoft.com/office/drawing/2014/main" id="{8884618A-59CB-4382-898F-0DE6DA6C3838}"/>
                        </a:ext>
                      </a:extLst>
                    </p:cNvPr>
                    <p:cNvSpPr/>
                    <p:nvPr/>
                  </p:nvSpPr>
                  <p:spPr>
                    <a:xfrm rot="1620559">
                      <a:off x="6412884" y="713757"/>
                      <a:ext cx="1028138" cy="1028138"/>
                    </a:xfrm>
                    <a:prstGeom prst="ellipse">
                      <a:avLst/>
                    </a:prstGeom>
                    <a:solidFill>
                      <a:srgbClr val="BE82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07</a:t>
                      </a:r>
                    </a:p>
                  </p:txBody>
                </p:sp>
                <p:sp>
                  <p:nvSpPr>
                    <p:cNvPr id="191" name="Oval 133">
                      <a:extLst>
                        <a:ext uri="{FF2B5EF4-FFF2-40B4-BE49-F238E27FC236}">
                          <a16:creationId xmlns="" xmlns:a16="http://schemas.microsoft.com/office/drawing/2014/main" id="{725D6CB1-C396-4EB7-BC81-96A739EF6BEC}"/>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85" name="Freeform 127">
                <a:extLst>
                  <a:ext uri="{FF2B5EF4-FFF2-40B4-BE49-F238E27FC236}">
                    <a16:creationId xmlns="" xmlns:a16="http://schemas.microsoft.com/office/drawing/2014/main" id="{81F534A5-9059-4B91-B28F-02693D60A901}"/>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BE821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7" name="Groupe 5126">
            <a:extLst>
              <a:ext uri="{FF2B5EF4-FFF2-40B4-BE49-F238E27FC236}">
                <a16:creationId xmlns="" xmlns:a16="http://schemas.microsoft.com/office/drawing/2014/main" id="{ABDB60EE-124D-4AE0-89C6-3188406202C1}"/>
              </a:ext>
            </a:extLst>
          </p:cNvPr>
          <p:cNvGrpSpPr/>
          <p:nvPr/>
        </p:nvGrpSpPr>
        <p:grpSpPr>
          <a:xfrm>
            <a:off x="6695066" y="3244273"/>
            <a:ext cx="5393063" cy="1215736"/>
            <a:chOff x="6695066" y="3244273"/>
            <a:chExt cx="5393063" cy="1215736"/>
          </a:xfrm>
        </p:grpSpPr>
        <p:sp>
          <p:nvSpPr>
            <p:cNvPr id="200" name="TextBox 287">
              <a:extLst>
                <a:ext uri="{FF2B5EF4-FFF2-40B4-BE49-F238E27FC236}">
                  <a16:creationId xmlns="" xmlns:a16="http://schemas.microsoft.com/office/drawing/2014/main" id="{63FB5B6E-7DBC-40B7-BB8F-04179290201F}"/>
                </a:ext>
              </a:extLst>
            </p:cNvPr>
            <p:cNvSpPr txBox="1"/>
            <p:nvPr/>
          </p:nvSpPr>
          <p:spPr>
            <a:xfrm>
              <a:off x="10166949" y="3382791"/>
              <a:ext cx="19211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Conserver et transmettre à son successeur les archives du club</a:t>
              </a:r>
            </a:p>
          </p:txBody>
        </p:sp>
        <p:sp>
          <p:nvSpPr>
            <p:cNvPr id="159" name="Rectangle 25">
              <a:extLst>
                <a:ext uri="{FF2B5EF4-FFF2-40B4-BE49-F238E27FC236}">
                  <a16:creationId xmlns="" xmlns:a16="http://schemas.microsoft.com/office/drawing/2014/main" id="{736700DC-6797-46AF-9590-6347627AA1AF}"/>
                </a:ext>
              </a:extLst>
            </p:cNvPr>
            <p:cNvSpPr/>
            <p:nvPr/>
          </p:nvSpPr>
          <p:spPr>
            <a:xfrm rot="5187454">
              <a:off x="7828535" y="2392686"/>
              <a:ext cx="679674" cy="2946612"/>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221182 w 731929"/>
                <a:gd name="connsiteY0" fmla="*/ 0 h 2567755"/>
                <a:gd name="connsiteX1" fmla="*/ 731929 w 731929"/>
                <a:gd name="connsiteY1" fmla="*/ 49224 h 2567755"/>
                <a:gd name="connsiteX2" fmla="*/ 585705 w 731929"/>
                <a:gd name="connsiteY2" fmla="*/ 1699193 h 2567755"/>
                <a:gd name="connsiteX3" fmla="*/ 187127 w 731929"/>
                <a:gd name="connsiteY3" fmla="*/ 2567755 h 2567755"/>
                <a:gd name="connsiteX4" fmla="*/ 221182 w 731929"/>
                <a:gd name="connsiteY4" fmla="*/ 0 h 2567755"/>
                <a:gd name="connsiteX0" fmla="*/ 221182 w 731929"/>
                <a:gd name="connsiteY0" fmla="*/ 0 h 2579884"/>
                <a:gd name="connsiteX1" fmla="*/ 731929 w 731929"/>
                <a:gd name="connsiteY1" fmla="*/ 49224 h 2579884"/>
                <a:gd name="connsiteX2" fmla="*/ 284584 w 731929"/>
                <a:gd name="connsiteY2" fmla="*/ 2579884 h 2579884"/>
                <a:gd name="connsiteX3" fmla="*/ 187127 w 731929"/>
                <a:gd name="connsiteY3" fmla="*/ 2567755 h 2579884"/>
                <a:gd name="connsiteX4" fmla="*/ 221182 w 731929"/>
                <a:gd name="connsiteY4" fmla="*/ 0 h 2579884"/>
                <a:gd name="connsiteX0" fmla="*/ 221182 w 731929"/>
                <a:gd name="connsiteY0" fmla="*/ 0 h 2579884"/>
                <a:gd name="connsiteX1" fmla="*/ 731929 w 731929"/>
                <a:gd name="connsiteY1" fmla="*/ 49224 h 2579884"/>
                <a:gd name="connsiteX2" fmla="*/ 284584 w 731929"/>
                <a:gd name="connsiteY2" fmla="*/ 2579884 h 2579884"/>
                <a:gd name="connsiteX3" fmla="*/ 187127 w 731929"/>
                <a:gd name="connsiteY3" fmla="*/ 2567755 h 2579884"/>
                <a:gd name="connsiteX4" fmla="*/ 221182 w 731929"/>
                <a:gd name="connsiteY4" fmla="*/ 0 h 2579884"/>
                <a:gd name="connsiteX0" fmla="*/ 44284 w 555031"/>
                <a:gd name="connsiteY0" fmla="*/ 0 h 2579884"/>
                <a:gd name="connsiteX1" fmla="*/ 555031 w 555031"/>
                <a:gd name="connsiteY1" fmla="*/ 49224 h 2579884"/>
                <a:gd name="connsiteX2" fmla="*/ 107686 w 555031"/>
                <a:gd name="connsiteY2" fmla="*/ 2579884 h 2579884"/>
                <a:gd name="connsiteX3" fmla="*/ 10229 w 555031"/>
                <a:gd name="connsiteY3" fmla="*/ 2567755 h 2579884"/>
                <a:gd name="connsiteX4" fmla="*/ 44284 w 555031"/>
                <a:gd name="connsiteY4" fmla="*/ 0 h 2579884"/>
                <a:gd name="connsiteX0" fmla="*/ 18632 w 701673"/>
                <a:gd name="connsiteY0" fmla="*/ 0 h 2601976"/>
                <a:gd name="connsiteX1" fmla="*/ 701673 w 701673"/>
                <a:gd name="connsiteY1" fmla="*/ 71316 h 2601976"/>
                <a:gd name="connsiteX2" fmla="*/ 254328 w 701673"/>
                <a:gd name="connsiteY2" fmla="*/ 2601976 h 2601976"/>
                <a:gd name="connsiteX3" fmla="*/ 156871 w 701673"/>
                <a:gd name="connsiteY3" fmla="*/ 2589847 h 2601976"/>
                <a:gd name="connsiteX4" fmla="*/ 18632 w 701673"/>
                <a:gd name="connsiteY4" fmla="*/ 0 h 2601976"/>
                <a:gd name="connsiteX0" fmla="*/ 0 w 683041"/>
                <a:gd name="connsiteY0" fmla="*/ 0 h 2601976"/>
                <a:gd name="connsiteX1" fmla="*/ 683041 w 683041"/>
                <a:gd name="connsiteY1" fmla="*/ 71316 h 2601976"/>
                <a:gd name="connsiteX2" fmla="*/ 235696 w 683041"/>
                <a:gd name="connsiteY2" fmla="*/ 2601976 h 2601976"/>
                <a:gd name="connsiteX3" fmla="*/ 138239 w 683041"/>
                <a:gd name="connsiteY3" fmla="*/ 2589847 h 2601976"/>
                <a:gd name="connsiteX4" fmla="*/ 0 w 683041"/>
                <a:gd name="connsiteY4" fmla="*/ 0 h 2601976"/>
                <a:gd name="connsiteX0" fmla="*/ 0 w 683041"/>
                <a:gd name="connsiteY0" fmla="*/ 0 h 2600799"/>
                <a:gd name="connsiteX1" fmla="*/ 683041 w 683041"/>
                <a:gd name="connsiteY1" fmla="*/ 71316 h 2600799"/>
                <a:gd name="connsiteX2" fmla="*/ 214049 w 683041"/>
                <a:gd name="connsiteY2" fmla="*/ 2600799 h 2600799"/>
                <a:gd name="connsiteX3" fmla="*/ 138239 w 683041"/>
                <a:gd name="connsiteY3" fmla="*/ 2589847 h 2600799"/>
                <a:gd name="connsiteX4" fmla="*/ 0 w 683041"/>
                <a:gd name="connsiteY4" fmla="*/ 0 h 260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1" h="2600799">
                  <a:moveTo>
                    <a:pt x="0" y="0"/>
                  </a:moveTo>
                  <a:lnTo>
                    <a:pt x="683041" y="71316"/>
                  </a:lnTo>
                  <a:cubicBezTo>
                    <a:pt x="339223" y="859370"/>
                    <a:pt x="230058" y="2178402"/>
                    <a:pt x="214049" y="2600799"/>
                  </a:cubicBezTo>
                  <a:lnTo>
                    <a:pt x="138239" y="2589847"/>
                  </a:lnTo>
                  <a:cubicBezTo>
                    <a:pt x="155323" y="2556397"/>
                    <a:pt x="123299" y="1214950"/>
                    <a:pt x="0" y="0"/>
                  </a:cubicBezTo>
                  <a:close/>
                </a:path>
              </a:pathLst>
            </a:custGeom>
            <a:gradFill>
              <a:gsLst>
                <a:gs pos="51000">
                  <a:srgbClr val="83B95F"/>
                </a:gs>
                <a:gs pos="75000">
                  <a:srgbClr val="6A9F45"/>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61" name="Group 95">
              <a:extLst>
                <a:ext uri="{FF2B5EF4-FFF2-40B4-BE49-F238E27FC236}">
                  <a16:creationId xmlns="" xmlns:a16="http://schemas.microsoft.com/office/drawing/2014/main" id="{60D05180-CBFD-4853-B6FA-F48DFE470B51}"/>
                </a:ext>
              </a:extLst>
            </p:cNvPr>
            <p:cNvGrpSpPr/>
            <p:nvPr/>
          </p:nvGrpSpPr>
          <p:grpSpPr>
            <a:xfrm rot="8008456">
              <a:off x="9171944" y="3238556"/>
              <a:ext cx="997850" cy="1009284"/>
              <a:chOff x="3517900" y="1987550"/>
              <a:chExt cx="880744" cy="890835"/>
            </a:xfrm>
          </p:grpSpPr>
          <p:grpSp>
            <p:nvGrpSpPr>
              <p:cNvPr id="170" name="Group 96">
                <a:extLst>
                  <a:ext uri="{FF2B5EF4-FFF2-40B4-BE49-F238E27FC236}">
                    <a16:creationId xmlns="" xmlns:a16="http://schemas.microsoft.com/office/drawing/2014/main" id="{A8FA6F8D-2A04-46CD-B6C6-E93AD193A058}"/>
                  </a:ext>
                </a:extLst>
              </p:cNvPr>
              <p:cNvGrpSpPr/>
              <p:nvPr/>
            </p:nvGrpSpPr>
            <p:grpSpPr>
              <a:xfrm>
                <a:off x="3645354" y="2120049"/>
                <a:ext cx="625837" cy="625837"/>
                <a:chOff x="3009429" y="1843314"/>
                <a:chExt cx="1088571" cy="1088570"/>
              </a:xfrm>
            </p:grpSpPr>
            <p:sp>
              <p:nvSpPr>
                <p:cNvPr id="172" name="Freeform 98">
                  <a:extLst>
                    <a:ext uri="{FF2B5EF4-FFF2-40B4-BE49-F238E27FC236}">
                      <a16:creationId xmlns="" xmlns:a16="http://schemas.microsoft.com/office/drawing/2014/main" id="{54E02C10-DE22-4F2C-8532-1E90B11A3D89}"/>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73" name="Group 99">
                  <a:extLst>
                    <a:ext uri="{FF2B5EF4-FFF2-40B4-BE49-F238E27FC236}">
                      <a16:creationId xmlns="" xmlns:a16="http://schemas.microsoft.com/office/drawing/2014/main" id="{FBA9455E-A7EF-4AF1-A26B-332597317EE6}"/>
                    </a:ext>
                  </a:extLst>
                </p:cNvPr>
                <p:cNvGrpSpPr/>
                <p:nvPr/>
              </p:nvGrpSpPr>
              <p:grpSpPr>
                <a:xfrm>
                  <a:off x="3009429" y="1843314"/>
                  <a:ext cx="1088571" cy="1088570"/>
                  <a:chOff x="5976952" y="1010653"/>
                  <a:chExt cx="1148940" cy="1148939"/>
                </a:xfrm>
              </p:grpSpPr>
              <p:sp>
                <p:nvSpPr>
                  <p:cNvPr id="174" name="Oval 100">
                    <a:extLst>
                      <a:ext uri="{FF2B5EF4-FFF2-40B4-BE49-F238E27FC236}">
                        <a16:creationId xmlns="" xmlns:a16="http://schemas.microsoft.com/office/drawing/2014/main" id="{08C910DA-FF17-49E6-8953-90DC1CF818EE}"/>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5" name="Group 101">
                    <a:extLst>
                      <a:ext uri="{FF2B5EF4-FFF2-40B4-BE49-F238E27FC236}">
                        <a16:creationId xmlns="" xmlns:a16="http://schemas.microsoft.com/office/drawing/2014/main" id="{54CEDBC8-FAB3-4205-ADE8-A715F434E965}"/>
                      </a:ext>
                    </a:extLst>
                  </p:cNvPr>
                  <p:cNvGrpSpPr/>
                  <p:nvPr/>
                </p:nvGrpSpPr>
                <p:grpSpPr>
                  <a:xfrm>
                    <a:off x="6063451" y="1097152"/>
                    <a:ext cx="975942" cy="975941"/>
                    <a:chOff x="6412884" y="713757"/>
                    <a:chExt cx="1028138" cy="1028138"/>
                  </a:xfrm>
                </p:grpSpPr>
                <p:sp>
                  <p:nvSpPr>
                    <p:cNvPr id="176" name="Oval 102">
                      <a:extLst>
                        <a:ext uri="{FF2B5EF4-FFF2-40B4-BE49-F238E27FC236}">
                          <a16:creationId xmlns="" xmlns:a16="http://schemas.microsoft.com/office/drawing/2014/main" id="{76CBBDA3-4C91-48D3-A20E-6CA6D39DC474}"/>
                        </a:ext>
                      </a:extLst>
                    </p:cNvPr>
                    <p:cNvSpPr/>
                    <p:nvPr/>
                  </p:nvSpPr>
                  <p:spPr>
                    <a:xfrm rot="13261291">
                      <a:off x="6412884" y="713757"/>
                      <a:ext cx="1028138" cy="1028138"/>
                    </a:xfrm>
                    <a:prstGeom prst="ellipse">
                      <a:avLst/>
                    </a:prstGeom>
                    <a:solidFill>
                      <a:srgbClr val="6AA0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08</a:t>
                      </a:r>
                    </a:p>
                  </p:txBody>
                </p:sp>
                <p:sp>
                  <p:nvSpPr>
                    <p:cNvPr id="177" name="Oval 103">
                      <a:extLst>
                        <a:ext uri="{FF2B5EF4-FFF2-40B4-BE49-F238E27FC236}">
                          <a16:creationId xmlns="" xmlns:a16="http://schemas.microsoft.com/office/drawing/2014/main" id="{064AB034-7BF1-444F-92F5-1B07BC65EC84}"/>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71" name="Freeform 97">
                <a:extLst>
                  <a:ext uri="{FF2B5EF4-FFF2-40B4-BE49-F238E27FC236}">
                    <a16:creationId xmlns="" xmlns:a16="http://schemas.microsoft.com/office/drawing/2014/main" id="{E236E4FF-B084-4FF2-9BFA-D82C8D479256}"/>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6AA0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8" name="Groupe 5127">
            <a:extLst>
              <a:ext uri="{FF2B5EF4-FFF2-40B4-BE49-F238E27FC236}">
                <a16:creationId xmlns="" xmlns:a16="http://schemas.microsoft.com/office/drawing/2014/main" id="{A572339B-88B0-4946-ADF7-17E7814536F6}"/>
              </a:ext>
            </a:extLst>
          </p:cNvPr>
          <p:cNvGrpSpPr/>
          <p:nvPr/>
        </p:nvGrpSpPr>
        <p:grpSpPr>
          <a:xfrm>
            <a:off x="6413780" y="3903457"/>
            <a:ext cx="5237709" cy="1371215"/>
            <a:chOff x="6413780" y="3903457"/>
            <a:chExt cx="5237709" cy="1371215"/>
          </a:xfrm>
        </p:grpSpPr>
        <p:sp>
          <p:nvSpPr>
            <p:cNvPr id="201" name="TextBox 288">
              <a:extLst>
                <a:ext uri="{FF2B5EF4-FFF2-40B4-BE49-F238E27FC236}">
                  <a16:creationId xmlns="" xmlns:a16="http://schemas.microsoft.com/office/drawing/2014/main" id="{96250C35-941B-4AE1-ADF9-BB4AEC3529CB}"/>
                </a:ext>
              </a:extLst>
            </p:cNvPr>
            <p:cNvSpPr txBox="1"/>
            <p:nvPr/>
          </p:nvSpPr>
          <p:spPr>
            <a:xfrm>
              <a:off x="9317118" y="4443675"/>
              <a:ext cx="23343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Aider si besoin le Président, le trésorier et les autres dirigeants</a:t>
              </a:r>
            </a:p>
          </p:txBody>
        </p:sp>
        <p:sp>
          <p:nvSpPr>
            <p:cNvPr id="145" name="Rectangle 25">
              <a:extLst>
                <a:ext uri="{FF2B5EF4-FFF2-40B4-BE49-F238E27FC236}">
                  <a16:creationId xmlns="" xmlns:a16="http://schemas.microsoft.com/office/drawing/2014/main" id="{3366EE4D-83EE-4597-AAF2-33E2B1F623F0}"/>
                </a:ext>
              </a:extLst>
            </p:cNvPr>
            <p:cNvSpPr/>
            <p:nvPr/>
          </p:nvSpPr>
          <p:spPr>
            <a:xfrm rot="6468761">
              <a:off x="7256943" y="3060294"/>
              <a:ext cx="632409" cy="2318736"/>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43245 w 553992"/>
                <a:gd name="connsiteY0" fmla="*/ 0 h 1769063"/>
                <a:gd name="connsiteX1" fmla="*/ 553992 w 553992"/>
                <a:gd name="connsiteY1" fmla="*/ 49224 h 1769063"/>
                <a:gd name="connsiteX2" fmla="*/ 407768 w 553992"/>
                <a:gd name="connsiteY2" fmla="*/ 1699193 h 1769063"/>
                <a:gd name="connsiteX3" fmla="*/ 297286 w 553992"/>
                <a:gd name="connsiteY3" fmla="*/ 1769063 h 1769063"/>
                <a:gd name="connsiteX4" fmla="*/ 43245 w 553992"/>
                <a:gd name="connsiteY4" fmla="*/ 0 h 1769063"/>
                <a:gd name="connsiteX0" fmla="*/ 40927 w 551674"/>
                <a:gd name="connsiteY0" fmla="*/ 0 h 2067621"/>
                <a:gd name="connsiteX1" fmla="*/ 551674 w 551674"/>
                <a:gd name="connsiteY1" fmla="*/ 49224 h 2067621"/>
                <a:gd name="connsiteX2" fmla="*/ 405450 w 551674"/>
                <a:gd name="connsiteY2" fmla="*/ 1699193 h 2067621"/>
                <a:gd name="connsiteX3" fmla="*/ 327593 w 551674"/>
                <a:gd name="connsiteY3" fmla="*/ 2067621 h 2067621"/>
                <a:gd name="connsiteX4" fmla="*/ 40927 w 551674"/>
                <a:gd name="connsiteY4" fmla="*/ 0 h 2067621"/>
                <a:gd name="connsiteX0" fmla="*/ 40927 w 551674"/>
                <a:gd name="connsiteY0" fmla="*/ 0 h 2067621"/>
                <a:gd name="connsiteX1" fmla="*/ 551674 w 551674"/>
                <a:gd name="connsiteY1" fmla="*/ 49224 h 2067621"/>
                <a:gd name="connsiteX2" fmla="*/ 363313 w 551674"/>
                <a:gd name="connsiteY2" fmla="*/ 1977290 h 2067621"/>
                <a:gd name="connsiteX3" fmla="*/ 327593 w 551674"/>
                <a:gd name="connsiteY3" fmla="*/ 2067621 h 2067621"/>
                <a:gd name="connsiteX4" fmla="*/ 40927 w 551674"/>
                <a:gd name="connsiteY4" fmla="*/ 0 h 2067621"/>
                <a:gd name="connsiteX0" fmla="*/ 43623 w 554370"/>
                <a:gd name="connsiteY0" fmla="*/ 0 h 2000152"/>
                <a:gd name="connsiteX1" fmla="*/ 554370 w 554370"/>
                <a:gd name="connsiteY1" fmla="*/ 49224 h 2000152"/>
                <a:gd name="connsiteX2" fmla="*/ 366009 w 554370"/>
                <a:gd name="connsiteY2" fmla="*/ 1977290 h 2000152"/>
                <a:gd name="connsiteX3" fmla="*/ 292663 w 554370"/>
                <a:gd name="connsiteY3" fmla="*/ 2000152 h 2000152"/>
                <a:gd name="connsiteX4" fmla="*/ 43623 w 554370"/>
                <a:gd name="connsiteY4" fmla="*/ 0 h 2000152"/>
                <a:gd name="connsiteX0" fmla="*/ 47443 w 558190"/>
                <a:gd name="connsiteY0" fmla="*/ 0 h 2046611"/>
                <a:gd name="connsiteX1" fmla="*/ 558190 w 558190"/>
                <a:gd name="connsiteY1" fmla="*/ 49224 h 2046611"/>
                <a:gd name="connsiteX2" fmla="*/ 369829 w 558190"/>
                <a:gd name="connsiteY2" fmla="*/ 1977290 h 2046611"/>
                <a:gd name="connsiteX3" fmla="*/ 250485 w 558190"/>
                <a:gd name="connsiteY3" fmla="*/ 2046611 h 2046611"/>
                <a:gd name="connsiteX4" fmla="*/ 47443 w 558190"/>
                <a:gd name="connsiteY4" fmla="*/ 0 h 2046611"/>
                <a:gd name="connsiteX0" fmla="*/ 47443 w 558190"/>
                <a:gd name="connsiteY0" fmla="*/ 0 h 2046611"/>
                <a:gd name="connsiteX1" fmla="*/ 558190 w 558190"/>
                <a:gd name="connsiteY1" fmla="*/ 49224 h 2046611"/>
                <a:gd name="connsiteX2" fmla="*/ 316732 w 558190"/>
                <a:gd name="connsiteY2" fmla="*/ 1999361 h 2046611"/>
                <a:gd name="connsiteX3" fmla="*/ 250485 w 558190"/>
                <a:gd name="connsiteY3" fmla="*/ 2046611 h 2046611"/>
                <a:gd name="connsiteX4" fmla="*/ 47443 w 558190"/>
                <a:gd name="connsiteY4" fmla="*/ 0 h 2046611"/>
                <a:gd name="connsiteX0" fmla="*/ 47443 w 558190"/>
                <a:gd name="connsiteY0" fmla="*/ 0 h 2046611"/>
                <a:gd name="connsiteX1" fmla="*/ 558190 w 558190"/>
                <a:gd name="connsiteY1" fmla="*/ 49224 h 2046611"/>
                <a:gd name="connsiteX2" fmla="*/ 316732 w 558190"/>
                <a:gd name="connsiteY2" fmla="*/ 1999361 h 2046611"/>
                <a:gd name="connsiteX3" fmla="*/ 250485 w 558190"/>
                <a:gd name="connsiteY3" fmla="*/ 2046611 h 2046611"/>
                <a:gd name="connsiteX4" fmla="*/ 47443 w 558190"/>
                <a:gd name="connsiteY4" fmla="*/ 0 h 204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90" h="2046611">
                  <a:moveTo>
                    <a:pt x="47443" y="0"/>
                  </a:moveTo>
                  <a:lnTo>
                    <a:pt x="558190" y="49224"/>
                  </a:lnTo>
                  <a:cubicBezTo>
                    <a:pt x="214372" y="837278"/>
                    <a:pt x="193101" y="1640165"/>
                    <a:pt x="316732" y="1999361"/>
                  </a:cubicBezTo>
                  <a:lnTo>
                    <a:pt x="250485" y="2046611"/>
                  </a:lnTo>
                  <a:cubicBezTo>
                    <a:pt x="267569" y="2013161"/>
                    <a:pt x="-134708" y="810114"/>
                    <a:pt x="47443" y="0"/>
                  </a:cubicBezTo>
                  <a:close/>
                </a:path>
              </a:pathLst>
            </a:custGeom>
            <a:gradFill>
              <a:gsLst>
                <a:gs pos="53000">
                  <a:srgbClr val="57B9B4"/>
                </a:gs>
                <a:gs pos="75000">
                  <a:srgbClr val="3A8A86"/>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47" name="Group 105">
              <a:extLst>
                <a:ext uri="{FF2B5EF4-FFF2-40B4-BE49-F238E27FC236}">
                  <a16:creationId xmlns="" xmlns:a16="http://schemas.microsoft.com/office/drawing/2014/main" id="{932CCEEC-7FB7-47FB-A42C-549FDB335B7F}"/>
                </a:ext>
              </a:extLst>
            </p:cNvPr>
            <p:cNvGrpSpPr/>
            <p:nvPr/>
          </p:nvGrpSpPr>
          <p:grpSpPr>
            <a:xfrm rot="9357573">
              <a:off x="8217920" y="4049284"/>
              <a:ext cx="997851" cy="1009283"/>
              <a:chOff x="3517900" y="1987550"/>
              <a:chExt cx="880744" cy="890835"/>
            </a:xfrm>
          </p:grpSpPr>
          <p:grpSp>
            <p:nvGrpSpPr>
              <p:cNvPr id="151" name="Group 106">
                <a:extLst>
                  <a:ext uri="{FF2B5EF4-FFF2-40B4-BE49-F238E27FC236}">
                    <a16:creationId xmlns="" xmlns:a16="http://schemas.microsoft.com/office/drawing/2014/main" id="{4B2D6D65-AFE3-4245-8419-08406948F5D4}"/>
                  </a:ext>
                </a:extLst>
              </p:cNvPr>
              <p:cNvGrpSpPr/>
              <p:nvPr/>
            </p:nvGrpSpPr>
            <p:grpSpPr>
              <a:xfrm>
                <a:off x="3645354" y="2120049"/>
                <a:ext cx="625837" cy="625837"/>
                <a:chOff x="3009429" y="1843314"/>
                <a:chExt cx="1088571" cy="1088570"/>
              </a:xfrm>
            </p:grpSpPr>
            <p:sp>
              <p:nvSpPr>
                <p:cNvPr id="153" name="Freeform 108">
                  <a:extLst>
                    <a:ext uri="{FF2B5EF4-FFF2-40B4-BE49-F238E27FC236}">
                      <a16:creationId xmlns="" xmlns:a16="http://schemas.microsoft.com/office/drawing/2014/main" id="{1C40581D-7CFD-4513-9E8E-388E048D505F}"/>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54" name="Group 109">
                  <a:extLst>
                    <a:ext uri="{FF2B5EF4-FFF2-40B4-BE49-F238E27FC236}">
                      <a16:creationId xmlns="" xmlns:a16="http://schemas.microsoft.com/office/drawing/2014/main" id="{E0EEA78A-EE81-4201-83B9-E3BB37D08C26}"/>
                    </a:ext>
                  </a:extLst>
                </p:cNvPr>
                <p:cNvGrpSpPr/>
                <p:nvPr/>
              </p:nvGrpSpPr>
              <p:grpSpPr>
                <a:xfrm>
                  <a:off x="3009429" y="1843314"/>
                  <a:ext cx="1088571" cy="1088570"/>
                  <a:chOff x="5976952" y="1010653"/>
                  <a:chExt cx="1148940" cy="1148939"/>
                </a:xfrm>
              </p:grpSpPr>
              <p:sp>
                <p:nvSpPr>
                  <p:cNvPr id="155" name="Oval 110">
                    <a:extLst>
                      <a:ext uri="{FF2B5EF4-FFF2-40B4-BE49-F238E27FC236}">
                        <a16:creationId xmlns="" xmlns:a16="http://schemas.microsoft.com/office/drawing/2014/main" id="{A7B73BA2-00DA-48F9-9BB8-5920B684BDDC}"/>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6" name="Group 111">
                    <a:extLst>
                      <a:ext uri="{FF2B5EF4-FFF2-40B4-BE49-F238E27FC236}">
                        <a16:creationId xmlns="" xmlns:a16="http://schemas.microsoft.com/office/drawing/2014/main" id="{91266ABA-56C3-4D97-84F6-2CFE9341D845}"/>
                      </a:ext>
                    </a:extLst>
                  </p:cNvPr>
                  <p:cNvGrpSpPr/>
                  <p:nvPr/>
                </p:nvGrpSpPr>
                <p:grpSpPr>
                  <a:xfrm>
                    <a:off x="6063451" y="1097152"/>
                    <a:ext cx="975942" cy="975941"/>
                    <a:chOff x="6412884" y="713757"/>
                    <a:chExt cx="1028138" cy="1028138"/>
                  </a:xfrm>
                </p:grpSpPr>
                <p:sp>
                  <p:nvSpPr>
                    <p:cNvPr id="157" name="Oval 112">
                      <a:extLst>
                        <a:ext uri="{FF2B5EF4-FFF2-40B4-BE49-F238E27FC236}">
                          <a16:creationId xmlns="" xmlns:a16="http://schemas.microsoft.com/office/drawing/2014/main" id="{58F5D660-D2D9-4589-8C63-076AC097176B}"/>
                        </a:ext>
                      </a:extLst>
                    </p:cNvPr>
                    <p:cNvSpPr/>
                    <p:nvPr/>
                  </p:nvSpPr>
                  <p:spPr>
                    <a:xfrm rot="11908285">
                      <a:off x="6412884" y="713757"/>
                      <a:ext cx="1028138" cy="1028138"/>
                    </a:xfrm>
                    <a:prstGeom prst="ellipse">
                      <a:avLst/>
                    </a:prstGeom>
                    <a:solidFill>
                      <a:srgbClr val="3A8A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09</a:t>
                      </a:r>
                    </a:p>
                  </p:txBody>
                </p:sp>
                <p:sp>
                  <p:nvSpPr>
                    <p:cNvPr id="158" name="Oval 113">
                      <a:extLst>
                        <a:ext uri="{FF2B5EF4-FFF2-40B4-BE49-F238E27FC236}">
                          <a16:creationId xmlns="" xmlns:a16="http://schemas.microsoft.com/office/drawing/2014/main" id="{8BD07E0E-A219-4CF0-AF9C-6ECD95AF0DFF}"/>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52" name="Freeform 107">
                <a:extLst>
                  <a:ext uri="{FF2B5EF4-FFF2-40B4-BE49-F238E27FC236}">
                    <a16:creationId xmlns="" xmlns:a16="http://schemas.microsoft.com/office/drawing/2014/main" id="{BC1490C8-3012-41FB-8C92-DB3F187D42FB}"/>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3A8A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5" name="Groupe 5124">
            <a:extLst>
              <a:ext uri="{FF2B5EF4-FFF2-40B4-BE49-F238E27FC236}">
                <a16:creationId xmlns="" xmlns:a16="http://schemas.microsoft.com/office/drawing/2014/main" id="{D0968AFE-3D92-448B-AF44-830126838279}"/>
              </a:ext>
            </a:extLst>
          </p:cNvPr>
          <p:cNvGrpSpPr/>
          <p:nvPr/>
        </p:nvGrpSpPr>
        <p:grpSpPr>
          <a:xfrm>
            <a:off x="6190428" y="1453303"/>
            <a:ext cx="5897699" cy="1847184"/>
            <a:chOff x="6190428" y="1453303"/>
            <a:chExt cx="5897699" cy="1847184"/>
          </a:xfrm>
        </p:grpSpPr>
        <p:sp>
          <p:nvSpPr>
            <p:cNvPr id="202" name="TextBox 289">
              <a:extLst>
                <a:ext uri="{FF2B5EF4-FFF2-40B4-BE49-F238E27FC236}">
                  <a16:creationId xmlns="" xmlns:a16="http://schemas.microsoft.com/office/drawing/2014/main" id="{685934A3-F291-45DE-8D7A-8BF4CCC7D17B}"/>
                </a:ext>
              </a:extLst>
            </p:cNvPr>
            <p:cNvSpPr txBox="1"/>
            <p:nvPr/>
          </p:nvSpPr>
          <p:spPr>
            <a:xfrm>
              <a:off x="8453260" y="1453303"/>
              <a:ext cx="36348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Mettre à jour les informations du club, la liste des membre et des dirigeants dans Mon Rotary</a:t>
              </a:r>
            </a:p>
          </p:txBody>
        </p:sp>
        <p:sp>
          <p:nvSpPr>
            <p:cNvPr id="131" name="Rectangle 25">
              <a:extLst>
                <a:ext uri="{FF2B5EF4-FFF2-40B4-BE49-F238E27FC236}">
                  <a16:creationId xmlns="" xmlns:a16="http://schemas.microsoft.com/office/drawing/2014/main" id="{2C83F86B-6B8C-44E5-81C1-8D8CA4EDE8D7}"/>
                </a:ext>
              </a:extLst>
            </p:cNvPr>
            <p:cNvSpPr/>
            <p:nvPr/>
          </p:nvSpPr>
          <p:spPr>
            <a:xfrm rot="2791715" flipH="1">
              <a:off x="6884704" y="1990478"/>
              <a:ext cx="615733" cy="2004285"/>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79" h="1769063">
                  <a:moveTo>
                    <a:pt x="163032" y="0"/>
                  </a:moveTo>
                  <a:lnTo>
                    <a:pt x="673779" y="49224"/>
                  </a:lnTo>
                  <a:cubicBezTo>
                    <a:pt x="329961" y="837278"/>
                    <a:pt x="370892" y="1362840"/>
                    <a:pt x="527555" y="1699193"/>
                  </a:cubicBezTo>
                  <a:lnTo>
                    <a:pt x="417073" y="1769063"/>
                  </a:lnTo>
                  <a:cubicBezTo>
                    <a:pt x="434157" y="1735613"/>
                    <a:pt x="-322984" y="507431"/>
                    <a:pt x="163032" y="0"/>
                  </a:cubicBezTo>
                  <a:close/>
                </a:path>
              </a:pathLst>
            </a:custGeom>
            <a:gradFill>
              <a:gsLst>
                <a:gs pos="53000">
                  <a:srgbClr val="4DD3E5"/>
                </a:gs>
                <a:gs pos="75000">
                  <a:srgbClr val="1CAEC2"/>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33" name="Group 135">
              <a:extLst>
                <a:ext uri="{FF2B5EF4-FFF2-40B4-BE49-F238E27FC236}">
                  <a16:creationId xmlns="" xmlns:a16="http://schemas.microsoft.com/office/drawing/2014/main" id="{66213302-9A55-425C-A0AF-4B2F7E3CB3BD}"/>
                </a:ext>
              </a:extLst>
            </p:cNvPr>
            <p:cNvGrpSpPr/>
            <p:nvPr/>
          </p:nvGrpSpPr>
          <p:grpSpPr>
            <a:xfrm flipH="1">
              <a:off x="7382139" y="1685580"/>
              <a:ext cx="997851" cy="1009284"/>
              <a:chOff x="3517900" y="1987550"/>
              <a:chExt cx="880744" cy="890835"/>
            </a:xfrm>
          </p:grpSpPr>
          <p:grpSp>
            <p:nvGrpSpPr>
              <p:cNvPr id="137" name="Group 136">
                <a:extLst>
                  <a:ext uri="{FF2B5EF4-FFF2-40B4-BE49-F238E27FC236}">
                    <a16:creationId xmlns="" xmlns:a16="http://schemas.microsoft.com/office/drawing/2014/main" id="{AC36D50B-2A5B-471E-985A-0BE649F8EAC4}"/>
                  </a:ext>
                </a:extLst>
              </p:cNvPr>
              <p:cNvGrpSpPr/>
              <p:nvPr/>
            </p:nvGrpSpPr>
            <p:grpSpPr>
              <a:xfrm>
                <a:off x="3645354" y="2120049"/>
                <a:ext cx="625837" cy="625837"/>
                <a:chOff x="3009429" y="1843314"/>
                <a:chExt cx="1088571" cy="1088570"/>
              </a:xfrm>
            </p:grpSpPr>
            <p:sp>
              <p:nvSpPr>
                <p:cNvPr id="139" name="Freeform 138">
                  <a:extLst>
                    <a:ext uri="{FF2B5EF4-FFF2-40B4-BE49-F238E27FC236}">
                      <a16:creationId xmlns="" xmlns:a16="http://schemas.microsoft.com/office/drawing/2014/main" id="{A6104AC8-DA30-4155-8F70-5D8A6B53A90C}"/>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40" name="Group 139">
                  <a:extLst>
                    <a:ext uri="{FF2B5EF4-FFF2-40B4-BE49-F238E27FC236}">
                      <a16:creationId xmlns="" xmlns:a16="http://schemas.microsoft.com/office/drawing/2014/main" id="{CA3E12FE-3D65-4B75-82BE-E2DB7B56E086}"/>
                    </a:ext>
                  </a:extLst>
                </p:cNvPr>
                <p:cNvGrpSpPr/>
                <p:nvPr/>
              </p:nvGrpSpPr>
              <p:grpSpPr>
                <a:xfrm>
                  <a:off x="3009429" y="1843314"/>
                  <a:ext cx="1088571" cy="1088570"/>
                  <a:chOff x="5976952" y="1010653"/>
                  <a:chExt cx="1148940" cy="1148939"/>
                </a:xfrm>
              </p:grpSpPr>
              <p:sp>
                <p:nvSpPr>
                  <p:cNvPr id="141" name="Oval 140">
                    <a:extLst>
                      <a:ext uri="{FF2B5EF4-FFF2-40B4-BE49-F238E27FC236}">
                        <a16:creationId xmlns="" xmlns:a16="http://schemas.microsoft.com/office/drawing/2014/main" id="{09464580-5944-419B-92DE-C2A72057F7F2}"/>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2" name="Group 141">
                    <a:extLst>
                      <a:ext uri="{FF2B5EF4-FFF2-40B4-BE49-F238E27FC236}">
                        <a16:creationId xmlns="" xmlns:a16="http://schemas.microsoft.com/office/drawing/2014/main" id="{6B8D70C0-A422-45B0-8A48-9D1EEA012528}"/>
                      </a:ext>
                    </a:extLst>
                  </p:cNvPr>
                  <p:cNvGrpSpPr/>
                  <p:nvPr/>
                </p:nvGrpSpPr>
                <p:grpSpPr>
                  <a:xfrm>
                    <a:off x="6063451" y="1097152"/>
                    <a:ext cx="975942" cy="975941"/>
                    <a:chOff x="6412884" y="713757"/>
                    <a:chExt cx="1028138" cy="1028138"/>
                  </a:xfrm>
                </p:grpSpPr>
                <p:sp>
                  <p:nvSpPr>
                    <p:cNvPr id="143" name="Oval 142">
                      <a:extLst>
                        <a:ext uri="{FF2B5EF4-FFF2-40B4-BE49-F238E27FC236}">
                          <a16:creationId xmlns="" xmlns:a16="http://schemas.microsoft.com/office/drawing/2014/main" id="{525CDB2D-5B7B-4763-8563-FCA60F79D105}"/>
                        </a:ext>
                      </a:extLst>
                    </p:cNvPr>
                    <p:cNvSpPr/>
                    <p:nvPr/>
                  </p:nvSpPr>
                  <p:spPr>
                    <a:xfrm>
                      <a:off x="6412884" y="713757"/>
                      <a:ext cx="1028138" cy="1028138"/>
                    </a:xfrm>
                    <a:prstGeom prst="ellipse">
                      <a:avLst/>
                    </a:prstGeom>
                    <a:solidFill>
                      <a:srgbClr val="1CAE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06</a:t>
                      </a:r>
                    </a:p>
                  </p:txBody>
                </p:sp>
                <p:sp>
                  <p:nvSpPr>
                    <p:cNvPr id="144" name="Oval 143">
                      <a:extLst>
                        <a:ext uri="{FF2B5EF4-FFF2-40B4-BE49-F238E27FC236}">
                          <a16:creationId xmlns="" xmlns:a16="http://schemas.microsoft.com/office/drawing/2014/main" id="{22666749-2B72-4A00-8937-B724F4D5652B}"/>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38" name="Freeform 137">
                <a:extLst>
                  <a:ext uri="{FF2B5EF4-FFF2-40B4-BE49-F238E27FC236}">
                    <a16:creationId xmlns="" xmlns:a16="http://schemas.microsoft.com/office/drawing/2014/main" id="{A2800525-0B2C-49FB-BF20-8492E3F44992}"/>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1CAEC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9" name="Groupe 5128">
            <a:extLst>
              <a:ext uri="{FF2B5EF4-FFF2-40B4-BE49-F238E27FC236}">
                <a16:creationId xmlns="" xmlns:a16="http://schemas.microsoft.com/office/drawing/2014/main" id="{AA0F264E-EE0B-49C1-8F53-30D80BB3FE48}"/>
              </a:ext>
            </a:extLst>
          </p:cNvPr>
          <p:cNvGrpSpPr/>
          <p:nvPr/>
        </p:nvGrpSpPr>
        <p:grpSpPr>
          <a:xfrm>
            <a:off x="6173691" y="4225630"/>
            <a:ext cx="5991752" cy="2011533"/>
            <a:chOff x="6173691" y="4225630"/>
            <a:chExt cx="5991752" cy="2011533"/>
          </a:xfrm>
        </p:grpSpPr>
        <p:sp>
          <p:nvSpPr>
            <p:cNvPr id="203" name="TextBox 290">
              <a:extLst>
                <a:ext uri="{FF2B5EF4-FFF2-40B4-BE49-F238E27FC236}">
                  <a16:creationId xmlns="" xmlns:a16="http://schemas.microsoft.com/office/drawing/2014/main" id="{8E2FD063-F400-4CC2-A006-A411D104BECE}"/>
                </a:ext>
              </a:extLst>
            </p:cNvPr>
            <p:cNvSpPr txBox="1"/>
            <p:nvPr/>
          </p:nvSpPr>
          <p:spPr>
            <a:xfrm>
              <a:off x="8406014" y="5406166"/>
              <a:ext cx="37594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Tenir le registre de présence aux réunions et envoyer le rapport mensuel d’assiduité au gouverneur</a:t>
              </a:r>
            </a:p>
          </p:txBody>
        </p:sp>
        <p:sp>
          <p:nvSpPr>
            <p:cNvPr id="116" name="Rectangle 25">
              <a:extLst>
                <a:ext uri="{FF2B5EF4-FFF2-40B4-BE49-F238E27FC236}">
                  <a16:creationId xmlns="" xmlns:a16="http://schemas.microsoft.com/office/drawing/2014/main" id="{1652203A-BA0F-427E-8733-DBBBFFE674D0}"/>
                </a:ext>
              </a:extLst>
            </p:cNvPr>
            <p:cNvSpPr/>
            <p:nvPr/>
          </p:nvSpPr>
          <p:spPr>
            <a:xfrm rot="7978998">
              <a:off x="6840604" y="3558717"/>
              <a:ext cx="670459" cy="2004285"/>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79" h="1769063">
                  <a:moveTo>
                    <a:pt x="163032" y="0"/>
                  </a:moveTo>
                  <a:lnTo>
                    <a:pt x="673779" y="49224"/>
                  </a:lnTo>
                  <a:cubicBezTo>
                    <a:pt x="329961" y="837278"/>
                    <a:pt x="370892" y="1362840"/>
                    <a:pt x="527555" y="1699193"/>
                  </a:cubicBezTo>
                  <a:lnTo>
                    <a:pt x="417073" y="1769063"/>
                  </a:lnTo>
                  <a:cubicBezTo>
                    <a:pt x="434157" y="1735613"/>
                    <a:pt x="-322984" y="507431"/>
                    <a:pt x="163032" y="0"/>
                  </a:cubicBezTo>
                  <a:close/>
                </a:path>
              </a:pathLst>
            </a:custGeom>
            <a:gradFill>
              <a:gsLst>
                <a:gs pos="53000">
                  <a:srgbClr val="AE5057"/>
                </a:gs>
                <a:gs pos="75000">
                  <a:srgbClr val="7E3A3F"/>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18" name="Group 115">
              <a:extLst>
                <a:ext uri="{FF2B5EF4-FFF2-40B4-BE49-F238E27FC236}">
                  <a16:creationId xmlns="" xmlns:a16="http://schemas.microsoft.com/office/drawing/2014/main" id="{DB7AB57B-31CD-4EFD-BDA1-69D53836A377}"/>
                </a:ext>
              </a:extLst>
            </p:cNvPr>
            <p:cNvGrpSpPr/>
            <p:nvPr/>
          </p:nvGrpSpPr>
          <p:grpSpPr>
            <a:xfrm rot="10800000">
              <a:off x="7376576" y="4849318"/>
              <a:ext cx="997851" cy="1009284"/>
              <a:chOff x="3517900" y="1987550"/>
              <a:chExt cx="880744" cy="890835"/>
            </a:xfrm>
          </p:grpSpPr>
          <p:grpSp>
            <p:nvGrpSpPr>
              <p:cNvPr id="123" name="Group 116">
                <a:extLst>
                  <a:ext uri="{FF2B5EF4-FFF2-40B4-BE49-F238E27FC236}">
                    <a16:creationId xmlns="" xmlns:a16="http://schemas.microsoft.com/office/drawing/2014/main" id="{D0825628-6BC4-480D-86FB-C5DC769CEC1E}"/>
                  </a:ext>
                </a:extLst>
              </p:cNvPr>
              <p:cNvGrpSpPr/>
              <p:nvPr/>
            </p:nvGrpSpPr>
            <p:grpSpPr>
              <a:xfrm>
                <a:off x="3645354" y="2120049"/>
                <a:ext cx="625837" cy="625837"/>
                <a:chOff x="3009429" y="1843314"/>
                <a:chExt cx="1088571" cy="1088570"/>
              </a:xfrm>
            </p:grpSpPr>
            <p:sp>
              <p:nvSpPr>
                <p:cNvPr id="125" name="Freeform 118">
                  <a:extLst>
                    <a:ext uri="{FF2B5EF4-FFF2-40B4-BE49-F238E27FC236}">
                      <a16:creationId xmlns="" xmlns:a16="http://schemas.microsoft.com/office/drawing/2014/main" id="{34CD9045-468D-4809-947F-EEEE481DC71F}"/>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26" name="Group 119">
                  <a:extLst>
                    <a:ext uri="{FF2B5EF4-FFF2-40B4-BE49-F238E27FC236}">
                      <a16:creationId xmlns="" xmlns:a16="http://schemas.microsoft.com/office/drawing/2014/main" id="{442A03F1-DA22-4C08-B7EA-7ADEACEDEEEF}"/>
                    </a:ext>
                  </a:extLst>
                </p:cNvPr>
                <p:cNvGrpSpPr/>
                <p:nvPr/>
              </p:nvGrpSpPr>
              <p:grpSpPr>
                <a:xfrm>
                  <a:off x="3009429" y="1843314"/>
                  <a:ext cx="1088571" cy="1088570"/>
                  <a:chOff x="5976952" y="1010653"/>
                  <a:chExt cx="1148940" cy="1148939"/>
                </a:xfrm>
              </p:grpSpPr>
              <p:sp>
                <p:nvSpPr>
                  <p:cNvPr id="127" name="Oval 120">
                    <a:extLst>
                      <a:ext uri="{FF2B5EF4-FFF2-40B4-BE49-F238E27FC236}">
                        <a16:creationId xmlns="" xmlns:a16="http://schemas.microsoft.com/office/drawing/2014/main" id="{8387E711-9DE6-4389-A417-AE517E74849E}"/>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8" name="Group 121">
                    <a:extLst>
                      <a:ext uri="{FF2B5EF4-FFF2-40B4-BE49-F238E27FC236}">
                        <a16:creationId xmlns="" xmlns:a16="http://schemas.microsoft.com/office/drawing/2014/main" id="{1E5D48BB-5E02-46F1-BCCF-703F17D9068D}"/>
                      </a:ext>
                    </a:extLst>
                  </p:cNvPr>
                  <p:cNvGrpSpPr/>
                  <p:nvPr/>
                </p:nvGrpSpPr>
                <p:grpSpPr>
                  <a:xfrm>
                    <a:off x="6063451" y="1097152"/>
                    <a:ext cx="975942" cy="975941"/>
                    <a:chOff x="6412884" y="713757"/>
                    <a:chExt cx="1028138" cy="1028138"/>
                  </a:xfrm>
                </p:grpSpPr>
                <p:sp>
                  <p:nvSpPr>
                    <p:cNvPr id="129" name="Oval 122">
                      <a:extLst>
                        <a:ext uri="{FF2B5EF4-FFF2-40B4-BE49-F238E27FC236}">
                          <a16:creationId xmlns="" xmlns:a16="http://schemas.microsoft.com/office/drawing/2014/main" id="{FFE6D614-2621-4083-BEAB-22342AE7983E}"/>
                        </a:ext>
                      </a:extLst>
                    </p:cNvPr>
                    <p:cNvSpPr/>
                    <p:nvPr/>
                  </p:nvSpPr>
                  <p:spPr>
                    <a:xfrm rot="10800000">
                      <a:off x="6412884" y="713757"/>
                      <a:ext cx="1028138" cy="1028138"/>
                    </a:xfrm>
                    <a:prstGeom prst="ellipse">
                      <a:avLst/>
                    </a:prstGeom>
                    <a:solidFill>
                      <a:srgbClr val="7E3A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130" name="Oval 123">
                      <a:extLst>
                        <a:ext uri="{FF2B5EF4-FFF2-40B4-BE49-F238E27FC236}">
                          <a16:creationId xmlns="" xmlns:a16="http://schemas.microsoft.com/office/drawing/2014/main" id="{18A092BE-1A5F-4FBB-A737-EE063C6D850E}"/>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24" name="Freeform 117">
                <a:extLst>
                  <a:ext uri="{FF2B5EF4-FFF2-40B4-BE49-F238E27FC236}">
                    <a16:creationId xmlns="" xmlns:a16="http://schemas.microsoft.com/office/drawing/2014/main" id="{EE586255-65DF-4E23-A69F-7C3FFCE5C815}"/>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7E3A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3" name="Groupe 2">
            <a:extLst>
              <a:ext uri="{FF2B5EF4-FFF2-40B4-BE49-F238E27FC236}">
                <a16:creationId xmlns="" xmlns:a16="http://schemas.microsoft.com/office/drawing/2014/main" id="{B260CE21-47AF-419F-B5CB-F326E67723AB}"/>
              </a:ext>
            </a:extLst>
          </p:cNvPr>
          <p:cNvGrpSpPr/>
          <p:nvPr/>
        </p:nvGrpSpPr>
        <p:grpSpPr>
          <a:xfrm>
            <a:off x="212034" y="2346281"/>
            <a:ext cx="5125947" cy="1261549"/>
            <a:chOff x="212034" y="2346281"/>
            <a:chExt cx="5125947" cy="1261549"/>
          </a:xfrm>
        </p:grpSpPr>
        <p:sp>
          <p:nvSpPr>
            <p:cNvPr id="195" name="TextBox 292">
              <a:extLst>
                <a:ext uri="{FF2B5EF4-FFF2-40B4-BE49-F238E27FC236}">
                  <a16:creationId xmlns="" xmlns:a16="http://schemas.microsoft.com/office/drawing/2014/main" id="{13B9EE1C-A96A-49EF-88AB-6DEDE100FBE9}"/>
                </a:ext>
              </a:extLst>
            </p:cNvPr>
            <p:cNvSpPr txBox="1"/>
            <p:nvPr/>
          </p:nvSpPr>
          <p:spPr>
            <a:xfrm>
              <a:off x="212034" y="2346281"/>
              <a:ext cx="228652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dirty="0">
                  <a:solidFill>
                    <a:schemeClr val="tx1">
                      <a:lumMod val="75000"/>
                      <a:lumOff val="25000"/>
                    </a:schemeClr>
                  </a:solidFill>
                  <a:latin typeface="Arial" panose="020B0604020202020204" pitchFamily="34" charset="0"/>
                  <a:ea typeface="+mn-ea"/>
                  <a:cs typeface="Arial" panose="020B0604020202020204" pitchFamily="34" charset="0"/>
                </a:rPr>
                <a:t>Avoir un compte</a:t>
              </a:r>
              <a:br>
                <a:rPr lang="fr-FR" sz="1600" dirty="0">
                  <a:solidFill>
                    <a:schemeClr val="tx1">
                      <a:lumMod val="75000"/>
                      <a:lumOff val="25000"/>
                    </a:schemeClr>
                  </a:solidFill>
                  <a:latin typeface="Arial" panose="020B0604020202020204" pitchFamily="34" charset="0"/>
                  <a:ea typeface="+mn-ea"/>
                  <a:cs typeface="Arial" panose="020B0604020202020204" pitchFamily="34" charset="0"/>
                </a:rPr>
              </a:br>
              <a:r>
                <a:rPr lang="fr-FR" sz="1600" dirty="0">
                  <a:solidFill>
                    <a:schemeClr val="tx1">
                      <a:lumMod val="75000"/>
                      <a:lumOff val="25000"/>
                    </a:schemeClr>
                  </a:solidFill>
                  <a:latin typeface="Arial" panose="020B0604020202020204" pitchFamily="34" charset="0"/>
                  <a:ea typeface="+mn-ea"/>
                  <a:cs typeface="Arial" panose="020B0604020202020204" pitchFamily="34" charset="0"/>
                </a:rPr>
                <a:t>Mon Rotary</a:t>
              </a:r>
              <a:endPar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99" name="Rectangle 25">
              <a:extLst>
                <a:ext uri="{FF2B5EF4-FFF2-40B4-BE49-F238E27FC236}">
                  <a16:creationId xmlns="" xmlns:a16="http://schemas.microsoft.com/office/drawing/2014/main" id="{D0FF7E90-81D6-439A-801F-410CF819F412}"/>
                </a:ext>
              </a:extLst>
            </p:cNvPr>
            <p:cNvSpPr/>
            <p:nvPr/>
          </p:nvSpPr>
          <p:spPr>
            <a:xfrm rot="17548767">
              <a:off x="3890890" y="2160739"/>
              <a:ext cx="628081" cy="2266101"/>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43245 w 553992"/>
                <a:gd name="connsiteY0" fmla="*/ 0 h 1769063"/>
                <a:gd name="connsiteX1" fmla="*/ 553992 w 553992"/>
                <a:gd name="connsiteY1" fmla="*/ 49224 h 1769063"/>
                <a:gd name="connsiteX2" fmla="*/ 407768 w 553992"/>
                <a:gd name="connsiteY2" fmla="*/ 1699193 h 1769063"/>
                <a:gd name="connsiteX3" fmla="*/ 297286 w 553992"/>
                <a:gd name="connsiteY3" fmla="*/ 1769063 h 1769063"/>
                <a:gd name="connsiteX4" fmla="*/ 43245 w 553992"/>
                <a:gd name="connsiteY4" fmla="*/ 0 h 1769063"/>
                <a:gd name="connsiteX0" fmla="*/ 40927 w 551674"/>
                <a:gd name="connsiteY0" fmla="*/ 0 h 2067621"/>
                <a:gd name="connsiteX1" fmla="*/ 551674 w 551674"/>
                <a:gd name="connsiteY1" fmla="*/ 49224 h 2067621"/>
                <a:gd name="connsiteX2" fmla="*/ 405450 w 551674"/>
                <a:gd name="connsiteY2" fmla="*/ 1699193 h 2067621"/>
                <a:gd name="connsiteX3" fmla="*/ 327593 w 551674"/>
                <a:gd name="connsiteY3" fmla="*/ 2067621 h 2067621"/>
                <a:gd name="connsiteX4" fmla="*/ 40927 w 551674"/>
                <a:gd name="connsiteY4" fmla="*/ 0 h 2067621"/>
                <a:gd name="connsiteX0" fmla="*/ 40927 w 551674"/>
                <a:gd name="connsiteY0" fmla="*/ 0 h 2067621"/>
                <a:gd name="connsiteX1" fmla="*/ 551674 w 551674"/>
                <a:gd name="connsiteY1" fmla="*/ 49224 h 2067621"/>
                <a:gd name="connsiteX2" fmla="*/ 363313 w 551674"/>
                <a:gd name="connsiteY2" fmla="*/ 1977290 h 2067621"/>
                <a:gd name="connsiteX3" fmla="*/ 327593 w 551674"/>
                <a:gd name="connsiteY3" fmla="*/ 2067621 h 2067621"/>
                <a:gd name="connsiteX4" fmla="*/ 40927 w 551674"/>
                <a:gd name="connsiteY4" fmla="*/ 0 h 2067621"/>
                <a:gd name="connsiteX0" fmla="*/ 43623 w 554370"/>
                <a:gd name="connsiteY0" fmla="*/ 0 h 2000152"/>
                <a:gd name="connsiteX1" fmla="*/ 554370 w 554370"/>
                <a:gd name="connsiteY1" fmla="*/ 49224 h 2000152"/>
                <a:gd name="connsiteX2" fmla="*/ 366009 w 554370"/>
                <a:gd name="connsiteY2" fmla="*/ 1977290 h 2000152"/>
                <a:gd name="connsiteX3" fmla="*/ 292663 w 554370"/>
                <a:gd name="connsiteY3" fmla="*/ 2000152 h 2000152"/>
                <a:gd name="connsiteX4" fmla="*/ 43623 w 554370"/>
                <a:gd name="connsiteY4" fmla="*/ 0 h 2000152"/>
                <a:gd name="connsiteX0" fmla="*/ 43623 w 554370"/>
                <a:gd name="connsiteY0" fmla="*/ 0 h 2000152"/>
                <a:gd name="connsiteX1" fmla="*/ 554370 w 554370"/>
                <a:gd name="connsiteY1" fmla="*/ 49224 h 2000152"/>
                <a:gd name="connsiteX2" fmla="*/ 366010 w 554370"/>
                <a:gd name="connsiteY2" fmla="*/ 1977290 h 2000152"/>
                <a:gd name="connsiteX3" fmla="*/ 292663 w 554370"/>
                <a:gd name="connsiteY3" fmla="*/ 2000152 h 2000152"/>
                <a:gd name="connsiteX4" fmla="*/ 43623 w 554370"/>
                <a:gd name="connsiteY4" fmla="*/ 0 h 2000152"/>
                <a:gd name="connsiteX0" fmla="*/ 43623 w 554370"/>
                <a:gd name="connsiteY0" fmla="*/ 0 h 2000152"/>
                <a:gd name="connsiteX1" fmla="*/ 554370 w 554370"/>
                <a:gd name="connsiteY1" fmla="*/ 49224 h 2000152"/>
                <a:gd name="connsiteX2" fmla="*/ 366010 w 554370"/>
                <a:gd name="connsiteY2" fmla="*/ 1977290 h 2000152"/>
                <a:gd name="connsiteX3" fmla="*/ 292663 w 554370"/>
                <a:gd name="connsiteY3" fmla="*/ 2000152 h 2000152"/>
                <a:gd name="connsiteX4" fmla="*/ 43623 w 554370"/>
                <a:gd name="connsiteY4" fmla="*/ 0 h 200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370" h="2000152">
                  <a:moveTo>
                    <a:pt x="43623" y="0"/>
                  </a:moveTo>
                  <a:lnTo>
                    <a:pt x="554370" y="49224"/>
                  </a:lnTo>
                  <a:cubicBezTo>
                    <a:pt x="210552" y="837278"/>
                    <a:pt x="257617" y="1643902"/>
                    <a:pt x="366010" y="1977290"/>
                  </a:cubicBezTo>
                  <a:lnTo>
                    <a:pt x="292663" y="2000152"/>
                  </a:lnTo>
                  <a:cubicBezTo>
                    <a:pt x="309747" y="1966702"/>
                    <a:pt x="-138528" y="810114"/>
                    <a:pt x="43623" y="0"/>
                  </a:cubicBezTo>
                  <a:close/>
                </a:path>
              </a:pathLst>
            </a:custGeom>
            <a:gradFill>
              <a:gsLst>
                <a:gs pos="53000">
                  <a:srgbClr val="E9B049"/>
                </a:gs>
                <a:gs pos="75000">
                  <a:srgbClr val="BE8217"/>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101" name="Group 183">
              <a:extLst>
                <a:ext uri="{FF2B5EF4-FFF2-40B4-BE49-F238E27FC236}">
                  <a16:creationId xmlns="" xmlns:a16="http://schemas.microsoft.com/office/drawing/2014/main" id="{4BB7DDF9-E4A3-4A6D-AD12-5204F78B9CDA}"/>
                </a:ext>
              </a:extLst>
            </p:cNvPr>
            <p:cNvGrpSpPr/>
            <p:nvPr/>
          </p:nvGrpSpPr>
          <p:grpSpPr>
            <a:xfrm rot="20230351">
              <a:off x="2612393" y="2355845"/>
              <a:ext cx="997851" cy="1009284"/>
              <a:chOff x="3517900" y="1987550"/>
              <a:chExt cx="880744" cy="890835"/>
            </a:xfrm>
          </p:grpSpPr>
          <p:grpSp>
            <p:nvGrpSpPr>
              <p:cNvPr id="103" name="Group 184">
                <a:extLst>
                  <a:ext uri="{FF2B5EF4-FFF2-40B4-BE49-F238E27FC236}">
                    <a16:creationId xmlns="" xmlns:a16="http://schemas.microsoft.com/office/drawing/2014/main" id="{37AD79EE-77EE-41A9-9099-2547EE18A96F}"/>
                  </a:ext>
                </a:extLst>
              </p:cNvPr>
              <p:cNvGrpSpPr/>
              <p:nvPr/>
            </p:nvGrpSpPr>
            <p:grpSpPr>
              <a:xfrm>
                <a:off x="3645354" y="2120049"/>
                <a:ext cx="625837" cy="625837"/>
                <a:chOff x="3009429" y="1843314"/>
                <a:chExt cx="1088571" cy="1088570"/>
              </a:xfrm>
            </p:grpSpPr>
            <p:sp>
              <p:nvSpPr>
                <p:cNvPr id="105" name="Freeform 186">
                  <a:extLst>
                    <a:ext uri="{FF2B5EF4-FFF2-40B4-BE49-F238E27FC236}">
                      <a16:creationId xmlns="" xmlns:a16="http://schemas.microsoft.com/office/drawing/2014/main" id="{D316CED9-E118-41BB-83BF-DD2804B207D4}"/>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106" name="Group 187">
                  <a:extLst>
                    <a:ext uri="{FF2B5EF4-FFF2-40B4-BE49-F238E27FC236}">
                      <a16:creationId xmlns="" xmlns:a16="http://schemas.microsoft.com/office/drawing/2014/main" id="{DE98F495-2CAD-4438-9FC3-2CBF1D010681}"/>
                    </a:ext>
                  </a:extLst>
                </p:cNvPr>
                <p:cNvGrpSpPr/>
                <p:nvPr/>
              </p:nvGrpSpPr>
              <p:grpSpPr>
                <a:xfrm>
                  <a:off x="3009429" y="1843314"/>
                  <a:ext cx="1088571" cy="1088570"/>
                  <a:chOff x="5976952" y="1010653"/>
                  <a:chExt cx="1148940" cy="1148939"/>
                </a:xfrm>
              </p:grpSpPr>
              <p:sp>
                <p:nvSpPr>
                  <p:cNvPr id="107" name="Oval 188">
                    <a:extLst>
                      <a:ext uri="{FF2B5EF4-FFF2-40B4-BE49-F238E27FC236}">
                        <a16:creationId xmlns="" xmlns:a16="http://schemas.microsoft.com/office/drawing/2014/main" id="{6594456E-519D-4AC2-84F8-C0B947D68031}"/>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8" name="Group 189">
                    <a:extLst>
                      <a:ext uri="{FF2B5EF4-FFF2-40B4-BE49-F238E27FC236}">
                        <a16:creationId xmlns="" xmlns:a16="http://schemas.microsoft.com/office/drawing/2014/main" id="{9F0B8A8C-9158-493C-884F-ADCED89AFFC1}"/>
                      </a:ext>
                    </a:extLst>
                  </p:cNvPr>
                  <p:cNvGrpSpPr/>
                  <p:nvPr/>
                </p:nvGrpSpPr>
                <p:grpSpPr>
                  <a:xfrm>
                    <a:off x="6063451" y="1097152"/>
                    <a:ext cx="975942" cy="975941"/>
                    <a:chOff x="6412884" y="713757"/>
                    <a:chExt cx="1028138" cy="1028138"/>
                  </a:xfrm>
                </p:grpSpPr>
                <p:sp>
                  <p:nvSpPr>
                    <p:cNvPr id="109" name="Oval 190">
                      <a:extLst>
                        <a:ext uri="{FF2B5EF4-FFF2-40B4-BE49-F238E27FC236}">
                          <a16:creationId xmlns="" xmlns:a16="http://schemas.microsoft.com/office/drawing/2014/main" id="{5C6BA5FE-3F48-4D21-B807-1CAEF99AC158}"/>
                        </a:ext>
                      </a:extLst>
                    </p:cNvPr>
                    <p:cNvSpPr/>
                    <p:nvPr/>
                  </p:nvSpPr>
                  <p:spPr>
                    <a:xfrm rot="1195831">
                      <a:off x="6412884" y="713757"/>
                      <a:ext cx="1028138" cy="1028138"/>
                    </a:xfrm>
                    <a:prstGeom prst="ellipse">
                      <a:avLst/>
                    </a:prstGeom>
                    <a:solidFill>
                      <a:srgbClr val="BE82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02</a:t>
                      </a:r>
                    </a:p>
                  </p:txBody>
                </p:sp>
                <p:sp>
                  <p:nvSpPr>
                    <p:cNvPr id="110" name="Oval 191">
                      <a:extLst>
                        <a:ext uri="{FF2B5EF4-FFF2-40B4-BE49-F238E27FC236}">
                          <a16:creationId xmlns="" xmlns:a16="http://schemas.microsoft.com/office/drawing/2014/main" id="{F17E8992-0B0D-4330-BCFB-DD19A2D5A100}"/>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104" name="Freeform 185">
                <a:extLst>
                  <a:ext uri="{FF2B5EF4-FFF2-40B4-BE49-F238E27FC236}">
                    <a16:creationId xmlns="" xmlns:a16="http://schemas.microsoft.com/office/drawing/2014/main" id="{082A8589-4177-484F-9742-91060D5220A8}"/>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BE82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0" name="Groupe 5119">
            <a:extLst>
              <a:ext uri="{FF2B5EF4-FFF2-40B4-BE49-F238E27FC236}">
                <a16:creationId xmlns="" xmlns:a16="http://schemas.microsoft.com/office/drawing/2014/main" id="{7CA140D0-1F18-4BE8-8972-631E63027635}"/>
              </a:ext>
            </a:extLst>
          </p:cNvPr>
          <p:cNvGrpSpPr/>
          <p:nvPr/>
        </p:nvGrpSpPr>
        <p:grpSpPr>
          <a:xfrm>
            <a:off x="-23654" y="3244273"/>
            <a:ext cx="5134785" cy="997850"/>
            <a:chOff x="-23654" y="3244273"/>
            <a:chExt cx="5134785" cy="997850"/>
          </a:xfrm>
        </p:grpSpPr>
        <p:sp>
          <p:nvSpPr>
            <p:cNvPr id="196" name="TextBox 293">
              <a:extLst>
                <a:ext uri="{FF2B5EF4-FFF2-40B4-BE49-F238E27FC236}">
                  <a16:creationId xmlns="" xmlns:a16="http://schemas.microsoft.com/office/drawing/2014/main" id="{B7166129-55C9-4136-ADE5-381F2196E16A}"/>
                </a:ext>
              </a:extLst>
            </p:cNvPr>
            <p:cNvSpPr txBox="1"/>
            <p:nvPr/>
          </p:nvSpPr>
          <p:spPr>
            <a:xfrm>
              <a:off x="-23654" y="3382791"/>
              <a:ext cx="1591355" cy="830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Réd</a:t>
              </a:r>
              <a:r>
                <a:rPr lang="fr-FR" sz="1600" dirty="0">
                  <a:solidFill>
                    <a:schemeClr val="tx1">
                      <a:lumMod val="75000"/>
                      <a:lumOff val="25000"/>
                    </a:schemeClr>
                  </a:solidFill>
                  <a:latin typeface="Arial" panose="020B0604020202020204" pitchFamily="34" charset="0"/>
                  <a:ea typeface="+mn-ea"/>
                  <a:cs typeface="Arial" panose="020B0604020202020204" pitchFamily="34" charset="0"/>
                </a:rPr>
                <a:t>iger et conserver les PV de réunions</a:t>
              </a:r>
              <a:endPar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79" name="Rectangle 25">
              <a:extLst>
                <a:ext uri="{FF2B5EF4-FFF2-40B4-BE49-F238E27FC236}">
                  <a16:creationId xmlns="" xmlns:a16="http://schemas.microsoft.com/office/drawing/2014/main" id="{816BDEFF-8019-409E-87DF-32609915E7DF}"/>
                </a:ext>
              </a:extLst>
            </p:cNvPr>
            <p:cNvSpPr/>
            <p:nvPr/>
          </p:nvSpPr>
          <p:spPr>
            <a:xfrm rot="16412546" flipH="1">
              <a:off x="3297988" y="2392686"/>
              <a:ext cx="679674" cy="2946612"/>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221182 w 731929"/>
                <a:gd name="connsiteY0" fmla="*/ 0 h 2567755"/>
                <a:gd name="connsiteX1" fmla="*/ 731929 w 731929"/>
                <a:gd name="connsiteY1" fmla="*/ 49224 h 2567755"/>
                <a:gd name="connsiteX2" fmla="*/ 585705 w 731929"/>
                <a:gd name="connsiteY2" fmla="*/ 1699193 h 2567755"/>
                <a:gd name="connsiteX3" fmla="*/ 187127 w 731929"/>
                <a:gd name="connsiteY3" fmla="*/ 2567755 h 2567755"/>
                <a:gd name="connsiteX4" fmla="*/ 221182 w 731929"/>
                <a:gd name="connsiteY4" fmla="*/ 0 h 2567755"/>
                <a:gd name="connsiteX0" fmla="*/ 221182 w 731929"/>
                <a:gd name="connsiteY0" fmla="*/ 0 h 2579884"/>
                <a:gd name="connsiteX1" fmla="*/ 731929 w 731929"/>
                <a:gd name="connsiteY1" fmla="*/ 49224 h 2579884"/>
                <a:gd name="connsiteX2" fmla="*/ 284584 w 731929"/>
                <a:gd name="connsiteY2" fmla="*/ 2579884 h 2579884"/>
                <a:gd name="connsiteX3" fmla="*/ 187127 w 731929"/>
                <a:gd name="connsiteY3" fmla="*/ 2567755 h 2579884"/>
                <a:gd name="connsiteX4" fmla="*/ 221182 w 731929"/>
                <a:gd name="connsiteY4" fmla="*/ 0 h 2579884"/>
                <a:gd name="connsiteX0" fmla="*/ 221182 w 731929"/>
                <a:gd name="connsiteY0" fmla="*/ 0 h 2579884"/>
                <a:gd name="connsiteX1" fmla="*/ 731929 w 731929"/>
                <a:gd name="connsiteY1" fmla="*/ 49224 h 2579884"/>
                <a:gd name="connsiteX2" fmla="*/ 284584 w 731929"/>
                <a:gd name="connsiteY2" fmla="*/ 2579884 h 2579884"/>
                <a:gd name="connsiteX3" fmla="*/ 187127 w 731929"/>
                <a:gd name="connsiteY3" fmla="*/ 2567755 h 2579884"/>
                <a:gd name="connsiteX4" fmla="*/ 221182 w 731929"/>
                <a:gd name="connsiteY4" fmla="*/ 0 h 2579884"/>
                <a:gd name="connsiteX0" fmla="*/ 44284 w 555031"/>
                <a:gd name="connsiteY0" fmla="*/ 0 h 2579884"/>
                <a:gd name="connsiteX1" fmla="*/ 555031 w 555031"/>
                <a:gd name="connsiteY1" fmla="*/ 49224 h 2579884"/>
                <a:gd name="connsiteX2" fmla="*/ 107686 w 555031"/>
                <a:gd name="connsiteY2" fmla="*/ 2579884 h 2579884"/>
                <a:gd name="connsiteX3" fmla="*/ 10229 w 555031"/>
                <a:gd name="connsiteY3" fmla="*/ 2567755 h 2579884"/>
                <a:gd name="connsiteX4" fmla="*/ 44284 w 555031"/>
                <a:gd name="connsiteY4" fmla="*/ 0 h 2579884"/>
                <a:gd name="connsiteX0" fmla="*/ 18632 w 701673"/>
                <a:gd name="connsiteY0" fmla="*/ 0 h 2601976"/>
                <a:gd name="connsiteX1" fmla="*/ 701673 w 701673"/>
                <a:gd name="connsiteY1" fmla="*/ 71316 h 2601976"/>
                <a:gd name="connsiteX2" fmla="*/ 254328 w 701673"/>
                <a:gd name="connsiteY2" fmla="*/ 2601976 h 2601976"/>
                <a:gd name="connsiteX3" fmla="*/ 156871 w 701673"/>
                <a:gd name="connsiteY3" fmla="*/ 2589847 h 2601976"/>
                <a:gd name="connsiteX4" fmla="*/ 18632 w 701673"/>
                <a:gd name="connsiteY4" fmla="*/ 0 h 2601976"/>
                <a:gd name="connsiteX0" fmla="*/ 0 w 683041"/>
                <a:gd name="connsiteY0" fmla="*/ 0 h 2601976"/>
                <a:gd name="connsiteX1" fmla="*/ 683041 w 683041"/>
                <a:gd name="connsiteY1" fmla="*/ 71316 h 2601976"/>
                <a:gd name="connsiteX2" fmla="*/ 235696 w 683041"/>
                <a:gd name="connsiteY2" fmla="*/ 2601976 h 2601976"/>
                <a:gd name="connsiteX3" fmla="*/ 138239 w 683041"/>
                <a:gd name="connsiteY3" fmla="*/ 2589847 h 2601976"/>
                <a:gd name="connsiteX4" fmla="*/ 0 w 683041"/>
                <a:gd name="connsiteY4" fmla="*/ 0 h 2601976"/>
                <a:gd name="connsiteX0" fmla="*/ 0 w 683041"/>
                <a:gd name="connsiteY0" fmla="*/ 0 h 2600799"/>
                <a:gd name="connsiteX1" fmla="*/ 683041 w 683041"/>
                <a:gd name="connsiteY1" fmla="*/ 71316 h 2600799"/>
                <a:gd name="connsiteX2" fmla="*/ 214049 w 683041"/>
                <a:gd name="connsiteY2" fmla="*/ 2600799 h 2600799"/>
                <a:gd name="connsiteX3" fmla="*/ 138239 w 683041"/>
                <a:gd name="connsiteY3" fmla="*/ 2589847 h 2600799"/>
                <a:gd name="connsiteX4" fmla="*/ 0 w 683041"/>
                <a:gd name="connsiteY4" fmla="*/ 0 h 2600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1" h="2600799">
                  <a:moveTo>
                    <a:pt x="0" y="0"/>
                  </a:moveTo>
                  <a:lnTo>
                    <a:pt x="683041" y="71316"/>
                  </a:lnTo>
                  <a:cubicBezTo>
                    <a:pt x="339223" y="859370"/>
                    <a:pt x="230058" y="2178402"/>
                    <a:pt x="214049" y="2600799"/>
                  </a:cubicBezTo>
                  <a:lnTo>
                    <a:pt x="138239" y="2589847"/>
                  </a:lnTo>
                  <a:cubicBezTo>
                    <a:pt x="155323" y="2556397"/>
                    <a:pt x="123299" y="1214950"/>
                    <a:pt x="0" y="0"/>
                  </a:cubicBezTo>
                  <a:close/>
                </a:path>
              </a:pathLst>
            </a:custGeom>
            <a:gradFill>
              <a:gsLst>
                <a:gs pos="51000">
                  <a:srgbClr val="83B95F"/>
                </a:gs>
                <a:gs pos="75000">
                  <a:srgbClr val="6A9F45"/>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81" name="Group 153">
              <a:extLst>
                <a:ext uri="{FF2B5EF4-FFF2-40B4-BE49-F238E27FC236}">
                  <a16:creationId xmlns="" xmlns:a16="http://schemas.microsoft.com/office/drawing/2014/main" id="{25C56C2A-28B5-47AC-8124-4A75A22648FD}"/>
                </a:ext>
              </a:extLst>
            </p:cNvPr>
            <p:cNvGrpSpPr/>
            <p:nvPr/>
          </p:nvGrpSpPr>
          <p:grpSpPr>
            <a:xfrm rot="13591544" flipH="1">
              <a:off x="1636403" y="3238556"/>
              <a:ext cx="997850" cy="1009284"/>
              <a:chOff x="3517900" y="1987550"/>
              <a:chExt cx="880744" cy="890835"/>
            </a:xfrm>
          </p:grpSpPr>
          <p:grpSp>
            <p:nvGrpSpPr>
              <p:cNvPr id="91" name="Group 154">
                <a:extLst>
                  <a:ext uri="{FF2B5EF4-FFF2-40B4-BE49-F238E27FC236}">
                    <a16:creationId xmlns="" xmlns:a16="http://schemas.microsoft.com/office/drawing/2014/main" id="{BC0E702D-F776-4BC4-BFF1-DAB1D37FD501}"/>
                  </a:ext>
                </a:extLst>
              </p:cNvPr>
              <p:cNvGrpSpPr/>
              <p:nvPr/>
            </p:nvGrpSpPr>
            <p:grpSpPr>
              <a:xfrm>
                <a:off x="3645354" y="2120049"/>
                <a:ext cx="625837" cy="625837"/>
                <a:chOff x="3009429" y="1843314"/>
                <a:chExt cx="1088571" cy="1088570"/>
              </a:xfrm>
            </p:grpSpPr>
            <p:sp>
              <p:nvSpPr>
                <p:cNvPr id="93" name="Freeform 156">
                  <a:extLst>
                    <a:ext uri="{FF2B5EF4-FFF2-40B4-BE49-F238E27FC236}">
                      <a16:creationId xmlns="" xmlns:a16="http://schemas.microsoft.com/office/drawing/2014/main" id="{EF39141C-770B-49EC-9550-A637EA406772}"/>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94" name="Group 157">
                  <a:extLst>
                    <a:ext uri="{FF2B5EF4-FFF2-40B4-BE49-F238E27FC236}">
                      <a16:creationId xmlns="" xmlns:a16="http://schemas.microsoft.com/office/drawing/2014/main" id="{BD993B92-FC3E-4A2B-9B4B-577D1CB1889A}"/>
                    </a:ext>
                  </a:extLst>
                </p:cNvPr>
                <p:cNvGrpSpPr/>
                <p:nvPr/>
              </p:nvGrpSpPr>
              <p:grpSpPr>
                <a:xfrm>
                  <a:off x="3009429" y="1843314"/>
                  <a:ext cx="1088571" cy="1088570"/>
                  <a:chOff x="5976952" y="1010653"/>
                  <a:chExt cx="1148940" cy="1148939"/>
                </a:xfrm>
              </p:grpSpPr>
              <p:sp>
                <p:nvSpPr>
                  <p:cNvPr id="95" name="Oval 158">
                    <a:extLst>
                      <a:ext uri="{FF2B5EF4-FFF2-40B4-BE49-F238E27FC236}">
                        <a16:creationId xmlns="" xmlns:a16="http://schemas.microsoft.com/office/drawing/2014/main" id="{C054C794-D368-4612-8EDB-F30527E491A0}"/>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6" name="Group 159">
                    <a:extLst>
                      <a:ext uri="{FF2B5EF4-FFF2-40B4-BE49-F238E27FC236}">
                        <a16:creationId xmlns="" xmlns:a16="http://schemas.microsoft.com/office/drawing/2014/main" id="{2FFC6FE9-CD36-40FF-8EF3-BB2B05CA1FEA}"/>
                      </a:ext>
                    </a:extLst>
                  </p:cNvPr>
                  <p:cNvGrpSpPr/>
                  <p:nvPr/>
                </p:nvGrpSpPr>
                <p:grpSpPr>
                  <a:xfrm>
                    <a:off x="6063451" y="1097153"/>
                    <a:ext cx="975944" cy="975939"/>
                    <a:chOff x="6412883" y="713758"/>
                    <a:chExt cx="1028140" cy="1028136"/>
                  </a:xfrm>
                </p:grpSpPr>
                <p:sp>
                  <p:nvSpPr>
                    <p:cNvPr id="97" name="Oval 160">
                      <a:extLst>
                        <a:ext uri="{FF2B5EF4-FFF2-40B4-BE49-F238E27FC236}">
                          <a16:creationId xmlns="" xmlns:a16="http://schemas.microsoft.com/office/drawing/2014/main" id="{E46BD1FC-E1E8-485E-AB4B-D2EE000FF01F}"/>
                        </a:ext>
                      </a:extLst>
                    </p:cNvPr>
                    <p:cNvSpPr/>
                    <p:nvPr/>
                  </p:nvSpPr>
                  <p:spPr>
                    <a:xfrm rot="13591544">
                      <a:off x="6412885" y="713756"/>
                      <a:ext cx="1028136" cy="1028140"/>
                    </a:xfrm>
                    <a:prstGeom prst="ellipse">
                      <a:avLst/>
                    </a:prstGeom>
                    <a:solidFill>
                      <a:srgbClr val="6A9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03</a:t>
                      </a:r>
                    </a:p>
                  </p:txBody>
                </p:sp>
                <p:sp>
                  <p:nvSpPr>
                    <p:cNvPr id="98" name="Oval 161">
                      <a:extLst>
                        <a:ext uri="{FF2B5EF4-FFF2-40B4-BE49-F238E27FC236}">
                          <a16:creationId xmlns="" xmlns:a16="http://schemas.microsoft.com/office/drawing/2014/main" id="{1300C461-EEFA-4D7A-B3B0-2AB813132F3C}"/>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92" name="Freeform 155">
                <a:extLst>
                  <a:ext uri="{FF2B5EF4-FFF2-40B4-BE49-F238E27FC236}">
                    <a16:creationId xmlns="" xmlns:a16="http://schemas.microsoft.com/office/drawing/2014/main" id="{1D35F79C-375C-4177-9DDF-52A56DB3CA3D}"/>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6A9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4" name="Groupe 5123">
            <a:extLst>
              <a:ext uri="{FF2B5EF4-FFF2-40B4-BE49-F238E27FC236}">
                <a16:creationId xmlns="" xmlns:a16="http://schemas.microsoft.com/office/drawing/2014/main" id="{C52F911F-6669-42F2-8067-6693B5AFA879}"/>
              </a:ext>
            </a:extLst>
          </p:cNvPr>
          <p:cNvGrpSpPr/>
          <p:nvPr/>
        </p:nvGrpSpPr>
        <p:grpSpPr>
          <a:xfrm>
            <a:off x="-67234" y="4225630"/>
            <a:ext cx="5699741" cy="1914303"/>
            <a:chOff x="-67234" y="4225630"/>
            <a:chExt cx="5699741" cy="1914303"/>
          </a:xfrm>
        </p:grpSpPr>
        <p:sp>
          <p:nvSpPr>
            <p:cNvPr id="198" name="TextBox 295">
              <a:extLst>
                <a:ext uri="{FF2B5EF4-FFF2-40B4-BE49-F238E27FC236}">
                  <a16:creationId xmlns="" xmlns:a16="http://schemas.microsoft.com/office/drawing/2014/main" id="{3F3E2EF0-7217-4E3B-9203-7E6F19894147}"/>
                </a:ext>
              </a:extLst>
            </p:cNvPr>
            <p:cNvSpPr txBox="1"/>
            <p:nvPr/>
          </p:nvSpPr>
          <p:spPr>
            <a:xfrm>
              <a:off x="-67234" y="5308937"/>
              <a:ext cx="3509556" cy="830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Transmettre au trésorier les factures RI, District et du magasine</a:t>
              </a:r>
              <a:b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b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Le Rotarien</a:t>
              </a:r>
            </a:p>
          </p:txBody>
        </p:sp>
        <p:sp>
          <p:nvSpPr>
            <p:cNvPr id="59" name="Rectangle 25">
              <a:extLst>
                <a:ext uri="{FF2B5EF4-FFF2-40B4-BE49-F238E27FC236}">
                  <a16:creationId xmlns="" xmlns:a16="http://schemas.microsoft.com/office/drawing/2014/main" id="{D54E948B-7AAD-4053-AEC2-387FA4BC73FC}"/>
                </a:ext>
              </a:extLst>
            </p:cNvPr>
            <p:cNvSpPr/>
            <p:nvPr/>
          </p:nvSpPr>
          <p:spPr>
            <a:xfrm rot="13621002" flipH="1">
              <a:off x="4295135" y="3558717"/>
              <a:ext cx="670459" cy="2004285"/>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79" h="1769063">
                  <a:moveTo>
                    <a:pt x="163032" y="0"/>
                  </a:moveTo>
                  <a:lnTo>
                    <a:pt x="673779" y="49224"/>
                  </a:lnTo>
                  <a:cubicBezTo>
                    <a:pt x="329961" y="837278"/>
                    <a:pt x="370892" y="1362840"/>
                    <a:pt x="527555" y="1699193"/>
                  </a:cubicBezTo>
                  <a:lnTo>
                    <a:pt x="417073" y="1769063"/>
                  </a:lnTo>
                  <a:cubicBezTo>
                    <a:pt x="434157" y="1735613"/>
                    <a:pt x="-322984" y="507431"/>
                    <a:pt x="163032" y="0"/>
                  </a:cubicBezTo>
                  <a:close/>
                </a:path>
              </a:pathLst>
            </a:custGeom>
            <a:gradFill>
              <a:gsLst>
                <a:gs pos="53000">
                  <a:srgbClr val="AE5057"/>
                </a:gs>
                <a:gs pos="75000">
                  <a:srgbClr val="7E3A3F"/>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61" name="Group 173">
              <a:extLst>
                <a:ext uri="{FF2B5EF4-FFF2-40B4-BE49-F238E27FC236}">
                  <a16:creationId xmlns="" xmlns:a16="http://schemas.microsoft.com/office/drawing/2014/main" id="{EDE252A7-E88B-4780-A475-B4E5E62C3C61}"/>
                </a:ext>
              </a:extLst>
            </p:cNvPr>
            <p:cNvGrpSpPr/>
            <p:nvPr/>
          </p:nvGrpSpPr>
          <p:grpSpPr>
            <a:xfrm rot="10800000" flipH="1">
              <a:off x="3431770" y="4849318"/>
              <a:ext cx="997851" cy="1009284"/>
              <a:chOff x="3517900" y="1987550"/>
              <a:chExt cx="880744" cy="890835"/>
            </a:xfrm>
          </p:grpSpPr>
          <p:grpSp>
            <p:nvGrpSpPr>
              <p:cNvPr id="71" name="Group 174">
                <a:extLst>
                  <a:ext uri="{FF2B5EF4-FFF2-40B4-BE49-F238E27FC236}">
                    <a16:creationId xmlns="" xmlns:a16="http://schemas.microsoft.com/office/drawing/2014/main" id="{A07B64FC-8862-4811-947B-CF3972D0A129}"/>
                  </a:ext>
                </a:extLst>
              </p:cNvPr>
              <p:cNvGrpSpPr/>
              <p:nvPr/>
            </p:nvGrpSpPr>
            <p:grpSpPr>
              <a:xfrm>
                <a:off x="3645354" y="2120049"/>
                <a:ext cx="625837" cy="625837"/>
                <a:chOff x="3009429" y="1843314"/>
                <a:chExt cx="1088571" cy="1088570"/>
              </a:xfrm>
            </p:grpSpPr>
            <p:sp>
              <p:nvSpPr>
                <p:cNvPr id="73" name="Freeform 176">
                  <a:extLst>
                    <a:ext uri="{FF2B5EF4-FFF2-40B4-BE49-F238E27FC236}">
                      <a16:creationId xmlns="" xmlns:a16="http://schemas.microsoft.com/office/drawing/2014/main" id="{8C70DB17-1484-4BB1-BDE3-44547A0F5A92}"/>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74" name="Group 177">
                  <a:extLst>
                    <a:ext uri="{FF2B5EF4-FFF2-40B4-BE49-F238E27FC236}">
                      <a16:creationId xmlns="" xmlns:a16="http://schemas.microsoft.com/office/drawing/2014/main" id="{1D27E96B-5D60-450C-843C-0D32C1DBA7E3}"/>
                    </a:ext>
                  </a:extLst>
                </p:cNvPr>
                <p:cNvGrpSpPr/>
                <p:nvPr/>
              </p:nvGrpSpPr>
              <p:grpSpPr>
                <a:xfrm>
                  <a:off x="3009429" y="1843314"/>
                  <a:ext cx="1088571" cy="1088570"/>
                  <a:chOff x="5976952" y="1010653"/>
                  <a:chExt cx="1148940" cy="1148939"/>
                </a:xfrm>
              </p:grpSpPr>
              <p:sp>
                <p:nvSpPr>
                  <p:cNvPr id="75" name="Oval 178">
                    <a:extLst>
                      <a:ext uri="{FF2B5EF4-FFF2-40B4-BE49-F238E27FC236}">
                        <a16:creationId xmlns="" xmlns:a16="http://schemas.microsoft.com/office/drawing/2014/main" id="{22568116-09EA-453E-B190-3080942B55A3}"/>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76" name="Group 179">
                    <a:extLst>
                      <a:ext uri="{FF2B5EF4-FFF2-40B4-BE49-F238E27FC236}">
                        <a16:creationId xmlns="" xmlns:a16="http://schemas.microsoft.com/office/drawing/2014/main" id="{549B8EE2-4A41-4B02-B1A9-625BE33AD0B3}"/>
                      </a:ext>
                    </a:extLst>
                  </p:cNvPr>
                  <p:cNvGrpSpPr/>
                  <p:nvPr/>
                </p:nvGrpSpPr>
                <p:grpSpPr>
                  <a:xfrm>
                    <a:off x="6063451" y="1097152"/>
                    <a:ext cx="975942" cy="975941"/>
                    <a:chOff x="6412884" y="713757"/>
                    <a:chExt cx="1028138" cy="1028138"/>
                  </a:xfrm>
                </p:grpSpPr>
                <p:sp>
                  <p:nvSpPr>
                    <p:cNvPr id="77" name="Oval 180">
                      <a:extLst>
                        <a:ext uri="{FF2B5EF4-FFF2-40B4-BE49-F238E27FC236}">
                          <a16:creationId xmlns="" xmlns:a16="http://schemas.microsoft.com/office/drawing/2014/main" id="{30D5810C-632D-4061-A3DF-3AE5D8483412}"/>
                        </a:ext>
                      </a:extLst>
                    </p:cNvPr>
                    <p:cNvSpPr/>
                    <p:nvPr/>
                  </p:nvSpPr>
                  <p:spPr>
                    <a:xfrm rot="10800000">
                      <a:off x="6412884" y="713757"/>
                      <a:ext cx="1028138" cy="1028138"/>
                    </a:xfrm>
                    <a:prstGeom prst="ellipse">
                      <a:avLst/>
                    </a:prstGeom>
                    <a:solidFill>
                      <a:srgbClr val="7E3A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05</a:t>
                      </a:r>
                    </a:p>
                  </p:txBody>
                </p:sp>
                <p:sp>
                  <p:nvSpPr>
                    <p:cNvPr id="78" name="Oval 181">
                      <a:extLst>
                        <a:ext uri="{FF2B5EF4-FFF2-40B4-BE49-F238E27FC236}">
                          <a16:creationId xmlns="" xmlns:a16="http://schemas.microsoft.com/office/drawing/2014/main" id="{F3DDC4AF-735A-43B8-99FE-949DF1F4A02C}"/>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72" name="Freeform 175">
                <a:extLst>
                  <a:ext uri="{FF2B5EF4-FFF2-40B4-BE49-F238E27FC236}">
                    <a16:creationId xmlns="" xmlns:a16="http://schemas.microsoft.com/office/drawing/2014/main" id="{C84EA321-BD3A-4241-B337-6F52F32E718A}"/>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7E3A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2" name="Groupe 1">
            <a:extLst>
              <a:ext uri="{FF2B5EF4-FFF2-40B4-BE49-F238E27FC236}">
                <a16:creationId xmlns="" xmlns:a16="http://schemas.microsoft.com/office/drawing/2014/main" id="{6223BF61-36BE-424E-B4F2-3156183ED676}"/>
              </a:ext>
            </a:extLst>
          </p:cNvPr>
          <p:cNvGrpSpPr/>
          <p:nvPr/>
        </p:nvGrpSpPr>
        <p:grpSpPr>
          <a:xfrm>
            <a:off x="95546" y="1453303"/>
            <a:ext cx="5520224" cy="1847184"/>
            <a:chOff x="95546" y="1453303"/>
            <a:chExt cx="5520224" cy="1847184"/>
          </a:xfrm>
        </p:grpSpPr>
        <p:sp>
          <p:nvSpPr>
            <p:cNvPr id="194" name="TextBox 291">
              <a:extLst>
                <a:ext uri="{FF2B5EF4-FFF2-40B4-BE49-F238E27FC236}">
                  <a16:creationId xmlns="" xmlns:a16="http://schemas.microsoft.com/office/drawing/2014/main" id="{9EFC90FF-2EDA-4B02-B5DF-7DA36015B725}"/>
                </a:ext>
              </a:extLst>
            </p:cNvPr>
            <p:cNvSpPr txBox="1"/>
            <p:nvPr/>
          </p:nvSpPr>
          <p:spPr>
            <a:xfrm>
              <a:off x="95546" y="1453303"/>
              <a:ext cx="330905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600" dirty="0">
                  <a:solidFill>
                    <a:schemeClr val="tx1">
                      <a:lumMod val="75000"/>
                      <a:lumOff val="25000"/>
                    </a:schemeClr>
                  </a:solidFill>
                  <a:latin typeface="Arial" panose="020B0604020202020204" pitchFamily="34" charset="0"/>
                  <a:ea typeface="+mn-ea"/>
                  <a:cs typeface="Arial" panose="020B0604020202020204" pitchFamily="34" charset="0"/>
                </a:rPr>
                <a:t>Préparer l’année </a:t>
              </a:r>
              <a:r>
                <a:rPr lang="fr-FR" sz="1600" dirty="0" smtClean="0">
                  <a:solidFill>
                    <a:schemeClr val="tx1">
                      <a:lumMod val="75000"/>
                      <a:lumOff val="25000"/>
                    </a:schemeClr>
                  </a:solidFill>
                  <a:latin typeface="Arial" panose="020B0604020202020204" pitchFamily="34" charset="0"/>
                  <a:ea typeface="+mn-ea"/>
                  <a:cs typeface="Arial" panose="020B0604020202020204" pitchFamily="34" charset="0"/>
                </a:rPr>
                <a:t>2019/2020 </a:t>
              </a:r>
              <a:r>
                <a:rPr lang="fr-FR" sz="1600" dirty="0">
                  <a:solidFill>
                    <a:schemeClr val="tx1">
                      <a:lumMod val="75000"/>
                      <a:lumOff val="25000"/>
                    </a:schemeClr>
                  </a:solidFill>
                  <a:latin typeface="Arial" panose="020B0604020202020204" pitchFamily="34" charset="0"/>
                  <a:ea typeface="+mn-ea"/>
                  <a:cs typeface="Arial" panose="020B0604020202020204" pitchFamily="34" charset="0"/>
                </a:rPr>
                <a:t>avec l’ensemble du comité entrant</a:t>
              </a:r>
              <a:endPar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44" name="Rectangle 25">
              <a:extLst>
                <a:ext uri="{FF2B5EF4-FFF2-40B4-BE49-F238E27FC236}">
                  <a16:creationId xmlns="" xmlns:a16="http://schemas.microsoft.com/office/drawing/2014/main" id="{C78F38FF-5BDF-467A-8095-62B0835DC289}"/>
                </a:ext>
              </a:extLst>
            </p:cNvPr>
            <p:cNvSpPr/>
            <p:nvPr/>
          </p:nvSpPr>
          <p:spPr>
            <a:xfrm rot="18808285">
              <a:off x="4305761" y="1990478"/>
              <a:ext cx="615733" cy="2004285"/>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79" h="1769063">
                  <a:moveTo>
                    <a:pt x="163032" y="0"/>
                  </a:moveTo>
                  <a:lnTo>
                    <a:pt x="673779" y="49224"/>
                  </a:lnTo>
                  <a:cubicBezTo>
                    <a:pt x="329961" y="837278"/>
                    <a:pt x="370892" y="1362840"/>
                    <a:pt x="527555" y="1699193"/>
                  </a:cubicBezTo>
                  <a:lnTo>
                    <a:pt x="417073" y="1769063"/>
                  </a:lnTo>
                  <a:cubicBezTo>
                    <a:pt x="434157" y="1735613"/>
                    <a:pt x="-322984" y="507431"/>
                    <a:pt x="163032" y="0"/>
                  </a:cubicBezTo>
                  <a:close/>
                </a:path>
              </a:pathLst>
            </a:custGeom>
            <a:gradFill flip="none" rotWithShape="1">
              <a:gsLst>
                <a:gs pos="53000">
                  <a:srgbClr val="4DD3E5"/>
                </a:gs>
                <a:gs pos="75000">
                  <a:srgbClr val="1CAEC2"/>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46" name="Group 193">
              <a:extLst>
                <a:ext uri="{FF2B5EF4-FFF2-40B4-BE49-F238E27FC236}">
                  <a16:creationId xmlns="" xmlns:a16="http://schemas.microsoft.com/office/drawing/2014/main" id="{258DD473-2F84-4C5E-8489-3F76284C221B}"/>
                </a:ext>
              </a:extLst>
            </p:cNvPr>
            <p:cNvGrpSpPr/>
            <p:nvPr/>
          </p:nvGrpSpPr>
          <p:grpSpPr>
            <a:xfrm>
              <a:off x="3426207" y="1685580"/>
              <a:ext cx="997851" cy="1009284"/>
              <a:chOff x="3517900" y="1987550"/>
              <a:chExt cx="880744" cy="890835"/>
            </a:xfrm>
          </p:grpSpPr>
          <p:grpSp>
            <p:nvGrpSpPr>
              <p:cNvPr id="51" name="Group 194">
                <a:extLst>
                  <a:ext uri="{FF2B5EF4-FFF2-40B4-BE49-F238E27FC236}">
                    <a16:creationId xmlns="" xmlns:a16="http://schemas.microsoft.com/office/drawing/2014/main" id="{80BC88E1-A50C-4662-9094-C03D9F451101}"/>
                  </a:ext>
                </a:extLst>
              </p:cNvPr>
              <p:cNvGrpSpPr/>
              <p:nvPr/>
            </p:nvGrpSpPr>
            <p:grpSpPr>
              <a:xfrm>
                <a:off x="3645354" y="2120049"/>
                <a:ext cx="625837" cy="625837"/>
                <a:chOff x="3009429" y="1843314"/>
                <a:chExt cx="1088571" cy="1088570"/>
              </a:xfrm>
            </p:grpSpPr>
            <p:sp>
              <p:nvSpPr>
                <p:cNvPr id="53" name="Freeform 196">
                  <a:extLst>
                    <a:ext uri="{FF2B5EF4-FFF2-40B4-BE49-F238E27FC236}">
                      <a16:creationId xmlns="" xmlns:a16="http://schemas.microsoft.com/office/drawing/2014/main" id="{1B0F9375-559D-4467-8ABB-A6CA0D70F4BD}"/>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54" name="Group 197">
                  <a:extLst>
                    <a:ext uri="{FF2B5EF4-FFF2-40B4-BE49-F238E27FC236}">
                      <a16:creationId xmlns="" xmlns:a16="http://schemas.microsoft.com/office/drawing/2014/main" id="{1AA86537-B8D2-4E66-98D3-26BF0A09891C}"/>
                    </a:ext>
                  </a:extLst>
                </p:cNvPr>
                <p:cNvGrpSpPr/>
                <p:nvPr/>
              </p:nvGrpSpPr>
              <p:grpSpPr>
                <a:xfrm>
                  <a:off x="3009429" y="1843314"/>
                  <a:ext cx="1088571" cy="1088570"/>
                  <a:chOff x="5976952" y="1010653"/>
                  <a:chExt cx="1148940" cy="1148939"/>
                </a:xfrm>
              </p:grpSpPr>
              <p:sp>
                <p:nvSpPr>
                  <p:cNvPr id="55" name="Oval 198">
                    <a:extLst>
                      <a:ext uri="{FF2B5EF4-FFF2-40B4-BE49-F238E27FC236}">
                        <a16:creationId xmlns="" xmlns:a16="http://schemas.microsoft.com/office/drawing/2014/main" id="{E5504D9C-8F5C-4CB8-AF03-0959E34B4ADA}"/>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6" name="Group 199">
                    <a:extLst>
                      <a:ext uri="{FF2B5EF4-FFF2-40B4-BE49-F238E27FC236}">
                        <a16:creationId xmlns="" xmlns:a16="http://schemas.microsoft.com/office/drawing/2014/main" id="{4B62C157-0A29-4B9A-95B2-2BF5117BDBBB}"/>
                      </a:ext>
                    </a:extLst>
                  </p:cNvPr>
                  <p:cNvGrpSpPr/>
                  <p:nvPr/>
                </p:nvGrpSpPr>
                <p:grpSpPr>
                  <a:xfrm>
                    <a:off x="6063451" y="1097152"/>
                    <a:ext cx="975942" cy="975941"/>
                    <a:chOff x="6412884" y="713757"/>
                    <a:chExt cx="1028138" cy="1028138"/>
                  </a:xfrm>
                </p:grpSpPr>
                <p:sp>
                  <p:nvSpPr>
                    <p:cNvPr id="57" name="Oval 200">
                      <a:extLst>
                        <a:ext uri="{FF2B5EF4-FFF2-40B4-BE49-F238E27FC236}">
                          <a16:creationId xmlns="" xmlns:a16="http://schemas.microsoft.com/office/drawing/2014/main" id="{7B51033C-2C88-4F7B-8D24-59B0DC568439}"/>
                        </a:ext>
                      </a:extLst>
                    </p:cNvPr>
                    <p:cNvSpPr/>
                    <p:nvPr/>
                  </p:nvSpPr>
                  <p:spPr>
                    <a:xfrm>
                      <a:off x="6412884" y="713757"/>
                      <a:ext cx="1028138" cy="1028138"/>
                    </a:xfrm>
                    <a:prstGeom prst="ellipse">
                      <a:avLst/>
                    </a:prstGeom>
                    <a:solidFill>
                      <a:srgbClr val="1CAE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01</a:t>
                      </a:r>
                    </a:p>
                  </p:txBody>
                </p:sp>
                <p:sp>
                  <p:nvSpPr>
                    <p:cNvPr id="58" name="Oval 201">
                      <a:extLst>
                        <a:ext uri="{FF2B5EF4-FFF2-40B4-BE49-F238E27FC236}">
                          <a16:creationId xmlns="" xmlns:a16="http://schemas.microsoft.com/office/drawing/2014/main" id="{622D8811-D814-413A-B247-F3F2E882B9D0}"/>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52" name="Freeform 195">
                <a:extLst>
                  <a:ext uri="{FF2B5EF4-FFF2-40B4-BE49-F238E27FC236}">
                    <a16:creationId xmlns="" xmlns:a16="http://schemas.microsoft.com/office/drawing/2014/main" id="{DA8A230C-A948-40AF-9938-12ADA0FDEFEB}"/>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1CAE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grpSp>
        <p:nvGrpSpPr>
          <p:cNvPr id="5121" name="Groupe 5120">
            <a:extLst>
              <a:ext uri="{FF2B5EF4-FFF2-40B4-BE49-F238E27FC236}">
                <a16:creationId xmlns="" xmlns:a16="http://schemas.microsoft.com/office/drawing/2014/main" id="{41856D84-54AB-4CB2-91FC-B92B8F5E78BA}"/>
              </a:ext>
            </a:extLst>
          </p:cNvPr>
          <p:cNvGrpSpPr/>
          <p:nvPr/>
        </p:nvGrpSpPr>
        <p:grpSpPr>
          <a:xfrm>
            <a:off x="154707" y="3903457"/>
            <a:ext cx="5237712" cy="1155110"/>
            <a:chOff x="154707" y="3903457"/>
            <a:chExt cx="5237712" cy="1155110"/>
          </a:xfrm>
        </p:grpSpPr>
        <p:sp>
          <p:nvSpPr>
            <p:cNvPr id="197" name="TextBox 294">
              <a:extLst>
                <a:ext uri="{FF2B5EF4-FFF2-40B4-BE49-F238E27FC236}">
                  <a16:creationId xmlns="" xmlns:a16="http://schemas.microsoft.com/office/drawing/2014/main" id="{6C852B16-F724-4E38-AC6C-FFA29E9D0EBD}"/>
                </a:ext>
              </a:extLst>
            </p:cNvPr>
            <p:cNvSpPr txBox="1"/>
            <p:nvPr/>
          </p:nvSpPr>
          <p:spPr>
            <a:xfrm>
              <a:off x="154707" y="4443675"/>
              <a:ext cx="239304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Préparer et participer au comité du club</a:t>
              </a:r>
            </a:p>
          </p:txBody>
        </p:sp>
        <p:sp>
          <p:nvSpPr>
            <p:cNvPr id="32" name="Rectangle 25">
              <a:extLst>
                <a:ext uri="{FF2B5EF4-FFF2-40B4-BE49-F238E27FC236}">
                  <a16:creationId xmlns="" xmlns:a16="http://schemas.microsoft.com/office/drawing/2014/main" id="{5D0B00DB-112B-4821-A5D9-151643978DB6}"/>
                </a:ext>
              </a:extLst>
            </p:cNvPr>
            <p:cNvSpPr/>
            <p:nvPr/>
          </p:nvSpPr>
          <p:spPr>
            <a:xfrm rot="15131239" flipH="1">
              <a:off x="3916846" y="3060294"/>
              <a:ext cx="632409" cy="2318736"/>
            </a:xfrm>
            <a:custGeom>
              <a:avLst/>
              <a:gdLst>
                <a:gd name="connsiteX0" fmla="*/ 0 w 479051"/>
                <a:gd name="connsiteY0" fmla="*/ 0 h 1285482"/>
                <a:gd name="connsiteX1" fmla="*/ 479051 w 479051"/>
                <a:gd name="connsiteY1" fmla="*/ 0 h 1285482"/>
                <a:gd name="connsiteX2" fmla="*/ 479051 w 479051"/>
                <a:gd name="connsiteY2" fmla="*/ 1285482 h 1285482"/>
                <a:gd name="connsiteX3" fmla="*/ 0 w 479051"/>
                <a:gd name="connsiteY3" fmla="*/ 1285482 h 1285482"/>
                <a:gd name="connsiteX4" fmla="*/ 0 w 479051"/>
                <a:gd name="connsiteY4" fmla="*/ 0 h 1285482"/>
                <a:gd name="connsiteX0" fmla="*/ 0 w 479051"/>
                <a:gd name="connsiteY0" fmla="*/ 0 h 1645023"/>
                <a:gd name="connsiteX1" fmla="*/ 479051 w 479051"/>
                <a:gd name="connsiteY1" fmla="*/ 0 h 1645023"/>
                <a:gd name="connsiteX2" fmla="*/ 418115 w 479051"/>
                <a:gd name="connsiteY2" fmla="*/ 1645023 h 1645023"/>
                <a:gd name="connsiteX3" fmla="*/ 0 w 479051"/>
                <a:gd name="connsiteY3" fmla="*/ 1285482 h 1645023"/>
                <a:gd name="connsiteX4" fmla="*/ 0 w 479051"/>
                <a:gd name="connsiteY4" fmla="*/ 0 h 1645023"/>
                <a:gd name="connsiteX0" fmla="*/ 0 w 479051"/>
                <a:gd name="connsiteY0" fmla="*/ 0 h 1714893"/>
                <a:gd name="connsiteX1" fmla="*/ 479051 w 479051"/>
                <a:gd name="connsiteY1" fmla="*/ 0 h 1714893"/>
                <a:gd name="connsiteX2" fmla="*/ 418115 w 479051"/>
                <a:gd name="connsiteY2" fmla="*/ 1645023 h 1714893"/>
                <a:gd name="connsiteX3" fmla="*/ 307633 w 479051"/>
                <a:gd name="connsiteY3" fmla="*/ 1714893 h 1714893"/>
                <a:gd name="connsiteX4" fmla="*/ 0 w 479051"/>
                <a:gd name="connsiteY4" fmla="*/ 0 h 1714893"/>
                <a:gd name="connsiteX0" fmla="*/ 0 w 425459"/>
                <a:gd name="connsiteY0" fmla="*/ 0 h 1769063"/>
                <a:gd name="connsiteX1" fmla="*/ 425459 w 425459"/>
                <a:gd name="connsiteY1" fmla="*/ 54170 h 1769063"/>
                <a:gd name="connsiteX2" fmla="*/ 364523 w 425459"/>
                <a:gd name="connsiteY2" fmla="*/ 1699193 h 1769063"/>
                <a:gd name="connsiteX3" fmla="*/ 254041 w 425459"/>
                <a:gd name="connsiteY3" fmla="*/ 1769063 h 1769063"/>
                <a:gd name="connsiteX4" fmla="*/ 0 w 425459"/>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470360"/>
                <a:gd name="connsiteY0" fmla="*/ 0 h 1769063"/>
                <a:gd name="connsiteX1" fmla="*/ 470360 w 470360"/>
                <a:gd name="connsiteY1" fmla="*/ 53930 h 1769063"/>
                <a:gd name="connsiteX2" fmla="*/ 364523 w 470360"/>
                <a:gd name="connsiteY2" fmla="*/ 1699193 h 1769063"/>
                <a:gd name="connsiteX3" fmla="*/ 254041 w 470360"/>
                <a:gd name="connsiteY3" fmla="*/ 1769063 h 1769063"/>
                <a:gd name="connsiteX4" fmla="*/ 0 w 470360"/>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0 w 510747"/>
                <a:gd name="connsiteY0" fmla="*/ 0 h 1769063"/>
                <a:gd name="connsiteX1" fmla="*/ 510747 w 510747"/>
                <a:gd name="connsiteY1" fmla="*/ 49224 h 1769063"/>
                <a:gd name="connsiteX2" fmla="*/ 364523 w 510747"/>
                <a:gd name="connsiteY2" fmla="*/ 1699193 h 1769063"/>
                <a:gd name="connsiteX3" fmla="*/ 254041 w 510747"/>
                <a:gd name="connsiteY3" fmla="*/ 1769063 h 1769063"/>
                <a:gd name="connsiteX4" fmla="*/ 0 w 510747"/>
                <a:gd name="connsiteY4" fmla="*/ 0 h 1769063"/>
                <a:gd name="connsiteX0" fmla="*/ 173841 w 684588"/>
                <a:gd name="connsiteY0" fmla="*/ 0 h 1769063"/>
                <a:gd name="connsiteX1" fmla="*/ 684588 w 684588"/>
                <a:gd name="connsiteY1" fmla="*/ 49224 h 1769063"/>
                <a:gd name="connsiteX2" fmla="*/ 538364 w 684588"/>
                <a:gd name="connsiteY2" fmla="*/ 1699193 h 1769063"/>
                <a:gd name="connsiteX3" fmla="*/ 427882 w 684588"/>
                <a:gd name="connsiteY3" fmla="*/ 1769063 h 1769063"/>
                <a:gd name="connsiteX4" fmla="*/ 173841 w 684588"/>
                <a:gd name="connsiteY4" fmla="*/ 0 h 1769063"/>
                <a:gd name="connsiteX0" fmla="*/ 159201 w 669948"/>
                <a:gd name="connsiteY0" fmla="*/ 0 h 1769063"/>
                <a:gd name="connsiteX1" fmla="*/ 669948 w 669948"/>
                <a:gd name="connsiteY1" fmla="*/ 49224 h 1769063"/>
                <a:gd name="connsiteX2" fmla="*/ 523724 w 669948"/>
                <a:gd name="connsiteY2" fmla="*/ 1699193 h 1769063"/>
                <a:gd name="connsiteX3" fmla="*/ 413242 w 669948"/>
                <a:gd name="connsiteY3" fmla="*/ 1769063 h 1769063"/>
                <a:gd name="connsiteX4" fmla="*/ 159201 w 669948"/>
                <a:gd name="connsiteY4" fmla="*/ 0 h 1769063"/>
                <a:gd name="connsiteX0" fmla="*/ 118921 w 629668"/>
                <a:gd name="connsiteY0" fmla="*/ 0 h 1769063"/>
                <a:gd name="connsiteX1" fmla="*/ 629668 w 629668"/>
                <a:gd name="connsiteY1" fmla="*/ 49224 h 1769063"/>
                <a:gd name="connsiteX2" fmla="*/ 483444 w 629668"/>
                <a:gd name="connsiteY2" fmla="*/ 1699193 h 1769063"/>
                <a:gd name="connsiteX3" fmla="*/ 372962 w 629668"/>
                <a:gd name="connsiteY3" fmla="*/ 1769063 h 1769063"/>
                <a:gd name="connsiteX4" fmla="*/ 118921 w 629668"/>
                <a:gd name="connsiteY4" fmla="*/ 0 h 1769063"/>
                <a:gd name="connsiteX0" fmla="*/ 146156 w 656903"/>
                <a:gd name="connsiteY0" fmla="*/ 0 h 1769063"/>
                <a:gd name="connsiteX1" fmla="*/ 656903 w 656903"/>
                <a:gd name="connsiteY1" fmla="*/ 49224 h 1769063"/>
                <a:gd name="connsiteX2" fmla="*/ 510679 w 656903"/>
                <a:gd name="connsiteY2" fmla="*/ 1699193 h 1769063"/>
                <a:gd name="connsiteX3" fmla="*/ 400197 w 656903"/>
                <a:gd name="connsiteY3" fmla="*/ 1769063 h 1769063"/>
                <a:gd name="connsiteX4" fmla="*/ 146156 w 656903"/>
                <a:gd name="connsiteY4" fmla="*/ 0 h 1769063"/>
                <a:gd name="connsiteX0" fmla="*/ 163032 w 673779"/>
                <a:gd name="connsiteY0" fmla="*/ 0 h 1769063"/>
                <a:gd name="connsiteX1" fmla="*/ 673779 w 673779"/>
                <a:gd name="connsiteY1" fmla="*/ 49224 h 1769063"/>
                <a:gd name="connsiteX2" fmla="*/ 527555 w 673779"/>
                <a:gd name="connsiteY2" fmla="*/ 1699193 h 1769063"/>
                <a:gd name="connsiteX3" fmla="*/ 417073 w 673779"/>
                <a:gd name="connsiteY3" fmla="*/ 1769063 h 1769063"/>
                <a:gd name="connsiteX4" fmla="*/ 163032 w 673779"/>
                <a:gd name="connsiteY4" fmla="*/ 0 h 1769063"/>
                <a:gd name="connsiteX0" fmla="*/ 43245 w 553992"/>
                <a:gd name="connsiteY0" fmla="*/ 0 h 1769063"/>
                <a:gd name="connsiteX1" fmla="*/ 553992 w 553992"/>
                <a:gd name="connsiteY1" fmla="*/ 49224 h 1769063"/>
                <a:gd name="connsiteX2" fmla="*/ 407768 w 553992"/>
                <a:gd name="connsiteY2" fmla="*/ 1699193 h 1769063"/>
                <a:gd name="connsiteX3" fmla="*/ 297286 w 553992"/>
                <a:gd name="connsiteY3" fmla="*/ 1769063 h 1769063"/>
                <a:gd name="connsiteX4" fmla="*/ 43245 w 553992"/>
                <a:gd name="connsiteY4" fmla="*/ 0 h 1769063"/>
                <a:gd name="connsiteX0" fmla="*/ 40927 w 551674"/>
                <a:gd name="connsiteY0" fmla="*/ 0 h 2067621"/>
                <a:gd name="connsiteX1" fmla="*/ 551674 w 551674"/>
                <a:gd name="connsiteY1" fmla="*/ 49224 h 2067621"/>
                <a:gd name="connsiteX2" fmla="*/ 405450 w 551674"/>
                <a:gd name="connsiteY2" fmla="*/ 1699193 h 2067621"/>
                <a:gd name="connsiteX3" fmla="*/ 327593 w 551674"/>
                <a:gd name="connsiteY3" fmla="*/ 2067621 h 2067621"/>
                <a:gd name="connsiteX4" fmla="*/ 40927 w 551674"/>
                <a:gd name="connsiteY4" fmla="*/ 0 h 2067621"/>
                <a:gd name="connsiteX0" fmla="*/ 40927 w 551674"/>
                <a:gd name="connsiteY0" fmla="*/ 0 h 2067621"/>
                <a:gd name="connsiteX1" fmla="*/ 551674 w 551674"/>
                <a:gd name="connsiteY1" fmla="*/ 49224 h 2067621"/>
                <a:gd name="connsiteX2" fmla="*/ 363313 w 551674"/>
                <a:gd name="connsiteY2" fmla="*/ 1977290 h 2067621"/>
                <a:gd name="connsiteX3" fmla="*/ 327593 w 551674"/>
                <a:gd name="connsiteY3" fmla="*/ 2067621 h 2067621"/>
                <a:gd name="connsiteX4" fmla="*/ 40927 w 551674"/>
                <a:gd name="connsiteY4" fmla="*/ 0 h 2067621"/>
                <a:gd name="connsiteX0" fmla="*/ 43623 w 554370"/>
                <a:gd name="connsiteY0" fmla="*/ 0 h 2000152"/>
                <a:gd name="connsiteX1" fmla="*/ 554370 w 554370"/>
                <a:gd name="connsiteY1" fmla="*/ 49224 h 2000152"/>
                <a:gd name="connsiteX2" fmla="*/ 366009 w 554370"/>
                <a:gd name="connsiteY2" fmla="*/ 1977290 h 2000152"/>
                <a:gd name="connsiteX3" fmla="*/ 292663 w 554370"/>
                <a:gd name="connsiteY3" fmla="*/ 2000152 h 2000152"/>
                <a:gd name="connsiteX4" fmla="*/ 43623 w 554370"/>
                <a:gd name="connsiteY4" fmla="*/ 0 h 2000152"/>
                <a:gd name="connsiteX0" fmla="*/ 47443 w 558190"/>
                <a:gd name="connsiteY0" fmla="*/ 0 h 2046611"/>
                <a:gd name="connsiteX1" fmla="*/ 558190 w 558190"/>
                <a:gd name="connsiteY1" fmla="*/ 49224 h 2046611"/>
                <a:gd name="connsiteX2" fmla="*/ 369829 w 558190"/>
                <a:gd name="connsiteY2" fmla="*/ 1977290 h 2046611"/>
                <a:gd name="connsiteX3" fmla="*/ 250485 w 558190"/>
                <a:gd name="connsiteY3" fmla="*/ 2046611 h 2046611"/>
                <a:gd name="connsiteX4" fmla="*/ 47443 w 558190"/>
                <a:gd name="connsiteY4" fmla="*/ 0 h 2046611"/>
                <a:gd name="connsiteX0" fmla="*/ 47443 w 558190"/>
                <a:gd name="connsiteY0" fmla="*/ 0 h 2046611"/>
                <a:gd name="connsiteX1" fmla="*/ 558190 w 558190"/>
                <a:gd name="connsiteY1" fmla="*/ 49224 h 2046611"/>
                <a:gd name="connsiteX2" fmla="*/ 316732 w 558190"/>
                <a:gd name="connsiteY2" fmla="*/ 1999361 h 2046611"/>
                <a:gd name="connsiteX3" fmla="*/ 250485 w 558190"/>
                <a:gd name="connsiteY3" fmla="*/ 2046611 h 2046611"/>
                <a:gd name="connsiteX4" fmla="*/ 47443 w 558190"/>
                <a:gd name="connsiteY4" fmla="*/ 0 h 2046611"/>
                <a:gd name="connsiteX0" fmla="*/ 47443 w 558190"/>
                <a:gd name="connsiteY0" fmla="*/ 0 h 2046611"/>
                <a:gd name="connsiteX1" fmla="*/ 558190 w 558190"/>
                <a:gd name="connsiteY1" fmla="*/ 49224 h 2046611"/>
                <a:gd name="connsiteX2" fmla="*/ 316732 w 558190"/>
                <a:gd name="connsiteY2" fmla="*/ 1999361 h 2046611"/>
                <a:gd name="connsiteX3" fmla="*/ 250485 w 558190"/>
                <a:gd name="connsiteY3" fmla="*/ 2046611 h 2046611"/>
                <a:gd name="connsiteX4" fmla="*/ 47443 w 558190"/>
                <a:gd name="connsiteY4" fmla="*/ 0 h 204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90" h="2046611">
                  <a:moveTo>
                    <a:pt x="47443" y="0"/>
                  </a:moveTo>
                  <a:lnTo>
                    <a:pt x="558190" y="49224"/>
                  </a:lnTo>
                  <a:cubicBezTo>
                    <a:pt x="214372" y="837278"/>
                    <a:pt x="193101" y="1640165"/>
                    <a:pt x="316732" y="1999361"/>
                  </a:cubicBezTo>
                  <a:lnTo>
                    <a:pt x="250485" y="2046611"/>
                  </a:lnTo>
                  <a:cubicBezTo>
                    <a:pt x="267569" y="2013161"/>
                    <a:pt x="-134708" y="810114"/>
                    <a:pt x="47443" y="0"/>
                  </a:cubicBezTo>
                  <a:close/>
                </a:path>
              </a:pathLst>
            </a:custGeom>
            <a:gradFill>
              <a:gsLst>
                <a:gs pos="53000">
                  <a:srgbClr val="57B9B4"/>
                </a:gs>
                <a:gs pos="75000">
                  <a:srgbClr val="3A8A86"/>
                </a:gs>
              </a:gsLst>
              <a:lin ang="10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nvGrpSpPr>
            <p:cNvPr id="34" name="Group 163">
              <a:extLst>
                <a:ext uri="{FF2B5EF4-FFF2-40B4-BE49-F238E27FC236}">
                  <a16:creationId xmlns="" xmlns:a16="http://schemas.microsoft.com/office/drawing/2014/main" id="{9320E1E9-9292-4E56-B7FD-65950ECC856F}"/>
                </a:ext>
              </a:extLst>
            </p:cNvPr>
            <p:cNvGrpSpPr/>
            <p:nvPr/>
          </p:nvGrpSpPr>
          <p:grpSpPr>
            <a:xfrm rot="12242427" flipH="1">
              <a:off x="2590425" y="4049284"/>
              <a:ext cx="997851" cy="1009283"/>
              <a:chOff x="3517900" y="1987550"/>
              <a:chExt cx="880744" cy="890835"/>
            </a:xfrm>
          </p:grpSpPr>
          <p:grpSp>
            <p:nvGrpSpPr>
              <p:cNvPr id="36" name="Group 164">
                <a:extLst>
                  <a:ext uri="{FF2B5EF4-FFF2-40B4-BE49-F238E27FC236}">
                    <a16:creationId xmlns="" xmlns:a16="http://schemas.microsoft.com/office/drawing/2014/main" id="{A595B5C0-5295-46EB-A332-1E6F1106785B}"/>
                  </a:ext>
                </a:extLst>
              </p:cNvPr>
              <p:cNvGrpSpPr/>
              <p:nvPr/>
            </p:nvGrpSpPr>
            <p:grpSpPr>
              <a:xfrm>
                <a:off x="3645354" y="2120049"/>
                <a:ext cx="625837" cy="625837"/>
                <a:chOff x="3009429" y="1843314"/>
                <a:chExt cx="1088571" cy="1088570"/>
              </a:xfrm>
            </p:grpSpPr>
            <p:sp>
              <p:nvSpPr>
                <p:cNvPr id="38" name="Freeform 166">
                  <a:extLst>
                    <a:ext uri="{FF2B5EF4-FFF2-40B4-BE49-F238E27FC236}">
                      <a16:creationId xmlns="" xmlns:a16="http://schemas.microsoft.com/office/drawing/2014/main" id="{8D86F530-F969-4F94-80CD-3A1981F70173}"/>
                    </a:ext>
                  </a:extLst>
                </p:cNvPr>
                <p:cNvSpPr/>
                <p:nvPr/>
              </p:nvSpPr>
              <p:spPr>
                <a:xfrm>
                  <a:off x="3048737" y="1896438"/>
                  <a:ext cx="1009953" cy="1009952"/>
                </a:xfrm>
                <a:custGeom>
                  <a:avLst/>
                  <a:gdLst>
                    <a:gd name="connsiteX0" fmla="*/ 1165091 w 2330182"/>
                    <a:gd name="connsiteY0" fmla="*/ 147659 h 2330182"/>
                    <a:gd name="connsiteX1" fmla="*/ 147659 w 2330182"/>
                    <a:gd name="connsiteY1" fmla="*/ 1165091 h 2330182"/>
                    <a:gd name="connsiteX2" fmla="*/ 1165091 w 2330182"/>
                    <a:gd name="connsiteY2" fmla="*/ 2182523 h 2330182"/>
                    <a:gd name="connsiteX3" fmla="*/ 2182523 w 2330182"/>
                    <a:gd name="connsiteY3" fmla="*/ 1165091 h 2330182"/>
                    <a:gd name="connsiteX4" fmla="*/ 1165091 w 2330182"/>
                    <a:gd name="connsiteY4" fmla="*/ 147659 h 2330182"/>
                    <a:gd name="connsiteX5" fmla="*/ 1165091 w 2330182"/>
                    <a:gd name="connsiteY5" fmla="*/ 0 h 2330182"/>
                    <a:gd name="connsiteX6" fmla="*/ 2330182 w 2330182"/>
                    <a:gd name="connsiteY6" fmla="*/ 1165091 h 2330182"/>
                    <a:gd name="connsiteX7" fmla="*/ 1165091 w 2330182"/>
                    <a:gd name="connsiteY7" fmla="*/ 2330182 h 2330182"/>
                    <a:gd name="connsiteX8" fmla="*/ 0 w 2330182"/>
                    <a:gd name="connsiteY8" fmla="*/ 1165091 h 2330182"/>
                    <a:gd name="connsiteX9" fmla="*/ 1165091 w 2330182"/>
                    <a:gd name="connsiteY9" fmla="*/ 0 h 23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0182" h="2330182">
                      <a:moveTo>
                        <a:pt x="1165091" y="147659"/>
                      </a:moveTo>
                      <a:cubicBezTo>
                        <a:pt x="603179" y="147659"/>
                        <a:pt x="147659" y="603179"/>
                        <a:pt x="147659" y="1165091"/>
                      </a:cubicBezTo>
                      <a:cubicBezTo>
                        <a:pt x="147659" y="1727003"/>
                        <a:pt x="603179" y="2182523"/>
                        <a:pt x="1165091" y="2182523"/>
                      </a:cubicBezTo>
                      <a:cubicBezTo>
                        <a:pt x="1727003" y="2182523"/>
                        <a:pt x="2182523" y="1727003"/>
                        <a:pt x="2182523" y="1165091"/>
                      </a:cubicBezTo>
                      <a:cubicBezTo>
                        <a:pt x="2182523" y="603179"/>
                        <a:pt x="1727003" y="147659"/>
                        <a:pt x="1165091" y="147659"/>
                      </a:cubicBezTo>
                      <a:close/>
                      <a:moveTo>
                        <a:pt x="1165091" y="0"/>
                      </a:moveTo>
                      <a:cubicBezTo>
                        <a:pt x="1808553" y="0"/>
                        <a:pt x="2330182" y="521629"/>
                        <a:pt x="2330182" y="1165091"/>
                      </a:cubicBezTo>
                      <a:cubicBezTo>
                        <a:pt x="2330182" y="1808553"/>
                        <a:pt x="1808553" y="2330182"/>
                        <a:pt x="1165091" y="2330182"/>
                      </a:cubicBezTo>
                      <a:cubicBezTo>
                        <a:pt x="521629" y="2330182"/>
                        <a:pt x="0" y="1808553"/>
                        <a:pt x="0" y="1165091"/>
                      </a:cubicBezTo>
                      <a:cubicBezTo>
                        <a:pt x="0" y="521629"/>
                        <a:pt x="521629" y="0"/>
                        <a:pt x="1165091" y="0"/>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prstClr val="white"/>
                    </a:solidFill>
                  </a:endParaRPr>
                </a:p>
              </p:txBody>
            </p:sp>
            <p:grpSp>
              <p:nvGrpSpPr>
                <p:cNvPr id="39" name="Group 167">
                  <a:extLst>
                    <a:ext uri="{FF2B5EF4-FFF2-40B4-BE49-F238E27FC236}">
                      <a16:creationId xmlns="" xmlns:a16="http://schemas.microsoft.com/office/drawing/2014/main" id="{46377A83-F00B-42AD-9C22-F02EB1D72FB0}"/>
                    </a:ext>
                  </a:extLst>
                </p:cNvPr>
                <p:cNvGrpSpPr/>
                <p:nvPr/>
              </p:nvGrpSpPr>
              <p:grpSpPr>
                <a:xfrm>
                  <a:off x="3009429" y="1843314"/>
                  <a:ext cx="1088571" cy="1088570"/>
                  <a:chOff x="5976952" y="1010653"/>
                  <a:chExt cx="1148940" cy="1148939"/>
                </a:xfrm>
              </p:grpSpPr>
              <p:sp>
                <p:nvSpPr>
                  <p:cNvPr id="40" name="Oval 168">
                    <a:extLst>
                      <a:ext uri="{FF2B5EF4-FFF2-40B4-BE49-F238E27FC236}">
                        <a16:creationId xmlns="" xmlns:a16="http://schemas.microsoft.com/office/drawing/2014/main" id="{C6DB1CD4-2A29-44C4-8A17-531B85EA981B}"/>
                      </a:ext>
                    </a:extLst>
                  </p:cNvPr>
                  <p:cNvSpPr/>
                  <p:nvPr/>
                </p:nvSpPr>
                <p:spPr>
                  <a:xfrm>
                    <a:off x="5976952" y="1010653"/>
                    <a:ext cx="1148940" cy="114893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41" name="Group 169">
                    <a:extLst>
                      <a:ext uri="{FF2B5EF4-FFF2-40B4-BE49-F238E27FC236}">
                        <a16:creationId xmlns="" xmlns:a16="http://schemas.microsoft.com/office/drawing/2014/main" id="{651CD8BD-7BCA-4CED-B5EE-B9D081760AD0}"/>
                      </a:ext>
                    </a:extLst>
                  </p:cNvPr>
                  <p:cNvGrpSpPr/>
                  <p:nvPr/>
                </p:nvGrpSpPr>
                <p:grpSpPr>
                  <a:xfrm>
                    <a:off x="6063451" y="1097152"/>
                    <a:ext cx="975942" cy="975941"/>
                    <a:chOff x="6412884" y="713757"/>
                    <a:chExt cx="1028138" cy="1028138"/>
                  </a:xfrm>
                </p:grpSpPr>
                <p:sp>
                  <p:nvSpPr>
                    <p:cNvPr id="42" name="Oval 170">
                      <a:extLst>
                        <a:ext uri="{FF2B5EF4-FFF2-40B4-BE49-F238E27FC236}">
                          <a16:creationId xmlns="" xmlns:a16="http://schemas.microsoft.com/office/drawing/2014/main" id="{BE56682B-034D-4453-9C56-EA35E9AE08DF}"/>
                        </a:ext>
                      </a:extLst>
                    </p:cNvPr>
                    <p:cNvSpPr/>
                    <p:nvPr/>
                  </p:nvSpPr>
                  <p:spPr>
                    <a:xfrm rot="12242427">
                      <a:off x="6412884" y="713757"/>
                      <a:ext cx="1028138" cy="1028138"/>
                    </a:xfrm>
                    <a:prstGeom prst="ellipse">
                      <a:avLst/>
                    </a:prstGeom>
                    <a:solidFill>
                      <a:srgbClr val="3A8A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04</a:t>
                      </a:r>
                    </a:p>
                  </p:txBody>
                </p:sp>
                <p:sp>
                  <p:nvSpPr>
                    <p:cNvPr id="43" name="Oval 171">
                      <a:extLst>
                        <a:ext uri="{FF2B5EF4-FFF2-40B4-BE49-F238E27FC236}">
                          <a16:creationId xmlns="" xmlns:a16="http://schemas.microsoft.com/office/drawing/2014/main" id="{2E0B9DF8-C138-41C1-AEEB-635A9B61B255}"/>
                        </a:ext>
                      </a:extLst>
                    </p:cNvPr>
                    <p:cNvSpPr/>
                    <p:nvPr/>
                  </p:nvSpPr>
                  <p:spPr>
                    <a:xfrm>
                      <a:off x="6462491" y="763365"/>
                      <a:ext cx="928925" cy="928922"/>
                    </a:xfrm>
                    <a:prstGeom prst="ellipse">
                      <a:avLst/>
                    </a:prstGeom>
                    <a:noFill/>
                    <a:ln>
                      <a:solidFill>
                        <a:schemeClr val="bg1"/>
                      </a:solidFill>
                    </a:ln>
                    <a:effectLst>
                      <a:outerShdw blurRad="63500" sx="95000" sy="95000" algn="c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sp>
            <p:nvSpPr>
              <p:cNvPr id="37" name="Freeform 165">
                <a:extLst>
                  <a:ext uri="{FF2B5EF4-FFF2-40B4-BE49-F238E27FC236}">
                    <a16:creationId xmlns="" xmlns:a16="http://schemas.microsoft.com/office/drawing/2014/main" id="{51531E6A-5BD2-4593-AF93-D55842ADB9E1}"/>
                  </a:ext>
                </a:extLst>
              </p:cNvPr>
              <p:cNvSpPr/>
              <p:nvPr/>
            </p:nvSpPr>
            <p:spPr>
              <a:xfrm>
                <a:off x="3517900" y="1987550"/>
                <a:ext cx="880744" cy="890835"/>
              </a:xfrm>
              <a:custGeom>
                <a:avLst/>
                <a:gdLst>
                  <a:gd name="connsiteX0" fmla="*/ 1978612 w 2794101"/>
                  <a:gd name="connsiteY0" fmla="*/ 617354 h 2826119"/>
                  <a:gd name="connsiteX1" fmla="*/ 601346 w 2794101"/>
                  <a:gd name="connsiteY1" fmla="*/ 831497 h 2826119"/>
                  <a:gd name="connsiteX2" fmla="*/ 815489 w 2794101"/>
                  <a:gd name="connsiteY2" fmla="*/ 2208764 h 2826119"/>
                  <a:gd name="connsiteX3" fmla="*/ 2192755 w 2794101"/>
                  <a:gd name="connsiteY3" fmla="*/ 1994621 h 2826119"/>
                  <a:gd name="connsiteX4" fmla="*/ 1978612 w 2794101"/>
                  <a:gd name="connsiteY4" fmla="*/ 617354 h 2826119"/>
                  <a:gd name="connsiteX5" fmla="*/ 2076179 w 2794101"/>
                  <a:gd name="connsiteY5" fmla="*/ 178599 h 2826119"/>
                  <a:gd name="connsiteX6" fmla="*/ 2029199 w 2794101"/>
                  <a:gd name="connsiteY6" fmla="*/ 413452 h 2826119"/>
                  <a:gd name="connsiteX7" fmla="*/ 2091424 w 2794101"/>
                  <a:gd name="connsiteY7" fmla="*/ 454282 h 2826119"/>
                  <a:gd name="connsiteX8" fmla="*/ 2161134 w 2794101"/>
                  <a:gd name="connsiteY8" fmla="*/ 510838 h 2826119"/>
                  <a:gd name="connsiteX9" fmla="*/ 2367409 w 2794101"/>
                  <a:gd name="connsiteY9" fmla="*/ 393122 h 2826119"/>
                  <a:gd name="connsiteX10" fmla="*/ 2502107 w 2794101"/>
                  <a:gd name="connsiteY10" fmla="*/ 533836 h 2826119"/>
                  <a:gd name="connsiteX11" fmla="*/ 2370195 w 2794101"/>
                  <a:gd name="connsiteY11" fmla="*/ 743184 h 2826119"/>
                  <a:gd name="connsiteX12" fmla="*/ 2410215 w 2794101"/>
                  <a:gd name="connsiteY12" fmla="*/ 803112 h 2826119"/>
                  <a:gd name="connsiteX13" fmla="*/ 2462617 w 2794101"/>
                  <a:gd name="connsiteY13" fmla="*/ 907173 h 2826119"/>
                  <a:gd name="connsiteX14" fmla="*/ 2703239 w 2794101"/>
                  <a:gd name="connsiteY14" fmla="*/ 901175 h 2826119"/>
                  <a:gd name="connsiteX15" fmla="*/ 2755178 w 2794101"/>
                  <a:gd name="connsiteY15" fmla="*/ 1088914 h 2826119"/>
                  <a:gd name="connsiteX16" fmla="*/ 2556763 w 2794101"/>
                  <a:gd name="connsiteY16" fmla="*/ 1201174 h 2826119"/>
                  <a:gd name="connsiteX17" fmla="*/ 2572543 w 2794101"/>
                  <a:gd name="connsiteY17" fmla="*/ 1288832 h 2826119"/>
                  <a:gd name="connsiteX18" fmla="*/ 2578284 w 2794101"/>
                  <a:gd name="connsiteY18" fmla="*/ 1381649 h 2826119"/>
                  <a:gd name="connsiteX19" fmla="*/ 2794101 w 2794101"/>
                  <a:gd name="connsiteY19" fmla="*/ 1471150 h 2826119"/>
                  <a:gd name="connsiteX20" fmla="*/ 2765349 w 2794101"/>
                  <a:gd name="connsiteY20" fmla="*/ 1663809 h 2826119"/>
                  <a:gd name="connsiteX21" fmla="*/ 2547483 w 2794101"/>
                  <a:gd name="connsiteY21" fmla="*/ 1684972 h 2826119"/>
                  <a:gd name="connsiteX22" fmla="*/ 2540826 w 2794101"/>
                  <a:gd name="connsiteY22" fmla="*/ 1716252 h 2826119"/>
                  <a:gd name="connsiteX23" fmla="*/ 2508302 w 2794101"/>
                  <a:gd name="connsiteY23" fmla="*/ 1820700 h 2826119"/>
                  <a:gd name="connsiteX24" fmla="*/ 2493700 w 2794101"/>
                  <a:gd name="connsiteY24" fmla="*/ 1855719 h 2826119"/>
                  <a:gd name="connsiteX25" fmla="*/ 2660422 w 2794101"/>
                  <a:gd name="connsiteY25" fmla="*/ 2014750 h 2826119"/>
                  <a:gd name="connsiteX26" fmla="*/ 2564173 w 2794101"/>
                  <a:gd name="connsiteY26" fmla="*/ 2184102 h 2826119"/>
                  <a:gd name="connsiteX27" fmla="*/ 2345256 w 2794101"/>
                  <a:gd name="connsiteY27" fmla="*/ 2123081 h 2826119"/>
                  <a:gd name="connsiteX28" fmla="*/ 2273233 w 2794101"/>
                  <a:gd name="connsiteY28" fmla="*/ 2211855 h 2826119"/>
                  <a:gd name="connsiteX29" fmla="*/ 2219248 w 2794101"/>
                  <a:gd name="connsiteY29" fmla="*/ 2266484 h 2826119"/>
                  <a:gd name="connsiteX30" fmla="*/ 2305914 w 2794101"/>
                  <a:gd name="connsiteY30" fmla="*/ 2485847 h 2826119"/>
                  <a:gd name="connsiteX31" fmla="*/ 2147517 w 2794101"/>
                  <a:gd name="connsiteY31" fmla="*/ 2599224 h 2826119"/>
                  <a:gd name="connsiteX32" fmla="*/ 1973066 w 2794101"/>
                  <a:gd name="connsiteY32" fmla="*/ 2450915 h 2826119"/>
                  <a:gd name="connsiteX33" fmla="*/ 1925204 w 2794101"/>
                  <a:gd name="connsiteY33" fmla="*/ 2477817 h 2826119"/>
                  <a:gd name="connsiteX34" fmla="*/ 1792452 w 2794101"/>
                  <a:gd name="connsiteY34" fmla="*/ 2533681 h 2826119"/>
                  <a:gd name="connsiteX35" fmla="*/ 1791046 w 2794101"/>
                  <a:gd name="connsiteY35" fmla="*/ 2767456 h 2826119"/>
                  <a:gd name="connsiteX36" fmla="*/ 1601789 w 2794101"/>
                  <a:gd name="connsiteY36" fmla="*/ 2813562 h 2826119"/>
                  <a:gd name="connsiteX37" fmla="*/ 1489195 w 2794101"/>
                  <a:gd name="connsiteY37" fmla="*/ 2599354 h 2826119"/>
                  <a:gd name="connsiteX38" fmla="*/ 1462073 w 2794101"/>
                  <a:gd name="connsiteY38" fmla="*/ 2602870 h 2826119"/>
                  <a:gd name="connsiteX39" fmla="*/ 1317236 w 2794101"/>
                  <a:gd name="connsiteY39" fmla="*/ 2599606 h 2826119"/>
                  <a:gd name="connsiteX40" fmla="*/ 1212218 w 2794101"/>
                  <a:gd name="connsiteY40" fmla="*/ 2826119 h 2826119"/>
                  <a:gd name="connsiteX41" fmla="*/ 1020900 w 2794101"/>
                  <a:gd name="connsiteY41" fmla="*/ 2789494 h 2826119"/>
                  <a:gd name="connsiteX42" fmla="*/ 1007024 w 2794101"/>
                  <a:gd name="connsiteY42" fmla="*/ 2541197 h 2826119"/>
                  <a:gd name="connsiteX43" fmla="*/ 964227 w 2794101"/>
                  <a:gd name="connsiteY43" fmla="*/ 2526912 h 2826119"/>
                  <a:gd name="connsiteX44" fmla="*/ 837680 w 2794101"/>
                  <a:gd name="connsiteY44" fmla="*/ 2468592 h 2826119"/>
                  <a:gd name="connsiteX45" fmla="*/ 660191 w 2794101"/>
                  <a:gd name="connsiteY45" fmla="*/ 2616479 h 2826119"/>
                  <a:gd name="connsiteX46" fmla="*/ 502926 w 2794101"/>
                  <a:gd name="connsiteY46" fmla="*/ 2501537 h 2826119"/>
                  <a:gd name="connsiteX47" fmla="*/ 587315 w 2794101"/>
                  <a:gd name="connsiteY47" fmla="*/ 2293983 h 2826119"/>
                  <a:gd name="connsiteX48" fmla="*/ 507662 w 2794101"/>
                  <a:gd name="connsiteY48" fmla="*/ 2214775 h 2826119"/>
                  <a:gd name="connsiteX49" fmla="*/ 453937 w 2794101"/>
                  <a:gd name="connsiteY49" fmla="*/ 2150231 h 2826119"/>
                  <a:gd name="connsiteX50" fmla="*/ 231964 w 2794101"/>
                  <a:gd name="connsiteY50" fmla="*/ 2210715 h 2826119"/>
                  <a:gd name="connsiteX51" fmla="*/ 136700 w 2794101"/>
                  <a:gd name="connsiteY51" fmla="*/ 2040807 h 2826119"/>
                  <a:gd name="connsiteX52" fmla="*/ 298578 w 2794101"/>
                  <a:gd name="connsiteY52" fmla="*/ 1888183 h 2826119"/>
                  <a:gd name="connsiteX53" fmla="*/ 290492 w 2794101"/>
                  <a:gd name="connsiteY53" fmla="*/ 1872603 h 2826119"/>
                  <a:gd name="connsiteX54" fmla="*/ 241719 w 2794101"/>
                  <a:gd name="connsiteY54" fmla="*/ 1730478 h 2826119"/>
                  <a:gd name="connsiteX55" fmla="*/ 233860 w 2794101"/>
                  <a:gd name="connsiteY55" fmla="*/ 1692670 h 2826119"/>
                  <a:gd name="connsiteX56" fmla="*/ 10137 w 2794101"/>
                  <a:gd name="connsiteY56" fmla="*/ 1648967 h 2826119"/>
                  <a:gd name="connsiteX57" fmla="*/ 0 w 2794101"/>
                  <a:gd name="connsiteY57" fmla="*/ 1454440 h 2826119"/>
                  <a:gd name="connsiteX58" fmla="*/ 201206 w 2794101"/>
                  <a:gd name="connsiteY58" fmla="*/ 1392851 h 2826119"/>
                  <a:gd name="connsiteX59" fmla="*/ 206224 w 2794101"/>
                  <a:gd name="connsiteY59" fmla="*/ 1284108 h 2826119"/>
                  <a:gd name="connsiteX60" fmla="*/ 224136 w 2794101"/>
                  <a:gd name="connsiteY60" fmla="*/ 1181705 h 2826119"/>
                  <a:gd name="connsiteX61" fmla="*/ 32072 w 2794101"/>
                  <a:gd name="connsiteY61" fmla="*/ 1054474 h 2826119"/>
                  <a:gd name="connsiteX62" fmla="*/ 97050 w 2794101"/>
                  <a:gd name="connsiteY62" fmla="*/ 870839 h 2826119"/>
                  <a:gd name="connsiteX63" fmla="*/ 322394 w 2794101"/>
                  <a:gd name="connsiteY63" fmla="*/ 892338 h 2826119"/>
                  <a:gd name="connsiteX64" fmla="*/ 343137 w 2794101"/>
                  <a:gd name="connsiteY64" fmla="*/ 847432 h 2826119"/>
                  <a:gd name="connsiteX65" fmla="*/ 425277 w 2794101"/>
                  <a:gd name="connsiteY65" fmla="*/ 717866 h 2826119"/>
                  <a:gd name="connsiteX66" fmla="*/ 298994 w 2794101"/>
                  <a:gd name="connsiteY66" fmla="*/ 529012 h 2826119"/>
                  <a:gd name="connsiteX67" fmla="*/ 429824 w 2794101"/>
                  <a:gd name="connsiteY67" fmla="*/ 384695 h 2826119"/>
                  <a:gd name="connsiteX68" fmla="*/ 636156 w 2794101"/>
                  <a:gd name="connsiteY68" fmla="*/ 495134 h 2826119"/>
                  <a:gd name="connsiteX69" fmla="*/ 680466 w 2794101"/>
                  <a:gd name="connsiteY69" fmla="*/ 458714 h 2826119"/>
                  <a:gd name="connsiteX70" fmla="*/ 786817 w 2794101"/>
                  <a:gd name="connsiteY70" fmla="*/ 389561 h 2826119"/>
                  <a:gd name="connsiteX71" fmla="*/ 742389 w 2794101"/>
                  <a:gd name="connsiteY71" fmla="*/ 168412 h 2826119"/>
                  <a:gd name="connsiteX72" fmla="*/ 918359 w 2794101"/>
                  <a:gd name="connsiteY72" fmla="*/ 84873 h 2826119"/>
                  <a:gd name="connsiteX73" fmla="*/ 1069653 w 2794101"/>
                  <a:gd name="connsiteY73" fmla="*/ 268856 h 2826119"/>
                  <a:gd name="connsiteX74" fmla="*/ 1206391 w 2794101"/>
                  <a:gd name="connsiteY74" fmla="*/ 239153 h 2826119"/>
                  <a:gd name="connsiteX75" fmla="*/ 1262939 w 2794101"/>
                  <a:gd name="connsiteY75" fmla="*/ 233105 h 2826119"/>
                  <a:gd name="connsiteX76" fmla="*/ 1321215 w 2794101"/>
                  <a:gd name="connsiteY76" fmla="*/ 0 h 2826119"/>
                  <a:gd name="connsiteX77" fmla="*/ 1516007 w 2794101"/>
                  <a:gd name="connsiteY77" fmla="*/ 0 h 2826119"/>
                  <a:gd name="connsiteX78" fmla="*/ 1576154 w 2794101"/>
                  <a:gd name="connsiteY78" fmla="*/ 240587 h 2826119"/>
                  <a:gd name="connsiteX79" fmla="*/ 1662269 w 2794101"/>
                  <a:gd name="connsiteY79" fmla="*/ 256456 h 2826119"/>
                  <a:gd name="connsiteX80" fmla="*/ 1747596 w 2794101"/>
                  <a:gd name="connsiteY80" fmla="*/ 281019 h 2826119"/>
                  <a:gd name="connsiteX81" fmla="*/ 1900141 w 2794101"/>
                  <a:gd name="connsiteY81" fmla="*/ 95205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94101" h="2826119">
                    <a:moveTo>
                      <a:pt x="1978612" y="617354"/>
                    </a:moveTo>
                    <a:cubicBezTo>
                      <a:pt x="1539156" y="296166"/>
                      <a:pt x="922534" y="392041"/>
                      <a:pt x="601346" y="831497"/>
                    </a:cubicBezTo>
                    <a:cubicBezTo>
                      <a:pt x="280158" y="1270953"/>
                      <a:pt x="376033" y="1887576"/>
                      <a:pt x="815489" y="2208764"/>
                    </a:cubicBezTo>
                    <a:cubicBezTo>
                      <a:pt x="1254945" y="2529952"/>
                      <a:pt x="1871567" y="2434077"/>
                      <a:pt x="2192755" y="1994621"/>
                    </a:cubicBezTo>
                    <a:cubicBezTo>
                      <a:pt x="2513943" y="1555165"/>
                      <a:pt x="2418068" y="938542"/>
                      <a:pt x="1978612" y="617354"/>
                    </a:cubicBezTo>
                    <a:close/>
                    <a:moveTo>
                      <a:pt x="2076179" y="178599"/>
                    </a:moveTo>
                    <a:lnTo>
                      <a:pt x="2029199" y="413452"/>
                    </a:lnTo>
                    <a:lnTo>
                      <a:pt x="2091424" y="454282"/>
                    </a:lnTo>
                    <a:lnTo>
                      <a:pt x="2161134" y="510838"/>
                    </a:lnTo>
                    <a:lnTo>
                      <a:pt x="2367409" y="393122"/>
                    </a:lnTo>
                    <a:lnTo>
                      <a:pt x="2502107" y="533836"/>
                    </a:lnTo>
                    <a:lnTo>
                      <a:pt x="2370195" y="743184"/>
                    </a:lnTo>
                    <a:lnTo>
                      <a:pt x="2410215" y="803112"/>
                    </a:lnTo>
                    <a:lnTo>
                      <a:pt x="2462617" y="907173"/>
                    </a:lnTo>
                    <a:lnTo>
                      <a:pt x="2703239" y="901175"/>
                    </a:lnTo>
                    <a:lnTo>
                      <a:pt x="2755178" y="1088914"/>
                    </a:lnTo>
                    <a:lnTo>
                      <a:pt x="2556763" y="1201174"/>
                    </a:lnTo>
                    <a:lnTo>
                      <a:pt x="2572543" y="1288832"/>
                    </a:lnTo>
                    <a:lnTo>
                      <a:pt x="2578284" y="1381649"/>
                    </a:lnTo>
                    <a:lnTo>
                      <a:pt x="2794101" y="1471150"/>
                    </a:lnTo>
                    <a:lnTo>
                      <a:pt x="2765349" y="1663809"/>
                    </a:lnTo>
                    <a:lnTo>
                      <a:pt x="2547483" y="1684972"/>
                    </a:lnTo>
                    <a:lnTo>
                      <a:pt x="2540826" y="1716252"/>
                    </a:lnTo>
                    <a:cubicBezTo>
                      <a:pt x="2531648" y="1751381"/>
                      <a:pt x="2520813" y="1786236"/>
                      <a:pt x="2508302" y="1820700"/>
                    </a:cubicBezTo>
                    <a:lnTo>
                      <a:pt x="2493700" y="1855719"/>
                    </a:lnTo>
                    <a:lnTo>
                      <a:pt x="2660422" y="2014750"/>
                    </a:lnTo>
                    <a:lnTo>
                      <a:pt x="2564173" y="2184102"/>
                    </a:lnTo>
                    <a:lnTo>
                      <a:pt x="2345256" y="2123081"/>
                    </a:lnTo>
                    <a:lnTo>
                      <a:pt x="2273233" y="2211855"/>
                    </a:lnTo>
                    <a:lnTo>
                      <a:pt x="2219248" y="2266484"/>
                    </a:lnTo>
                    <a:lnTo>
                      <a:pt x="2305914" y="2485847"/>
                    </a:lnTo>
                    <a:lnTo>
                      <a:pt x="2147517" y="2599224"/>
                    </a:lnTo>
                    <a:lnTo>
                      <a:pt x="1973066" y="2450915"/>
                    </a:lnTo>
                    <a:lnTo>
                      <a:pt x="1925204" y="2477817"/>
                    </a:lnTo>
                    <a:lnTo>
                      <a:pt x="1792452" y="2533681"/>
                    </a:lnTo>
                    <a:lnTo>
                      <a:pt x="1791046" y="2767456"/>
                    </a:lnTo>
                    <a:lnTo>
                      <a:pt x="1601789" y="2813562"/>
                    </a:lnTo>
                    <a:lnTo>
                      <a:pt x="1489195" y="2599354"/>
                    </a:lnTo>
                    <a:lnTo>
                      <a:pt x="1462073" y="2602870"/>
                    </a:lnTo>
                    <a:lnTo>
                      <a:pt x="1317236" y="2599606"/>
                    </a:lnTo>
                    <a:lnTo>
                      <a:pt x="1212218" y="2826119"/>
                    </a:lnTo>
                    <a:lnTo>
                      <a:pt x="1020900" y="2789494"/>
                    </a:lnTo>
                    <a:lnTo>
                      <a:pt x="1007024" y="2541197"/>
                    </a:lnTo>
                    <a:lnTo>
                      <a:pt x="964227" y="2526912"/>
                    </a:lnTo>
                    <a:lnTo>
                      <a:pt x="837680" y="2468592"/>
                    </a:lnTo>
                    <a:lnTo>
                      <a:pt x="660191" y="2616479"/>
                    </a:lnTo>
                    <a:lnTo>
                      <a:pt x="502926" y="2501537"/>
                    </a:lnTo>
                    <a:lnTo>
                      <a:pt x="587315" y="2293983"/>
                    </a:lnTo>
                    <a:lnTo>
                      <a:pt x="507662" y="2214775"/>
                    </a:lnTo>
                    <a:lnTo>
                      <a:pt x="453937" y="2150231"/>
                    </a:lnTo>
                    <a:lnTo>
                      <a:pt x="231964" y="2210715"/>
                    </a:lnTo>
                    <a:lnTo>
                      <a:pt x="136700" y="2040807"/>
                    </a:lnTo>
                    <a:lnTo>
                      <a:pt x="298578" y="1888183"/>
                    </a:lnTo>
                    <a:lnTo>
                      <a:pt x="290492" y="1872603"/>
                    </a:lnTo>
                    <a:cubicBezTo>
                      <a:pt x="271221" y="1826203"/>
                      <a:pt x="254947" y="1778723"/>
                      <a:pt x="241719" y="1730478"/>
                    </a:cubicBezTo>
                    <a:lnTo>
                      <a:pt x="233860" y="1692670"/>
                    </a:lnTo>
                    <a:lnTo>
                      <a:pt x="10137" y="1648967"/>
                    </a:lnTo>
                    <a:lnTo>
                      <a:pt x="0" y="1454440"/>
                    </a:lnTo>
                    <a:lnTo>
                      <a:pt x="201206" y="1392851"/>
                    </a:lnTo>
                    <a:lnTo>
                      <a:pt x="206224" y="1284108"/>
                    </a:lnTo>
                    <a:lnTo>
                      <a:pt x="224136" y="1181705"/>
                    </a:lnTo>
                    <a:lnTo>
                      <a:pt x="32072" y="1054474"/>
                    </a:lnTo>
                    <a:lnTo>
                      <a:pt x="97050" y="870839"/>
                    </a:lnTo>
                    <a:lnTo>
                      <a:pt x="322394" y="892338"/>
                    </a:lnTo>
                    <a:lnTo>
                      <a:pt x="343137" y="847432"/>
                    </a:lnTo>
                    <a:lnTo>
                      <a:pt x="425277" y="717866"/>
                    </a:lnTo>
                    <a:lnTo>
                      <a:pt x="298994" y="529012"/>
                    </a:lnTo>
                    <a:lnTo>
                      <a:pt x="429824" y="384695"/>
                    </a:lnTo>
                    <a:lnTo>
                      <a:pt x="636156" y="495134"/>
                    </a:lnTo>
                    <a:lnTo>
                      <a:pt x="680466" y="458714"/>
                    </a:lnTo>
                    <a:lnTo>
                      <a:pt x="786817" y="389561"/>
                    </a:lnTo>
                    <a:lnTo>
                      <a:pt x="742389" y="168412"/>
                    </a:lnTo>
                    <a:lnTo>
                      <a:pt x="918359" y="84873"/>
                    </a:lnTo>
                    <a:lnTo>
                      <a:pt x="1069653" y="268856"/>
                    </a:lnTo>
                    <a:lnTo>
                      <a:pt x="1206391" y="239153"/>
                    </a:lnTo>
                    <a:lnTo>
                      <a:pt x="1262939" y="233105"/>
                    </a:lnTo>
                    <a:lnTo>
                      <a:pt x="1321215" y="0"/>
                    </a:lnTo>
                    <a:lnTo>
                      <a:pt x="1516007" y="0"/>
                    </a:lnTo>
                    <a:lnTo>
                      <a:pt x="1576154" y="240587"/>
                    </a:lnTo>
                    <a:lnTo>
                      <a:pt x="1662269" y="256456"/>
                    </a:lnTo>
                    <a:lnTo>
                      <a:pt x="1747596" y="281019"/>
                    </a:lnTo>
                    <a:lnTo>
                      <a:pt x="1900141" y="95205"/>
                    </a:lnTo>
                    <a:close/>
                  </a:path>
                </a:pathLst>
              </a:custGeom>
              <a:solidFill>
                <a:srgbClr val="3A8A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grpSp>
      </p:grpSp>
      <p:sp>
        <p:nvSpPr>
          <p:cNvPr id="9" name="Oval 309">
            <a:extLst>
              <a:ext uri="{FF2B5EF4-FFF2-40B4-BE49-F238E27FC236}">
                <a16:creationId xmlns="" xmlns:a16="http://schemas.microsoft.com/office/drawing/2014/main" id="{7AB66F23-8F76-48F4-A8C4-120CF1FEAC8B}"/>
              </a:ext>
            </a:extLst>
          </p:cNvPr>
          <p:cNvSpPr/>
          <p:nvPr/>
        </p:nvSpPr>
        <p:spPr>
          <a:xfrm>
            <a:off x="4790741" y="2692161"/>
            <a:ext cx="2195973" cy="2195972"/>
          </a:xfrm>
          <a:prstGeom prst="ellipse">
            <a:avLst/>
          </a:prstGeom>
          <a:solidFill>
            <a:schemeClr val="bg1">
              <a:lumMod val="95000"/>
            </a:schemeClr>
          </a:solidFill>
          <a:ln>
            <a:noFill/>
          </a:ln>
          <a:effectLst>
            <a:outerShdw blurRad="63500" dist="12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pic>
        <p:nvPicPr>
          <p:cNvPr id="204" name="Image 203">
            <a:extLst>
              <a:ext uri="{FF2B5EF4-FFF2-40B4-BE49-F238E27FC236}">
                <a16:creationId xmlns="" xmlns:a16="http://schemas.microsoft.com/office/drawing/2014/main" id="{9CBB8F02-9B14-4C69-A87D-812433701B38}"/>
              </a:ext>
            </a:extLst>
          </p:cNvPr>
          <p:cNvPicPr>
            <a:picLocks noChangeAspect="1"/>
          </p:cNvPicPr>
          <p:nvPr/>
        </p:nvPicPr>
        <p:blipFill>
          <a:blip r:embed="rId3"/>
          <a:stretch>
            <a:fillRect/>
          </a:stretch>
        </p:blipFill>
        <p:spPr>
          <a:xfrm>
            <a:off x="4891614" y="2774313"/>
            <a:ext cx="2023069" cy="2023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75A0AE-1D51-4BAE-B051-BFF46FE3841A}"/>
              </a:ext>
            </a:extLst>
          </p:cNvPr>
          <p:cNvSpPr txBox="1">
            <a:spLocks/>
          </p:cNvSpPr>
          <p:nvPr/>
        </p:nvSpPr>
        <p:spPr bwMode="auto">
          <a:xfrm>
            <a:off x="436546" y="370288"/>
            <a:ext cx="11105880"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RESSOURCES</a:t>
            </a:r>
          </a:p>
        </p:txBody>
      </p:sp>
      <p:sp>
        <p:nvSpPr>
          <p:cNvPr id="3" name="Rectangle 2">
            <a:extLst>
              <a:ext uri="{FF2B5EF4-FFF2-40B4-BE49-F238E27FC236}">
                <a16:creationId xmlns="" xmlns:a16="http://schemas.microsoft.com/office/drawing/2014/main" id="{436BD224-F1A5-4F7D-9A9A-B05401EB84F0}"/>
              </a:ext>
            </a:extLst>
          </p:cNvPr>
          <p:cNvSpPr/>
          <p:nvPr/>
        </p:nvSpPr>
        <p:spPr>
          <a:xfrm>
            <a:off x="737936" y="1714589"/>
            <a:ext cx="10475496" cy="461665"/>
          </a:xfrm>
          <a:prstGeom prst="rect">
            <a:avLst/>
          </a:prstGeom>
        </p:spPr>
        <p:txBody>
          <a:bodyPr wrap="square">
            <a:spAutoFit/>
          </a:bodyPr>
          <a:lstStyle/>
          <a:p>
            <a:r>
              <a:rPr lang="fr-FR" sz="2000" b="1" dirty="0"/>
              <a:t>https://my.rotary.org/fr/learning-reference/learn-role/secretary</a:t>
            </a:r>
          </a:p>
        </p:txBody>
      </p:sp>
      <p:sp>
        <p:nvSpPr>
          <p:cNvPr id="4" name="Rectangle 3">
            <a:extLst>
              <a:ext uri="{FF2B5EF4-FFF2-40B4-BE49-F238E27FC236}">
                <a16:creationId xmlns="" xmlns:a16="http://schemas.microsoft.com/office/drawing/2014/main" id="{3E55B8A3-F555-45FB-A672-91B7ABA05E4A}"/>
              </a:ext>
            </a:extLst>
          </p:cNvPr>
          <p:cNvSpPr/>
          <p:nvPr/>
        </p:nvSpPr>
        <p:spPr>
          <a:xfrm>
            <a:off x="737935" y="2064625"/>
            <a:ext cx="7812908" cy="400110"/>
          </a:xfrm>
          <a:prstGeom prst="rect">
            <a:avLst/>
          </a:prstGeom>
        </p:spPr>
        <p:txBody>
          <a:bodyPr wrap="square">
            <a:spAutoFit/>
          </a:bodyPr>
          <a:lstStyle/>
          <a:p>
            <a:r>
              <a:rPr lang="fr-FR" sz="2000" b="1" dirty="0"/>
              <a:t>https://my.rotary.org/fr/document/your-job-club-secretary</a:t>
            </a:r>
          </a:p>
        </p:txBody>
      </p:sp>
      <p:sp>
        <p:nvSpPr>
          <p:cNvPr id="5" name="Rectangle 4">
            <a:extLst>
              <a:ext uri="{FF2B5EF4-FFF2-40B4-BE49-F238E27FC236}">
                <a16:creationId xmlns="" xmlns:a16="http://schemas.microsoft.com/office/drawing/2014/main" id="{ADF9FF33-E3FC-4ABB-A501-A5F91A718E8B}"/>
              </a:ext>
            </a:extLst>
          </p:cNvPr>
          <p:cNvSpPr/>
          <p:nvPr/>
        </p:nvSpPr>
        <p:spPr>
          <a:xfrm>
            <a:off x="737936" y="2531674"/>
            <a:ext cx="7952370" cy="400110"/>
          </a:xfrm>
          <a:prstGeom prst="rect">
            <a:avLst/>
          </a:prstGeom>
        </p:spPr>
        <p:txBody>
          <a:bodyPr wrap="square">
            <a:spAutoFit/>
          </a:bodyPr>
          <a:lstStyle/>
          <a:p>
            <a:r>
              <a:rPr lang="fr-FR" sz="2000" b="1" dirty="0"/>
              <a:t>https://my.rotary.org/fr/document/lead-your-club-secretary</a:t>
            </a:r>
          </a:p>
        </p:txBody>
      </p:sp>
      <p:sp>
        <p:nvSpPr>
          <p:cNvPr id="6" name="Rectangle 5">
            <a:extLst>
              <a:ext uri="{FF2B5EF4-FFF2-40B4-BE49-F238E27FC236}">
                <a16:creationId xmlns="" xmlns:a16="http://schemas.microsoft.com/office/drawing/2014/main" id="{544AA3F7-559F-41D3-86D1-FDFB84BA37DF}"/>
              </a:ext>
            </a:extLst>
          </p:cNvPr>
          <p:cNvSpPr/>
          <p:nvPr/>
        </p:nvSpPr>
        <p:spPr>
          <a:xfrm>
            <a:off x="737935" y="2998723"/>
            <a:ext cx="10651959" cy="400110"/>
          </a:xfrm>
          <a:prstGeom prst="rect">
            <a:avLst/>
          </a:prstGeom>
        </p:spPr>
        <p:txBody>
          <a:bodyPr wrap="square">
            <a:spAutoFit/>
          </a:bodyPr>
          <a:lstStyle/>
          <a:p>
            <a:r>
              <a:rPr lang="fr-FR" sz="2000" b="1" dirty="0"/>
              <a:t>https://my.rotary.org/fr/document/be-vibrant-club-your-club-leadership-plan-north-america</a:t>
            </a:r>
          </a:p>
        </p:txBody>
      </p:sp>
      <p:sp>
        <p:nvSpPr>
          <p:cNvPr id="7" name="Rectangle 6">
            <a:extLst>
              <a:ext uri="{FF2B5EF4-FFF2-40B4-BE49-F238E27FC236}">
                <a16:creationId xmlns="" xmlns:a16="http://schemas.microsoft.com/office/drawing/2014/main" id="{958FAED8-35E3-4ED6-9D19-916E6DB495C9}"/>
              </a:ext>
            </a:extLst>
          </p:cNvPr>
          <p:cNvSpPr/>
          <p:nvPr/>
        </p:nvSpPr>
        <p:spPr>
          <a:xfrm>
            <a:off x="737935" y="3837961"/>
            <a:ext cx="10202781" cy="400110"/>
          </a:xfrm>
          <a:prstGeom prst="rect">
            <a:avLst/>
          </a:prstGeom>
        </p:spPr>
        <p:txBody>
          <a:bodyPr wrap="square">
            <a:spAutoFit/>
          </a:bodyPr>
          <a:lstStyle/>
          <a:p>
            <a:r>
              <a:rPr lang="fr-FR" sz="2000" b="1" dirty="0"/>
              <a:t>https://my.rotary.org/fr/newly-updated-rotary-club-central-now-available</a:t>
            </a:r>
          </a:p>
        </p:txBody>
      </p:sp>
      <p:sp>
        <p:nvSpPr>
          <p:cNvPr id="8" name="Rectangle 7">
            <a:extLst>
              <a:ext uri="{FF2B5EF4-FFF2-40B4-BE49-F238E27FC236}">
                <a16:creationId xmlns="" xmlns:a16="http://schemas.microsoft.com/office/drawing/2014/main" id="{AC5740CB-504B-425A-972B-2136D692F2AB}"/>
              </a:ext>
            </a:extLst>
          </p:cNvPr>
          <p:cNvSpPr/>
          <p:nvPr/>
        </p:nvSpPr>
        <p:spPr>
          <a:xfrm>
            <a:off x="737935" y="4305010"/>
            <a:ext cx="9512969" cy="400110"/>
          </a:xfrm>
          <a:prstGeom prst="rect">
            <a:avLst/>
          </a:prstGeom>
        </p:spPr>
        <p:txBody>
          <a:bodyPr wrap="square">
            <a:spAutoFit/>
          </a:bodyPr>
          <a:lstStyle/>
          <a:p>
            <a:r>
              <a:rPr lang="fr-FR" sz="2000" b="1" dirty="0"/>
              <a:t>https://my.rotary.org/fr/document/how-set-goal-rotary-club-central</a:t>
            </a:r>
          </a:p>
        </p:txBody>
      </p:sp>
      <p:sp>
        <p:nvSpPr>
          <p:cNvPr id="9" name="Rectangle 8">
            <a:extLst>
              <a:ext uri="{FF2B5EF4-FFF2-40B4-BE49-F238E27FC236}">
                <a16:creationId xmlns="" xmlns:a16="http://schemas.microsoft.com/office/drawing/2014/main" id="{D26D06BC-11A4-448A-AC03-D50F985A5F98}"/>
              </a:ext>
            </a:extLst>
          </p:cNvPr>
          <p:cNvSpPr/>
          <p:nvPr/>
        </p:nvSpPr>
        <p:spPr>
          <a:xfrm>
            <a:off x="737936" y="4733462"/>
            <a:ext cx="9801727" cy="400110"/>
          </a:xfrm>
          <a:prstGeom prst="rect">
            <a:avLst/>
          </a:prstGeom>
        </p:spPr>
        <p:txBody>
          <a:bodyPr wrap="square">
            <a:spAutoFit/>
          </a:bodyPr>
          <a:lstStyle/>
          <a:p>
            <a:r>
              <a:rPr lang="fr-FR" sz="2000" b="1" dirty="0"/>
              <a:t>https://my.rotary.org/fr/document/how-view-information-rotary-club-central</a:t>
            </a:r>
          </a:p>
        </p:txBody>
      </p:sp>
      <p:sp>
        <p:nvSpPr>
          <p:cNvPr id="10" name="Rectangle 9">
            <a:extLst>
              <a:ext uri="{FF2B5EF4-FFF2-40B4-BE49-F238E27FC236}">
                <a16:creationId xmlns="" xmlns:a16="http://schemas.microsoft.com/office/drawing/2014/main" id="{3CCBC4FC-F948-4928-81F7-5180DAA40CAF}"/>
              </a:ext>
            </a:extLst>
          </p:cNvPr>
          <p:cNvSpPr/>
          <p:nvPr/>
        </p:nvSpPr>
        <p:spPr>
          <a:xfrm>
            <a:off x="256673" y="1281412"/>
            <a:ext cx="10475496" cy="400110"/>
          </a:xfrm>
          <a:prstGeom prst="rect">
            <a:avLst/>
          </a:prstGeom>
        </p:spPr>
        <p:txBody>
          <a:bodyPr wrap="square">
            <a:spAutoFit/>
          </a:bodyPr>
          <a:lstStyle/>
          <a:p>
            <a:r>
              <a:rPr lang="fr-FR" sz="2000" b="1" dirty="0">
                <a:solidFill>
                  <a:srgbClr val="005DAA"/>
                </a:solidFill>
              </a:rPr>
              <a:t>SECRETAIRE</a:t>
            </a:r>
          </a:p>
        </p:txBody>
      </p:sp>
      <p:sp>
        <p:nvSpPr>
          <p:cNvPr id="11" name="Rectangle 10">
            <a:extLst>
              <a:ext uri="{FF2B5EF4-FFF2-40B4-BE49-F238E27FC236}">
                <a16:creationId xmlns="" xmlns:a16="http://schemas.microsoft.com/office/drawing/2014/main" id="{7A244660-81DA-4926-88E7-AA33D7F8E788}"/>
              </a:ext>
            </a:extLst>
          </p:cNvPr>
          <p:cNvSpPr/>
          <p:nvPr/>
        </p:nvSpPr>
        <p:spPr>
          <a:xfrm>
            <a:off x="256673" y="3454858"/>
            <a:ext cx="10475496" cy="400110"/>
          </a:xfrm>
          <a:prstGeom prst="rect">
            <a:avLst/>
          </a:prstGeom>
        </p:spPr>
        <p:txBody>
          <a:bodyPr wrap="square">
            <a:spAutoFit/>
          </a:bodyPr>
          <a:lstStyle/>
          <a:p>
            <a:r>
              <a:rPr lang="fr-FR" sz="2000" b="1" dirty="0">
                <a:solidFill>
                  <a:srgbClr val="005DAA"/>
                </a:solidFill>
              </a:rPr>
              <a:t>RCC</a:t>
            </a:r>
          </a:p>
        </p:txBody>
      </p:sp>
      <p:sp>
        <p:nvSpPr>
          <p:cNvPr id="12" name="Rectangle 11">
            <a:extLst>
              <a:ext uri="{FF2B5EF4-FFF2-40B4-BE49-F238E27FC236}">
                <a16:creationId xmlns="" xmlns:a16="http://schemas.microsoft.com/office/drawing/2014/main" id="{F96B5524-28B7-45E5-8C34-3B57B4790402}"/>
              </a:ext>
            </a:extLst>
          </p:cNvPr>
          <p:cNvSpPr/>
          <p:nvPr/>
        </p:nvSpPr>
        <p:spPr>
          <a:xfrm>
            <a:off x="737936" y="5610066"/>
            <a:ext cx="6494407" cy="400110"/>
          </a:xfrm>
          <a:prstGeom prst="rect">
            <a:avLst/>
          </a:prstGeom>
        </p:spPr>
        <p:txBody>
          <a:bodyPr wrap="square">
            <a:spAutoFit/>
          </a:bodyPr>
          <a:lstStyle/>
          <a:p>
            <a:r>
              <a:rPr lang="fr-FR" sz="2000" b="1" dirty="0"/>
              <a:t>https://my.rotary.org/fr/document/manual-procedure-035</a:t>
            </a:r>
          </a:p>
        </p:txBody>
      </p:sp>
      <p:sp>
        <p:nvSpPr>
          <p:cNvPr id="13" name="Rectangle 12">
            <a:extLst>
              <a:ext uri="{FF2B5EF4-FFF2-40B4-BE49-F238E27FC236}">
                <a16:creationId xmlns="" xmlns:a16="http://schemas.microsoft.com/office/drawing/2014/main" id="{7085E84C-F179-49E3-A83E-F93919C1496B}"/>
              </a:ext>
            </a:extLst>
          </p:cNvPr>
          <p:cNvSpPr/>
          <p:nvPr/>
        </p:nvSpPr>
        <p:spPr>
          <a:xfrm>
            <a:off x="256673" y="5235452"/>
            <a:ext cx="10475496" cy="400110"/>
          </a:xfrm>
          <a:prstGeom prst="rect">
            <a:avLst/>
          </a:prstGeom>
        </p:spPr>
        <p:txBody>
          <a:bodyPr wrap="square">
            <a:spAutoFit/>
          </a:bodyPr>
          <a:lstStyle/>
          <a:p>
            <a:r>
              <a:rPr lang="fr-FR" sz="2000" b="1" dirty="0">
                <a:solidFill>
                  <a:srgbClr val="005DAA"/>
                </a:solidFill>
              </a:rPr>
              <a:t>Manuel de Procédure</a:t>
            </a:r>
          </a:p>
        </p:txBody>
      </p:sp>
    </p:spTree>
    <p:extLst>
      <p:ext uri="{BB962C8B-B14F-4D97-AF65-F5344CB8AC3E}">
        <p14:creationId xmlns="" xmlns:p14="http://schemas.microsoft.com/office/powerpoint/2010/main" val="381395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PROBLEMATIQUES DU DISTRICT</a:t>
            </a:r>
          </a:p>
        </p:txBody>
      </p:sp>
      <p:grpSp>
        <p:nvGrpSpPr>
          <p:cNvPr id="6" name="Groupe 5">
            <a:extLst>
              <a:ext uri="{FF2B5EF4-FFF2-40B4-BE49-F238E27FC236}">
                <a16:creationId xmlns="" xmlns:a16="http://schemas.microsoft.com/office/drawing/2014/main" id="{BE33C458-57A6-4732-8E59-680FE9D7B9C3}"/>
              </a:ext>
            </a:extLst>
          </p:cNvPr>
          <p:cNvGrpSpPr/>
          <p:nvPr/>
        </p:nvGrpSpPr>
        <p:grpSpPr>
          <a:xfrm>
            <a:off x="7883893" y="1596444"/>
            <a:ext cx="2040004" cy="2431206"/>
            <a:chOff x="7377183" y="1528862"/>
            <a:chExt cx="2040004" cy="2431206"/>
          </a:xfrm>
        </p:grpSpPr>
        <p:sp>
          <p:nvSpPr>
            <p:cNvPr id="207" name="Freeform 52">
              <a:extLst>
                <a:ext uri="{FF2B5EF4-FFF2-40B4-BE49-F238E27FC236}">
                  <a16:creationId xmlns="" xmlns:a16="http://schemas.microsoft.com/office/drawing/2014/main" id="{6E97BDDE-FADD-42B1-8052-F682370BD997}"/>
                </a:ext>
              </a:extLst>
            </p:cNvPr>
            <p:cNvSpPr/>
            <p:nvPr/>
          </p:nvSpPr>
          <p:spPr>
            <a:xfrm>
              <a:off x="7377183" y="1528862"/>
              <a:ext cx="2040004" cy="2431206"/>
            </a:xfrm>
            <a:custGeom>
              <a:avLst/>
              <a:gdLst>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8359 w 1574360"/>
                <a:gd name="connsiteY12" fmla="*/ 1025281 h 1876268"/>
                <a:gd name="connsiteX13" fmla="*/ 85725 w 1574360"/>
                <a:gd name="connsiteY13" fmla="*/ 1030169 h 1876268"/>
                <a:gd name="connsiteX14" fmla="*/ 320753 w 1574360"/>
                <a:gd name="connsiteY14" fmla="*/ 789562 h 1876268"/>
                <a:gd name="connsiteX15" fmla="*/ 85725 w 1574360"/>
                <a:gd name="connsiteY15" fmla="*/ 548955 h 1876268"/>
                <a:gd name="connsiteX16" fmla="*/ 38359 w 1574360"/>
                <a:gd name="connsiteY16" fmla="*/ 553843 h 1876268"/>
                <a:gd name="connsiteX17" fmla="*/ 0 w 1574360"/>
                <a:gd name="connsiteY17" fmla="*/ 566033 h 1876268"/>
                <a:gd name="connsiteX18" fmla="*/ 0 w 1574360"/>
                <a:gd name="connsiteY18"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8359 w 1574360"/>
                <a:gd name="connsiteY12" fmla="*/ 1025281 h 1876268"/>
                <a:gd name="connsiteX13" fmla="*/ 85725 w 1574360"/>
                <a:gd name="connsiteY13" fmla="*/ 1030169 h 1876268"/>
                <a:gd name="connsiteX14" fmla="*/ 320753 w 1574360"/>
                <a:gd name="connsiteY14" fmla="*/ 789562 h 1876268"/>
                <a:gd name="connsiteX15" fmla="*/ 85725 w 1574360"/>
                <a:gd name="connsiteY15" fmla="*/ 548955 h 1876268"/>
                <a:gd name="connsiteX16" fmla="*/ 0 w 1574360"/>
                <a:gd name="connsiteY16" fmla="*/ 566033 h 1876268"/>
                <a:gd name="connsiteX17" fmla="*/ 0 w 1574360"/>
                <a:gd name="connsiteY17"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8359 w 1574360"/>
                <a:gd name="connsiteY12" fmla="*/ 1025281 h 1876268"/>
                <a:gd name="connsiteX13" fmla="*/ 85725 w 1574360"/>
                <a:gd name="connsiteY13" fmla="*/ 1030169 h 1876268"/>
                <a:gd name="connsiteX14" fmla="*/ 320753 w 1574360"/>
                <a:gd name="connsiteY14" fmla="*/ 789562 h 1876268"/>
                <a:gd name="connsiteX15" fmla="*/ 0 w 1574360"/>
                <a:gd name="connsiteY15" fmla="*/ 566033 h 1876268"/>
                <a:gd name="connsiteX16" fmla="*/ 0 w 1574360"/>
                <a:gd name="connsiteY16"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85725 w 1574360"/>
                <a:gd name="connsiteY12" fmla="*/ 1030169 h 1876268"/>
                <a:gd name="connsiteX13" fmla="*/ 320753 w 1574360"/>
                <a:gd name="connsiteY13" fmla="*/ 789562 h 1876268"/>
                <a:gd name="connsiteX14" fmla="*/ 0 w 1574360"/>
                <a:gd name="connsiteY14" fmla="*/ 566033 h 1876268"/>
                <a:gd name="connsiteX15" fmla="*/ 0 w 1574360"/>
                <a:gd name="connsiteY15"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 name="connsiteX0" fmla="*/ 0 w 1574360"/>
                <a:gd name="connsiteY0" fmla="*/ 0 h 1876268"/>
                <a:gd name="connsiteX1" fmla="*/ 1574360 w 1574360"/>
                <a:gd name="connsiteY1" fmla="*/ 0 h 1876268"/>
                <a:gd name="connsiteX2" fmla="*/ 1574360 w 1574360"/>
                <a:gd name="connsiteY2" fmla="*/ 1574360 h 1876268"/>
                <a:gd name="connsiteX3" fmla="*/ 1574360 w 1574360"/>
                <a:gd name="connsiteY3" fmla="*/ 1574363 h 1876268"/>
                <a:gd name="connsiteX4" fmla="*/ 1015855 w 1574360"/>
                <a:gd name="connsiteY4" fmla="*/ 1574363 h 1876268"/>
                <a:gd name="connsiteX5" fmla="*/ 1024785 w 1574360"/>
                <a:gd name="connsiteY5" fmla="*/ 1649275 h 1876268"/>
                <a:gd name="connsiteX6" fmla="*/ 787180 w 1574360"/>
                <a:gd name="connsiteY6" fmla="*/ 1876259 h 1876268"/>
                <a:gd name="connsiteX7" fmla="*/ 550805 w 1574360"/>
                <a:gd name="connsiteY7" fmla="*/ 1620514 h 1876268"/>
                <a:gd name="connsiteX8" fmla="*/ 558505 w 1574360"/>
                <a:gd name="connsiteY8" fmla="*/ 1574363 h 1876268"/>
                <a:gd name="connsiteX9" fmla="*/ 0 w 1574360"/>
                <a:gd name="connsiteY9" fmla="*/ 1574363 h 1876268"/>
                <a:gd name="connsiteX10" fmla="*/ 0 w 1574360"/>
                <a:gd name="connsiteY10" fmla="*/ 1574360 h 1876268"/>
                <a:gd name="connsiteX11" fmla="*/ 0 w 1574360"/>
                <a:gd name="connsiteY11" fmla="*/ 1013091 h 1876268"/>
                <a:gd name="connsiteX12" fmla="*/ 320753 w 1574360"/>
                <a:gd name="connsiteY12" fmla="*/ 789562 h 1876268"/>
                <a:gd name="connsiteX13" fmla="*/ 0 w 1574360"/>
                <a:gd name="connsiteY13" fmla="*/ 566033 h 1876268"/>
                <a:gd name="connsiteX14" fmla="*/ 0 w 1574360"/>
                <a:gd name="connsiteY14" fmla="*/ 0 h 187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4360" h="1876268">
                  <a:moveTo>
                    <a:pt x="0" y="0"/>
                  </a:moveTo>
                  <a:lnTo>
                    <a:pt x="1574360" y="0"/>
                  </a:lnTo>
                  <a:lnTo>
                    <a:pt x="1574360" y="1574360"/>
                  </a:lnTo>
                  <a:lnTo>
                    <a:pt x="1574360" y="1574363"/>
                  </a:lnTo>
                  <a:lnTo>
                    <a:pt x="1015855" y="1574363"/>
                  </a:lnTo>
                  <a:lnTo>
                    <a:pt x="1024785" y="1649275"/>
                  </a:lnTo>
                  <a:cubicBezTo>
                    <a:pt x="1022569" y="1810418"/>
                    <a:pt x="869535" y="1877200"/>
                    <a:pt x="787180" y="1876259"/>
                  </a:cubicBezTo>
                  <a:cubicBezTo>
                    <a:pt x="616114" y="1874306"/>
                    <a:pt x="543982" y="1733358"/>
                    <a:pt x="550805" y="1620514"/>
                  </a:cubicBezTo>
                  <a:lnTo>
                    <a:pt x="558505" y="1574363"/>
                  </a:lnTo>
                  <a:lnTo>
                    <a:pt x="0" y="1574363"/>
                  </a:lnTo>
                  <a:lnTo>
                    <a:pt x="0" y="1574360"/>
                  </a:lnTo>
                  <a:lnTo>
                    <a:pt x="0" y="1013091"/>
                  </a:lnTo>
                  <a:cubicBezTo>
                    <a:pt x="192643" y="1060025"/>
                    <a:pt x="315114" y="950201"/>
                    <a:pt x="320753" y="789562"/>
                  </a:cubicBezTo>
                  <a:cubicBezTo>
                    <a:pt x="325511" y="654020"/>
                    <a:pt x="184427" y="495221"/>
                    <a:pt x="0" y="566033"/>
                  </a:cubicBezTo>
                  <a:lnTo>
                    <a:pt x="0" y="0"/>
                  </a:lnTo>
                  <a:close/>
                </a:path>
              </a:pathLst>
            </a:custGeom>
            <a:solidFill>
              <a:srgbClr val="D2831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Arial" panose="020B0604020202020204" pitchFamily="34" charset="0"/>
                <a:cs typeface="Arial" panose="020B0604020202020204" pitchFamily="34" charset="0"/>
              </a:endParaRPr>
            </a:p>
          </p:txBody>
        </p:sp>
        <p:sp>
          <p:nvSpPr>
            <p:cNvPr id="181" name="TextBox 142">
              <a:extLst>
                <a:ext uri="{FF2B5EF4-FFF2-40B4-BE49-F238E27FC236}">
                  <a16:creationId xmlns="" xmlns:a16="http://schemas.microsoft.com/office/drawing/2014/main" id="{D399A722-D0F0-4A50-95E1-0FD42F5CBB21}"/>
                </a:ext>
              </a:extLst>
            </p:cNvPr>
            <p:cNvSpPr txBox="1"/>
            <p:nvPr/>
          </p:nvSpPr>
          <p:spPr>
            <a:xfrm>
              <a:off x="7809205" y="2252188"/>
              <a:ext cx="1347478" cy="584775"/>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Inscription</a:t>
              </a:r>
            </a:p>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Mon Rotary</a:t>
              </a:r>
            </a:p>
          </p:txBody>
        </p:sp>
      </p:grpSp>
      <p:grpSp>
        <p:nvGrpSpPr>
          <p:cNvPr id="5" name="Groupe 4">
            <a:extLst>
              <a:ext uri="{FF2B5EF4-FFF2-40B4-BE49-F238E27FC236}">
                <a16:creationId xmlns="" xmlns:a16="http://schemas.microsoft.com/office/drawing/2014/main" id="{54012CB2-533B-4FE5-8B23-2119C4FEE056}"/>
              </a:ext>
            </a:extLst>
          </p:cNvPr>
          <p:cNvGrpSpPr/>
          <p:nvPr/>
        </p:nvGrpSpPr>
        <p:grpSpPr>
          <a:xfrm>
            <a:off x="5452687" y="1596444"/>
            <a:ext cx="2431206" cy="2040003"/>
            <a:chOff x="4459921" y="1524575"/>
            <a:chExt cx="2431206" cy="2040003"/>
          </a:xfrm>
        </p:grpSpPr>
        <p:sp>
          <p:nvSpPr>
            <p:cNvPr id="183" name="Freeform 45">
              <a:extLst>
                <a:ext uri="{FF2B5EF4-FFF2-40B4-BE49-F238E27FC236}">
                  <a16:creationId xmlns="" xmlns:a16="http://schemas.microsoft.com/office/drawing/2014/main" id="{7756105E-8F2B-4E97-AD7E-B933B87CB8EC}"/>
                </a:ext>
              </a:extLst>
            </p:cNvPr>
            <p:cNvSpPr/>
            <p:nvPr/>
          </p:nvSpPr>
          <p:spPr>
            <a:xfrm>
              <a:off x="4459921" y="1524575"/>
              <a:ext cx="2431206" cy="2040003"/>
            </a:xfrm>
            <a:custGeom>
              <a:avLst/>
              <a:gdLst>
                <a:gd name="connsiteX0" fmla="*/ 0 w 2431206"/>
                <a:gd name="connsiteY0" fmla="*/ 0 h 2040003"/>
                <a:gd name="connsiteX1" fmla="*/ 2040003 w 2431206"/>
                <a:gd name="connsiteY1" fmla="*/ 0 h 2040003"/>
                <a:gd name="connsiteX2" fmla="*/ 2040007 w 2431206"/>
                <a:gd name="connsiteY2" fmla="*/ 0 h 2040003"/>
                <a:gd name="connsiteX3" fmla="*/ 2040007 w 2431206"/>
                <a:gd name="connsiteY3" fmla="*/ 723692 h 2040003"/>
                <a:gd name="connsiteX4" fmla="*/ 2099808 w 2431206"/>
                <a:gd name="connsiteY4" fmla="*/ 713714 h 2040003"/>
                <a:gd name="connsiteX5" fmla="*/ 2431194 w 2431206"/>
                <a:gd name="connsiteY5" fmla="*/ 1020001 h 2040003"/>
                <a:gd name="connsiteX6" fmla="*/ 2137076 w 2431206"/>
                <a:gd name="connsiteY6" fmla="*/ 1327882 h 2040003"/>
                <a:gd name="connsiteX7" fmla="*/ 2040007 w 2431206"/>
                <a:gd name="connsiteY7" fmla="*/ 1316311 h 2040003"/>
                <a:gd name="connsiteX8" fmla="*/ 2040007 w 2431206"/>
                <a:gd name="connsiteY8" fmla="*/ 2040003 h 2040003"/>
                <a:gd name="connsiteX9" fmla="*/ 2040003 w 2431206"/>
                <a:gd name="connsiteY9" fmla="*/ 2040003 h 2040003"/>
                <a:gd name="connsiteX10" fmla="*/ 1308711 w 2431206"/>
                <a:gd name="connsiteY10" fmla="*/ 2040003 h 2040003"/>
                <a:gd name="connsiteX11" fmla="*/ 1020004 w 2431206"/>
                <a:gd name="connsiteY11" fmla="*/ 1624326 h 2040003"/>
                <a:gd name="connsiteX12" fmla="*/ 731298 w 2431206"/>
                <a:gd name="connsiteY12" fmla="*/ 2040003 h 2040003"/>
                <a:gd name="connsiteX13" fmla="*/ 0 w 2431206"/>
                <a:gd name="connsiteY13" fmla="*/ 2040003 h 2040003"/>
                <a:gd name="connsiteX14" fmla="*/ 0 w 2431206"/>
                <a:gd name="connsiteY14" fmla="*/ 1310123 h 2040003"/>
                <a:gd name="connsiteX15" fmla="*/ 410992 w 2431206"/>
                <a:gd name="connsiteY15" fmla="*/ 1020001 h 2040003"/>
                <a:gd name="connsiteX16" fmla="*/ 0 w 2431206"/>
                <a:gd name="connsiteY16" fmla="*/ 729879 h 2040003"/>
                <a:gd name="connsiteX17" fmla="*/ 0 w 2431206"/>
                <a:gd name="connsiteY17" fmla="*/ 0 h 204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1206" h="2040003">
                  <a:moveTo>
                    <a:pt x="0" y="0"/>
                  </a:moveTo>
                  <a:lnTo>
                    <a:pt x="2040003" y="0"/>
                  </a:lnTo>
                  <a:lnTo>
                    <a:pt x="2040007" y="0"/>
                  </a:lnTo>
                  <a:lnTo>
                    <a:pt x="2040007" y="723692"/>
                  </a:lnTo>
                  <a:lnTo>
                    <a:pt x="2099808" y="713714"/>
                  </a:lnTo>
                  <a:cubicBezTo>
                    <a:pt x="2246028" y="704873"/>
                    <a:pt x="2428663" y="798339"/>
                    <a:pt x="2431194" y="1020001"/>
                  </a:cubicBezTo>
                  <a:cubicBezTo>
                    <a:pt x="2432413" y="1126714"/>
                    <a:pt x="2345879" y="1325010"/>
                    <a:pt x="2137076" y="1327882"/>
                  </a:cubicBezTo>
                  <a:lnTo>
                    <a:pt x="2040007" y="1316311"/>
                  </a:lnTo>
                  <a:lnTo>
                    <a:pt x="2040007" y="2040003"/>
                  </a:lnTo>
                  <a:lnTo>
                    <a:pt x="2040003" y="2040003"/>
                  </a:lnTo>
                  <a:lnTo>
                    <a:pt x="1308711" y="2040003"/>
                  </a:lnTo>
                  <a:cubicBezTo>
                    <a:pt x="1396984" y="1805895"/>
                    <a:pt x="1191924" y="1618438"/>
                    <a:pt x="1020004" y="1624326"/>
                  </a:cubicBezTo>
                  <a:cubicBezTo>
                    <a:pt x="816129" y="1631309"/>
                    <a:pt x="657485" y="1802688"/>
                    <a:pt x="731298" y="2040003"/>
                  </a:cubicBezTo>
                  <a:lnTo>
                    <a:pt x="0" y="2040003"/>
                  </a:lnTo>
                  <a:lnTo>
                    <a:pt x="0" y="1310123"/>
                  </a:lnTo>
                  <a:cubicBezTo>
                    <a:pt x="275379" y="1394629"/>
                    <a:pt x="403386" y="1166009"/>
                    <a:pt x="410992" y="1020001"/>
                  </a:cubicBezTo>
                  <a:cubicBezTo>
                    <a:pt x="417637" y="892438"/>
                    <a:pt x="272777" y="642886"/>
                    <a:pt x="0" y="729879"/>
                  </a:cubicBezTo>
                  <a:lnTo>
                    <a:pt x="0" y="0"/>
                  </a:lnTo>
                  <a:close/>
                </a:path>
              </a:pathLst>
            </a:custGeom>
            <a:solidFill>
              <a:srgbClr val="0177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Arial" panose="020B0604020202020204" pitchFamily="34" charset="0"/>
                <a:cs typeface="Arial" panose="020B0604020202020204" pitchFamily="34" charset="0"/>
              </a:endParaRPr>
            </a:p>
          </p:txBody>
        </p:sp>
        <p:sp>
          <p:nvSpPr>
            <p:cNvPr id="169" name="TextBox 30">
              <a:extLst>
                <a:ext uri="{FF2B5EF4-FFF2-40B4-BE49-F238E27FC236}">
                  <a16:creationId xmlns="" xmlns:a16="http://schemas.microsoft.com/office/drawing/2014/main" id="{94984E02-5057-47D6-A56B-9494E263DB8C}"/>
                </a:ext>
              </a:extLst>
            </p:cNvPr>
            <p:cNvSpPr txBox="1"/>
            <p:nvPr/>
          </p:nvSpPr>
          <p:spPr>
            <a:xfrm>
              <a:off x="4752594" y="2069228"/>
              <a:ext cx="1701451" cy="830997"/>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PV Réunions et Assemblées Générales</a:t>
              </a:r>
            </a:p>
          </p:txBody>
        </p:sp>
      </p:grpSp>
      <p:grpSp>
        <p:nvGrpSpPr>
          <p:cNvPr id="4" name="Groupe 3">
            <a:extLst>
              <a:ext uri="{FF2B5EF4-FFF2-40B4-BE49-F238E27FC236}">
                <a16:creationId xmlns="" xmlns:a16="http://schemas.microsoft.com/office/drawing/2014/main" id="{047CA850-DB4B-4F78-BF65-3AF86A39AA95}"/>
              </a:ext>
            </a:extLst>
          </p:cNvPr>
          <p:cNvGrpSpPr/>
          <p:nvPr/>
        </p:nvGrpSpPr>
        <p:grpSpPr>
          <a:xfrm>
            <a:off x="2877071" y="1587866"/>
            <a:ext cx="2431207" cy="2439784"/>
            <a:chOff x="1501280" y="1524573"/>
            <a:chExt cx="2431207" cy="2439784"/>
          </a:xfrm>
        </p:grpSpPr>
        <p:sp>
          <p:nvSpPr>
            <p:cNvPr id="206" name="Freeform 50">
              <a:extLst>
                <a:ext uri="{FF2B5EF4-FFF2-40B4-BE49-F238E27FC236}">
                  <a16:creationId xmlns="" xmlns:a16="http://schemas.microsoft.com/office/drawing/2014/main" id="{08133524-1F1D-4A84-9967-7D1E0149AC25}"/>
                </a:ext>
              </a:extLst>
            </p:cNvPr>
            <p:cNvSpPr/>
            <p:nvPr/>
          </p:nvSpPr>
          <p:spPr>
            <a:xfrm>
              <a:off x="1501280" y="1524573"/>
              <a:ext cx="2431207" cy="2439784"/>
            </a:xfrm>
            <a:custGeom>
              <a:avLst/>
              <a:gdLst>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795082 w 2042980"/>
                <a:gd name="connsiteY31" fmla="*/ 224083 h 2057038"/>
                <a:gd name="connsiteX32" fmla="*/ 1019110 w 2042980"/>
                <a:gd name="connsiteY32"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1019110 w 2042980"/>
                <a:gd name="connsiteY31"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1019110 w 2042980"/>
                <a:gd name="connsiteY30" fmla="*/ 0 h 2057038"/>
                <a:gd name="connsiteX0" fmla="*/ 1019110 w 2042980"/>
                <a:gd name="connsiteY0" fmla="*/ 28 h 2057066"/>
                <a:gd name="connsiteX1" fmla="*/ 1238587 w 2042980"/>
                <a:gd name="connsiteY1" fmla="*/ 269272 h 2057066"/>
                <a:gd name="connsiteX2" fmla="*/ 1233101 w 2042980"/>
                <a:gd name="connsiteY2" fmla="*/ 286947 h 2057066"/>
                <a:gd name="connsiteX3" fmla="*/ 1759157 w 2042980"/>
                <a:gd name="connsiteY3" fmla="*/ 286947 h 2057066"/>
                <a:gd name="connsiteX4" fmla="*/ 1759157 w 2042980"/>
                <a:gd name="connsiteY4" fmla="*/ 812012 h 2057066"/>
                <a:gd name="connsiteX5" fmla="*/ 1773803 w 2042980"/>
                <a:gd name="connsiteY5" fmla="*/ 807465 h 2057066"/>
                <a:gd name="connsiteX6" fmla="*/ 1818952 w 2042980"/>
                <a:gd name="connsiteY6" fmla="*/ 802912 h 2057066"/>
                <a:gd name="connsiteX7" fmla="*/ 2042980 w 2042980"/>
                <a:gd name="connsiteY7" fmla="*/ 1026995 h 2057066"/>
                <a:gd name="connsiteX8" fmla="*/ 1818952 w 2042980"/>
                <a:gd name="connsiteY8" fmla="*/ 1251078 h 2057066"/>
                <a:gd name="connsiteX9" fmla="*/ 1773803 w 2042980"/>
                <a:gd name="connsiteY9" fmla="*/ 1246526 h 2057066"/>
                <a:gd name="connsiteX10" fmla="*/ 1759157 w 2042980"/>
                <a:gd name="connsiteY10" fmla="*/ 1241978 h 2057066"/>
                <a:gd name="connsiteX11" fmla="*/ 1759157 w 2042980"/>
                <a:gd name="connsiteY11" fmla="*/ 1767043 h 2057066"/>
                <a:gd name="connsiteX12" fmla="*/ 1232138 w 2042980"/>
                <a:gd name="connsiteY12" fmla="*/ 1767043 h 2057066"/>
                <a:gd name="connsiteX13" fmla="*/ 1238587 w 2042980"/>
                <a:gd name="connsiteY13" fmla="*/ 1787822 h 2057066"/>
                <a:gd name="connsiteX14" fmla="*/ 1243138 w 2042980"/>
                <a:gd name="connsiteY14" fmla="*/ 1832983 h 2057066"/>
                <a:gd name="connsiteX15" fmla="*/ 1019110 w 2042980"/>
                <a:gd name="connsiteY15" fmla="*/ 2057066 h 2057066"/>
                <a:gd name="connsiteX16" fmla="*/ 795082 w 2042980"/>
                <a:gd name="connsiteY16" fmla="*/ 1832983 h 2057066"/>
                <a:gd name="connsiteX17" fmla="*/ 799634 w 2042980"/>
                <a:gd name="connsiteY17" fmla="*/ 1787822 h 2057066"/>
                <a:gd name="connsiteX18" fmla="*/ 806082 w 2042980"/>
                <a:gd name="connsiteY18" fmla="*/ 1767043 h 2057066"/>
                <a:gd name="connsiteX19" fmla="*/ 279063 w 2042980"/>
                <a:gd name="connsiteY19" fmla="*/ 1767043 h 2057066"/>
                <a:gd name="connsiteX20" fmla="*/ 279063 w 2042980"/>
                <a:gd name="connsiteY20" fmla="*/ 1243456 h 2057066"/>
                <a:gd name="connsiteX21" fmla="*/ 269177 w 2042980"/>
                <a:gd name="connsiteY21" fmla="*/ 1246526 h 2057066"/>
                <a:gd name="connsiteX22" fmla="*/ 224028 w 2042980"/>
                <a:gd name="connsiteY22" fmla="*/ 1251078 h 2057066"/>
                <a:gd name="connsiteX23" fmla="*/ 0 w 2042980"/>
                <a:gd name="connsiteY23" fmla="*/ 1026995 h 2057066"/>
                <a:gd name="connsiteX24" fmla="*/ 224028 w 2042980"/>
                <a:gd name="connsiteY24" fmla="*/ 802912 h 2057066"/>
                <a:gd name="connsiteX25" fmla="*/ 269177 w 2042980"/>
                <a:gd name="connsiteY25" fmla="*/ 807465 h 2057066"/>
                <a:gd name="connsiteX26" fmla="*/ 279063 w 2042980"/>
                <a:gd name="connsiteY26" fmla="*/ 810534 h 2057066"/>
                <a:gd name="connsiteX27" fmla="*/ 279063 w 2042980"/>
                <a:gd name="connsiteY27" fmla="*/ 286947 h 2057066"/>
                <a:gd name="connsiteX28" fmla="*/ 805119 w 2042980"/>
                <a:gd name="connsiteY28" fmla="*/ 286947 h 2057066"/>
                <a:gd name="connsiteX29" fmla="*/ 1019110 w 2042980"/>
                <a:gd name="connsiteY29" fmla="*/ 28 h 2057066"/>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1433 h 2058471"/>
                <a:gd name="connsiteX1" fmla="*/ 1233101 w 2042980"/>
                <a:gd name="connsiteY1" fmla="*/ 288352 h 2058471"/>
                <a:gd name="connsiteX2" fmla="*/ 1759157 w 2042980"/>
                <a:gd name="connsiteY2" fmla="*/ 288352 h 2058471"/>
                <a:gd name="connsiteX3" fmla="*/ 1759157 w 2042980"/>
                <a:gd name="connsiteY3" fmla="*/ 813417 h 2058471"/>
                <a:gd name="connsiteX4" fmla="*/ 1773803 w 2042980"/>
                <a:gd name="connsiteY4" fmla="*/ 808870 h 2058471"/>
                <a:gd name="connsiteX5" fmla="*/ 1818952 w 2042980"/>
                <a:gd name="connsiteY5" fmla="*/ 804317 h 2058471"/>
                <a:gd name="connsiteX6" fmla="*/ 2042980 w 2042980"/>
                <a:gd name="connsiteY6" fmla="*/ 1028400 h 2058471"/>
                <a:gd name="connsiteX7" fmla="*/ 1818952 w 2042980"/>
                <a:gd name="connsiteY7" fmla="*/ 1252483 h 2058471"/>
                <a:gd name="connsiteX8" fmla="*/ 1773803 w 2042980"/>
                <a:gd name="connsiteY8" fmla="*/ 1247931 h 2058471"/>
                <a:gd name="connsiteX9" fmla="*/ 1759157 w 2042980"/>
                <a:gd name="connsiteY9" fmla="*/ 1243383 h 2058471"/>
                <a:gd name="connsiteX10" fmla="*/ 1759157 w 2042980"/>
                <a:gd name="connsiteY10" fmla="*/ 1768448 h 2058471"/>
                <a:gd name="connsiteX11" fmla="*/ 1232138 w 2042980"/>
                <a:gd name="connsiteY11" fmla="*/ 1768448 h 2058471"/>
                <a:gd name="connsiteX12" fmla="*/ 1238587 w 2042980"/>
                <a:gd name="connsiteY12" fmla="*/ 1789227 h 2058471"/>
                <a:gd name="connsiteX13" fmla="*/ 1243138 w 2042980"/>
                <a:gd name="connsiteY13" fmla="*/ 1834388 h 2058471"/>
                <a:gd name="connsiteX14" fmla="*/ 1019110 w 2042980"/>
                <a:gd name="connsiteY14" fmla="*/ 2058471 h 2058471"/>
                <a:gd name="connsiteX15" fmla="*/ 795082 w 2042980"/>
                <a:gd name="connsiteY15" fmla="*/ 1834388 h 2058471"/>
                <a:gd name="connsiteX16" fmla="*/ 799634 w 2042980"/>
                <a:gd name="connsiteY16" fmla="*/ 1789227 h 2058471"/>
                <a:gd name="connsiteX17" fmla="*/ 806082 w 2042980"/>
                <a:gd name="connsiteY17" fmla="*/ 1768448 h 2058471"/>
                <a:gd name="connsiteX18" fmla="*/ 279063 w 2042980"/>
                <a:gd name="connsiteY18" fmla="*/ 1768448 h 2058471"/>
                <a:gd name="connsiteX19" fmla="*/ 279063 w 2042980"/>
                <a:gd name="connsiteY19" fmla="*/ 1244861 h 2058471"/>
                <a:gd name="connsiteX20" fmla="*/ 269177 w 2042980"/>
                <a:gd name="connsiteY20" fmla="*/ 1247931 h 2058471"/>
                <a:gd name="connsiteX21" fmla="*/ 224028 w 2042980"/>
                <a:gd name="connsiteY21" fmla="*/ 1252483 h 2058471"/>
                <a:gd name="connsiteX22" fmla="*/ 0 w 2042980"/>
                <a:gd name="connsiteY22" fmla="*/ 1028400 h 2058471"/>
                <a:gd name="connsiteX23" fmla="*/ 224028 w 2042980"/>
                <a:gd name="connsiteY23" fmla="*/ 804317 h 2058471"/>
                <a:gd name="connsiteX24" fmla="*/ 269177 w 2042980"/>
                <a:gd name="connsiteY24" fmla="*/ 808870 h 2058471"/>
                <a:gd name="connsiteX25" fmla="*/ 279063 w 2042980"/>
                <a:gd name="connsiteY25" fmla="*/ 811939 h 2058471"/>
                <a:gd name="connsiteX26" fmla="*/ 279063 w 2042980"/>
                <a:gd name="connsiteY26" fmla="*/ 288352 h 2058471"/>
                <a:gd name="connsiteX27" fmla="*/ 805119 w 2042980"/>
                <a:gd name="connsiteY27" fmla="*/ 288352 h 2058471"/>
                <a:gd name="connsiteX28" fmla="*/ 1019110 w 2042980"/>
                <a:gd name="connsiteY28" fmla="*/ 1433 h 2058471"/>
                <a:gd name="connsiteX0" fmla="*/ 1019110 w 2042980"/>
                <a:gd name="connsiteY0" fmla="*/ 137 h 2057175"/>
                <a:gd name="connsiteX1" fmla="*/ 1233101 w 2042980"/>
                <a:gd name="connsiteY1" fmla="*/ 287056 h 2057175"/>
                <a:gd name="connsiteX2" fmla="*/ 1759157 w 2042980"/>
                <a:gd name="connsiteY2" fmla="*/ 287056 h 2057175"/>
                <a:gd name="connsiteX3" fmla="*/ 1759157 w 2042980"/>
                <a:gd name="connsiteY3" fmla="*/ 812121 h 2057175"/>
                <a:gd name="connsiteX4" fmla="*/ 1773803 w 2042980"/>
                <a:gd name="connsiteY4" fmla="*/ 807574 h 2057175"/>
                <a:gd name="connsiteX5" fmla="*/ 1818952 w 2042980"/>
                <a:gd name="connsiteY5" fmla="*/ 803021 h 2057175"/>
                <a:gd name="connsiteX6" fmla="*/ 2042980 w 2042980"/>
                <a:gd name="connsiteY6" fmla="*/ 1027104 h 2057175"/>
                <a:gd name="connsiteX7" fmla="*/ 1818952 w 2042980"/>
                <a:gd name="connsiteY7" fmla="*/ 1251187 h 2057175"/>
                <a:gd name="connsiteX8" fmla="*/ 1773803 w 2042980"/>
                <a:gd name="connsiteY8" fmla="*/ 1246635 h 2057175"/>
                <a:gd name="connsiteX9" fmla="*/ 1759157 w 2042980"/>
                <a:gd name="connsiteY9" fmla="*/ 1242087 h 2057175"/>
                <a:gd name="connsiteX10" fmla="*/ 1759157 w 2042980"/>
                <a:gd name="connsiteY10" fmla="*/ 1767152 h 2057175"/>
                <a:gd name="connsiteX11" fmla="*/ 1232138 w 2042980"/>
                <a:gd name="connsiteY11" fmla="*/ 1767152 h 2057175"/>
                <a:gd name="connsiteX12" fmla="*/ 1238587 w 2042980"/>
                <a:gd name="connsiteY12" fmla="*/ 1787931 h 2057175"/>
                <a:gd name="connsiteX13" fmla="*/ 1243138 w 2042980"/>
                <a:gd name="connsiteY13" fmla="*/ 1833092 h 2057175"/>
                <a:gd name="connsiteX14" fmla="*/ 1019110 w 2042980"/>
                <a:gd name="connsiteY14" fmla="*/ 2057175 h 2057175"/>
                <a:gd name="connsiteX15" fmla="*/ 795082 w 2042980"/>
                <a:gd name="connsiteY15" fmla="*/ 1833092 h 2057175"/>
                <a:gd name="connsiteX16" fmla="*/ 799634 w 2042980"/>
                <a:gd name="connsiteY16" fmla="*/ 1787931 h 2057175"/>
                <a:gd name="connsiteX17" fmla="*/ 806082 w 2042980"/>
                <a:gd name="connsiteY17" fmla="*/ 1767152 h 2057175"/>
                <a:gd name="connsiteX18" fmla="*/ 279063 w 2042980"/>
                <a:gd name="connsiteY18" fmla="*/ 1767152 h 2057175"/>
                <a:gd name="connsiteX19" fmla="*/ 279063 w 2042980"/>
                <a:gd name="connsiteY19" fmla="*/ 1243565 h 2057175"/>
                <a:gd name="connsiteX20" fmla="*/ 269177 w 2042980"/>
                <a:gd name="connsiteY20" fmla="*/ 1246635 h 2057175"/>
                <a:gd name="connsiteX21" fmla="*/ 224028 w 2042980"/>
                <a:gd name="connsiteY21" fmla="*/ 1251187 h 2057175"/>
                <a:gd name="connsiteX22" fmla="*/ 0 w 2042980"/>
                <a:gd name="connsiteY22" fmla="*/ 1027104 h 2057175"/>
                <a:gd name="connsiteX23" fmla="*/ 224028 w 2042980"/>
                <a:gd name="connsiteY23" fmla="*/ 803021 h 2057175"/>
                <a:gd name="connsiteX24" fmla="*/ 269177 w 2042980"/>
                <a:gd name="connsiteY24" fmla="*/ 807574 h 2057175"/>
                <a:gd name="connsiteX25" fmla="*/ 279063 w 2042980"/>
                <a:gd name="connsiteY25" fmla="*/ 810643 h 2057175"/>
                <a:gd name="connsiteX26" fmla="*/ 279063 w 2042980"/>
                <a:gd name="connsiteY26" fmla="*/ 287056 h 2057175"/>
                <a:gd name="connsiteX27" fmla="*/ 805119 w 2042980"/>
                <a:gd name="connsiteY27" fmla="*/ 287056 h 2057175"/>
                <a:gd name="connsiteX28" fmla="*/ 1019110 w 2042980"/>
                <a:gd name="connsiteY28" fmla="*/ 137 h 2057175"/>
                <a:gd name="connsiteX0" fmla="*/ 1019110 w 2042980"/>
                <a:gd name="connsiteY0" fmla="*/ 14 h 2057052"/>
                <a:gd name="connsiteX1" fmla="*/ 1233101 w 2042980"/>
                <a:gd name="connsiteY1" fmla="*/ 286933 h 2057052"/>
                <a:gd name="connsiteX2" fmla="*/ 1759157 w 2042980"/>
                <a:gd name="connsiteY2" fmla="*/ 286933 h 2057052"/>
                <a:gd name="connsiteX3" fmla="*/ 1759157 w 2042980"/>
                <a:gd name="connsiteY3" fmla="*/ 811998 h 2057052"/>
                <a:gd name="connsiteX4" fmla="*/ 1773803 w 2042980"/>
                <a:gd name="connsiteY4" fmla="*/ 807451 h 2057052"/>
                <a:gd name="connsiteX5" fmla="*/ 1818952 w 2042980"/>
                <a:gd name="connsiteY5" fmla="*/ 802898 h 2057052"/>
                <a:gd name="connsiteX6" fmla="*/ 2042980 w 2042980"/>
                <a:gd name="connsiteY6" fmla="*/ 1026981 h 2057052"/>
                <a:gd name="connsiteX7" fmla="*/ 1818952 w 2042980"/>
                <a:gd name="connsiteY7" fmla="*/ 1251064 h 2057052"/>
                <a:gd name="connsiteX8" fmla="*/ 1773803 w 2042980"/>
                <a:gd name="connsiteY8" fmla="*/ 1246512 h 2057052"/>
                <a:gd name="connsiteX9" fmla="*/ 1759157 w 2042980"/>
                <a:gd name="connsiteY9" fmla="*/ 1241964 h 2057052"/>
                <a:gd name="connsiteX10" fmla="*/ 1759157 w 2042980"/>
                <a:gd name="connsiteY10" fmla="*/ 1767029 h 2057052"/>
                <a:gd name="connsiteX11" fmla="*/ 1232138 w 2042980"/>
                <a:gd name="connsiteY11" fmla="*/ 1767029 h 2057052"/>
                <a:gd name="connsiteX12" fmla="*/ 1238587 w 2042980"/>
                <a:gd name="connsiteY12" fmla="*/ 1787808 h 2057052"/>
                <a:gd name="connsiteX13" fmla="*/ 1243138 w 2042980"/>
                <a:gd name="connsiteY13" fmla="*/ 1832969 h 2057052"/>
                <a:gd name="connsiteX14" fmla="*/ 1019110 w 2042980"/>
                <a:gd name="connsiteY14" fmla="*/ 2057052 h 2057052"/>
                <a:gd name="connsiteX15" fmla="*/ 795082 w 2042980"/>
                <a:gd name="connsiteY15" fmla="*/ 1832969 h 2057052"/>
                <a:gd name="connsiteX16" fmla="*/ 799634 w 2042980"/>
                <a:gd name="connsiteY16" fmla="*/ 1787808 h 2057052"/>
                <a:gd name="connsiteX17" fmla="*/ 806082 w 2042980"/>
                <a:gd name="connsiteY17" fmla="*/ 1767029 h 2057052"/>
                <a:gd name="connsiteX18" fmla="*/ 279063 w 2042980"/>
                <a:gd name="connsiteY18" fmla="*/ 1767029 h 2057052"/>
                <a:gd name="connsiteX19" fmla="*/ 279063 w 2042980"/>
                <a:gd name="connsiteY19" fmla="*/ 1243442 h 2057052"/>
                <a:gd name="connsiteX20" fmla="*/ 269177 w 2042980"/>
                <a:gd name="connsiteY20" fmla="*/ 1246512 h 2057052"/>
                <a:gd name="connsiteX21" fmla="*/ 224028 w 2042980"/>
                <a:gd name="connsiteY21" fmla="*/ 1251064 h 2057052"/>
                <a:gd name="connsiteX22" fmla="*/ 0 w 2042980"/>
                <a:gd name="connsiteY22" fmla="*/ 1026981 h 2057052"/>
                <a:gd name="connsiteX23" fmla="*/ 224028 w 2042980"/>
                <a:gd name="connsiteY23" fmla="*/ 802898 h 2057052"/>
                <a:gd name="connsiteX24" fmla="*/ 269177 w 2042980"/>
                <a:gd name="connsiteY24" fmla="*/ 807451 h 2057052"/>
                <a:gd name="connsiteX25" fmla="*/ 279063 w 2042980"/>
                <a:gd name="connsiteY25" fmla="*/ 810520 h 2057052"/>
                <a:gd name="connsiteX26" fmla="*/ 279063 w 2042980"/>
                <a:gd name="connsiteY26" fmla="*/ 286933 h 2057052"/>
                <a:gd name="connsiteX27" fmla="*/ 805119 w 2042980"/>
                <a:gd name="connsiteY27" fmla="*/ 286933 h 2057052"/>
                <a:gd name="connsiteX28" fmla="*/ 1019110 w 2042980"/>
                <a:gd name="connsiteY28" fmla="*/ 14 h 20570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159 h 2057197"/>
                <a:gd name="connsiteX1" fmla="*/ 1233101 w 2042980"/>
                <a:gd name="connsiteY1" fmla="*/ 287078 h 2057197"/>
                <a:gd name="connsiteX2" fmla="*/ 1759157 w 2042980"/>
                <a:gd name="connsiteY2" fmla="*/ 287078 h 2057197"/>
                <a:gd name="connsiteX3" fmla="*/ 1759157 w 2042980"/>
                <a:gd name="connsiteY3" fmla="*/ 812143 h 2057197"/>
                <a:gd name="connsiteX4" fmla="*/ 1773803 w 2042980"/>
                <a:gd name="connsiteY4" fmla="*/ 807596 h 2057197"/>
                <a:gd name="connsiteX5" fmla="*/ 1818952 w 2042980"/>
                <a:gd name="connsiteY5" fmla="*/ 803043 h 2057197"/>
                <a:gd name="connsiteX6" fmla="*/ 2042980 w 2042980"/>
                <a:gd name="connsiteY6" fmla="*/ 1027126 h 2057197"/>
                <a:gd name="connsiteX7" fmla="*/ 1818952 w 2042980"/>
                <a:gd name="connsiteY7" fmla="*/ 1251209 h 2057197"/>
                <a:gd name="connsiteX8" fmla="*/ 1773803 w 2042980"/>
                <a:gd name="connsiteY8" fmla="*/ 1246657 h 2057197"/>
                <a:gd name="connsiteX9" fmla="*/ 1759157 w 2042980"/>
                <a:gd name="connsiteY9" fmla="*/ 1242109 h 2057197"/>
                <a:gd name="connsiteX10" fmla="*/ 1759157 w 2042980"/>
                <a:gd name="connsiteY10" fmla="*/ 1767174 h 2057197"/>
                <a:gd name="connsiteX11" fmla="*/ 1232138 w 2042980"/>
                <a:gd name="connsiteY11" fmla="*/ 1767174 h 2057197"/>
                <a:gd name="connsiteX12" fmla="*/ 1238587 w 2042980"/>
                <a:gd name="connsiteY12" fmla="*/ 1787953 h 2057197"/>
                <a:gd name="connsiteX13" fmla="*/ 1243138 w 2042980"/>
                <a:gd name="connsiteY13" fmla="*/ 1833114 h 2057197"/>
                <a:gd name="connsiteX14" fmla="*/ 1019110 w 2042980"/>
                <a:gd name="connsiteY14" fmla="*/ 2057197 h 2057197"/>
                <a:gd name="connsiteX15" fmla="*/ 795082 w 2042980"/>
                <a:gd name="connsiteY15" fmla="*/ 1833114 h 2057197"/>
                <a:gd name="connsiteX16" fmla="*/ 799634 w 2042980"/>
                <a:gd name="connsiteY16" fmla="*/ 1787953 h 2057197"/>
                <a:gd name="connsiteX17" fmla="*/ 806082 w 2042980"/>
                <a:gd name="connsiteY17" fmla="*/ 1767174 h 2057197"/>
                <a:gd name="connsiteX18" fmla="*/ 279063 w 2042980"/>
                <a:gd name="connsiteY18" fmla="*/ 1767174 h 2057197"/>
                <a:gd name="connsiteX19" fmla="*/ 279063 w 2042980"/>
                <a:gd name="connsiteY19" fmla="*/ 1243587 h 2057197"/>
                <a:gd name="connsiteX20" fmla="*/ 269177 w 2042980"/>
                <a:gd name="connsiteY20" fmla="*/ 1246657 h 2057197"/>
                <a:gd name="connsiteX21" fmla="*/ 224028 w 2042980"/>
                <a:gd name="connsiteY21" fmla="*/ 1251209 h 2057197"/>
                <a:gd name="connsiteX22" fmla="*/ 0 w 2042980"/>
                <a:gd name="connsiteY22" fmla="*/ 1027126 h 2057197"/>
                <a:gd name="connsiteX23" fmla="*/ 224028 w 2042980"/>
                <a:gd name="connsiteY23" fmla="*/ 803043 h 2057197"/>
                <a:gd name="connsiteX24" fmla="*/ 269177 w 2042980"/>
                <a:gd name="connsiteY24" fmla="*/ 807596 h 2057197"/>
                <a:gd name="connsiteX25" fmla="*/ 279063 w 2042980"/>
                <a:gd name="connsiteY25" fmla="*/ 810665 h 2057197"/>
                <a:gd name="connsiteX26" fmla="*/ 279063 w 2042980"/>
                <a:gd name="connsiteY26" fmla="*/ 287078 h 2057197"/>
                <a:gd name="connsiteX27" fmla="*/ 805119 w 2042980"/>
                <a:gd name="connsiteY27" fmla="*/ 287078 h 2057197"/>
                <a:gd name="connsiteX28" fmla="*/ 1019110 w 2042980"/>
                <a:gd name="connsiteY28" fmla="*/ 159 h 2057197"/>
                <a:gd name="connsiteX0" fmla="*/ 1019110 w 2042980"/>
                <a:gd name="connsiteY0" fmla="*/ 183 h 2057221"/>
                <a:gd name="connsiteX1" fmla="*/ 1233101 w 2042980"/>
                <a:gd name="connsiteY1" fmla="*/ 287102 h 2057221"/>
                <a:gd name="connsiteX2" fmla="*/ 1759157 w 2042980"/>
                <a:gd name="connsiteY2" fmla="*/ 287102 h 2057221"/>
                <a:gd name="connsiteX3" fmla="*/ 1759157 w 2042980"/>
                <a:gd name="connsiteY3" fmla="*/ 812167 h 2057221"/>
                <a:gd name="connsiteX4" fmla="*/ 1773803 w 2042980"/>
                <a:gd name="connsiteY4" fmla="*/ 807620 h 2057221"/>
                <a:gd name="connsiteX5" fmla="*/ 1818952 w 2042980"/>
                <a:gd name="connsiteY5" fmla="*/ 803067 h 2057221"/>
                <a:gd name="connsiteX6" fmla="*/ 2042980 w 2042980"/>
                <a:gd name="connsiteY6" fmla="*/ 1027150 h 2057221"/>
                <a:gd name="connsiteX7" fmla="*/ 1818952 w 2042980"/>
                <a:gd name="connsiteY7" fmla="*/ 1251233 h 2057221"/>
                <a:gd name="connsiteX8" fmla="*/ 1773803 w 2042980"/>
                <a:gd name="connsiteY8" fmla="*/ 1246681 h 2057221"/>
                <a:gd name="connsiteX9" fmla="*/ 1759157 w 2042980"/>
                <a:gd name="connsiteY9" fmla="*/ 1242133 h 2057221"/>
                <a:gd name="connsiteX10" fmla="*/ 1759157 w 2042980"/>
                <a:gd name="connsiteY10" fmla="*/ 1767198 h 2057221"/>
                <a:gd name="connsiteX11" fmla="*/ 1232138 w 2042980"/>
                <a:gd name="connsiteY11" fmla="*/ 1767198 h 2057221"/>
                <a:gd name="connsiteX12" fmla="*/ 1238587 w 2042980"/>
                <a:gd name="connsiteY12" fmla="*/ 1787977 h 2057221"/>
                <a:gd name="connsiteX13" fmla="*/ 1243138 w 2042980"/>
                <a:gd name="connsiteY13" fmla="*/ 1833138 h 2057221"/>
                <a:gd name="connsiteX14" fmla="*/ 1019110 w 2042980"/>
                <a:gd name="connsiteY14" fmla="*/ 2057221 h 2057221"/>
                <a:gd name="connsiteX15" fmla="*/ 795082 w 2042980"/>
                <a:gd name="connsiteY15" fmla="*/ 1833138 h 2057221"/>
                <a:gd name="connsiteX16" fmla="*/ 799634 w 2042980"/>
                <a:gd name="connsiteY16" fmla="*/ 1787977 h 2057221"/>
                <a:gd name="connsiteX17" fmla="*/ 806082 w 2042980"/>
                <a:gd name="connsiteY17" fmla="*/ 1767198 h 2057221"/>
                <a:gd name="connsiteX18" fmla="*/ 279063 w 2042980"/>
                <a:gd name="connsiteY18" fmla="*/ 1767198 h 2057221"/>
                <a:gd name="connsiteX19" fmla="*/ 279063 w 2042980"/>
                <a:gd name="connsiteY19" fmla="*/ 1243611 h 2057221"/>
                <a:gd name="connsiteX20" fmla="*/ 269177 w 2042980"/>
                <a:gd name="connsiteY20" fmla="*/ 1246681 h 2057221"/>
                <a:gd name="connsiteX21" fmla="*/ 224028 w 2042980"/>
                <a:gd name="connsiteY21" fmla="*/ 1251233 h 2057221"/>
                <a:gd name="connsiteX22" fmla="*/ 0 w 2042980"/>
                <a:gd name="connsiteY22" fmla="*/ 1027150 h 2057221"/>
                <a:gd name="connsiteX23" fmla="*/ 224028 w 2042980"/>
                <a:gd name="connsiteY23" fmla="*/ 803067 h 2057221"/>
                <a:gd name="connsiteX24" fmla="*/ 269177 w 2042980"/>
                <a:gd name="connsiteY24" fmla="*/ 807620 h 2057221"/>
                <a:gd name="connsiteX25" fmla="*/ 279063 w 2042980"/>
                <a:gd name="connsiteY25" fmla="*/ 810689 h 2057221"/>
                <a:gd name="connsiteX26" fmla="*/ 279063 w 2042980"/>
                <a:gd name="connsiteY26" fmla="*/ 287102 h 2057221"/>
                <a:gd name="connsiteX27" fmla="*/ 805119 w 2042980"/>
                <a:gd name="connsiteY27" fmla="*/ 287102 h 2057221"/>
                <a:gd name="connsiteX28" fmla="*/ 1019110 w 2042980"/>
                <a:gd name="connsiteY28" fmla="*/ 183 h 2057221"/>
                <a:gd name="connsiteX0" fmla="*/ 1019110 w 2042980"/>
                <a:gd name="connsiteY0" fmla="*/ 186 h 2057224"/>
                <a:gd name="connsiteX1" fmla="*/ 1233101 w 2042980"/>
                <a:gd name="connsiteY1" fmla="*/ 287105 h 2057224"/>
                <a:gd name="connsiteX2" fmla="*/ 1759157 w 2042980"/>
                <a:gd name="connsiteY2" fmla="*/ 287105 h 2057224"/>
                <a:gd name="connsiteX3" fmla="*/ 1759157 w 2042980"/>
                <a:gd name="connsiteY3" fmla="*/ 812170 h 2057224"/>
                <a:gd name="connsiteX4" fmla="*/ 1773803 w 2042980"/>
                <a:gd name="connsiteY4" fmla="*/ 807623 h 2057224"/>
                <a:gd name="connsiteX5" fmla="*/ 1818952 w 2042980"/>
                <a:gd name="connsiteY5" fmla="*/ 803070 h 2057224"/>
                <a:gd name="connsiteX6" fmla="*/ 2042980 w 2042980"/>
                <a:gd name="connsiteY6" fmla="*/ 1027153 h 2057224"/>
                <a:gd name="connsiteX7" fmla="*/ 1818952 w 2042980"/>
                <a:gd name="connsiteY7" fmla="*/ 1251236 h 2057224"/>
                <a:gd name="connsiteX8" fmla="*/ 1773803 w 2042980"/>
                <a:gd name="connsiteY8" fmla="*/ 1246684 h 2057224"/>
                <a:gd name="connsiteX9" fmla="*/ 1759157 w 2042980"/>
                <a:gd name="connsiteY9" fmla="*/ 1242136 h 2057224"/>
                <a:gd name="connsiteX10" fmla="*/ 1759157 w 2042980"/>
                <a:gd name="connsiteY10" fmla="*/ 1767201 h 2057224"/>
                <a:gd name="connsiteX11" fmla="*/ 1232138 w 2042980"/>
                <a:gd name="connsiteY11" fmla="*/ 1767201 h 2057224"/>
                <a:gd name="connsiteX12" fmla="*/ 1238587 w 2042980"/>
                <a:gd name="connsiteY12" fmla="*/ 1787980 h 2057224"/>
                <a:gd name="connsiteX13" fmla="*/ 1243138 w 2042980"/>
                <a:gd name="connsiteY13" fmla="*/ 1833141 h 2057224"/>
                <a:gd name="connsiteX14" fmla="*/ 1019110 w 2042980"/>
                <a:gd name="connsiteY14" fmla="*/ 2057224 h 2057224"/>
                <a:gd name="connsiteX15" fmla="*/ 795082 w 2042980"/>
                <a:gd name="connsiteY15" fmla="*/ 1833141 h 2057224"/>
                <a:gd name="connsiteX16" fmla="*/ 799634 w 2042980"/>
                <a:gd name="connsiteY16" fmla="*/ 1787980 h 2057224"/>
                <a:gd name="connsiteX17" fmla="*/ 806082 w 2042980"/>
                <a:gd name="connsiteY17" fmla="*/ 1767201 h 2057224"/>
                <a:gd name="connsiteX18" fmla="*/ 279063 w 2042980"/>
                <a:gd name="connsiteY18" fmla="*/ 1767201 h 2057224"/>
                <a:gd name="connsiteX19" fmla="*/ 279063 w 2042980"/>
                <a:gd name="connsiteY19" fmla="*/ 1243614 h 2057224"/>
                <a:gd name="connsiteX20" fmla="*/ 269177 w 2042980"/>
                <a:gd name="connsiteY20" fmla="*/ 1246684 h 2057224"/>
                <a:gd name="connsiteX21" fmla="*/ 224028 w 2042980"/>
                <a:gd name="connsiteY21" fmla="*/ 1251236 h 2057224"/>
                <a:gd name="connsiteX22" fmla="*/ 0 w 2042980"/>
                <a:gd name="connsiteY22" fmla="*/ 1027153 h 2057224"/>
                <a:gd name="connsiteX23" fmla="*/ 224028 w 2042980"/>
                <a:gd name="connsiteY23" fmla="*/ 803070 h 2057224"/>
                <a:gd name="connsiteX24" fmla="*/ 269177 w 2042980"/>
                <a:gd name="connsiteY24" fmla="*/ 807623 h 2057224"/>
                <a:gd name="connsiteX25" fmla="*/ 279063 w 2042980"/>
                <a:gd name="connsiteY25" fmla="*/ 810692 h 2057224"/>
                <a:gd name="connsiteX26" fmla="*/ 279063 w 2042980"/>
                <a:gd name="connsiteY26" fmla="*/ 287105 h 2057224"/>
                <a:gd name="connsiteX27" fmla="*/ 805119 w 2042980"/>
                <a:gd name="connsiteY27" fmla="*/ 287105 h 2057224"/>
                <a:gd name="connsiteX28" fmla="*/ 1019110 w 2042980"/>
                <a:gd name="connsiteY28" fmla="*/ 186 h 2057224"/>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3 h 2057111"/>
                <a:gd name="connsiteX1" fmla="*/ 1233101 w 2042980"/>
                <a:gd name="connsiteY1" fmla="*/ 286992 h 2057111"/>
                <a:gd name="connsiteX2" fmla="*/ 1759157 w 2042980"/>
                <a:gd name="connsiteY2" fmla="*/ 286992 h 2057111"/>
                <a:gd name="connsiteX3" fmla="*/ 1759157 w 2042980"/>
                <a:gd name="connsiteY3" fmla="*/ 812057 h 2057111"/>
                <a:gd name="connsiteX4" fmla="*/ 1773803 w 2042980"/>
                <a:gd name="connsiteY4" fmla="*/ 807510 h 2057111"/>
                <a:gd name="connsiteX5" fmla="*/ 1818952 w 2042980"/>
                <a:gd name="connsiteY5" fmla="*/ 802957 h 2057111"/>
                <a:gd name="connsiteX6" fmla="*/ 2042980 w 2042980"/>
                <a:gd name="connsiteY6" fmla="*/ 1027040 h 2057111"/>
                <a:gd name="connsiteX7" fmla="*/ 1818952 w 2042980"/>
                <a:gd name="connsiteY7" fmla="*/ 1251123 h 2057111"/>
                <a:gd name="connsiteX8" fmla="*/ 1773803 w 2042980"/>
                <a:gd name="connsiteY8" fmla="*/ 1246571 h 2057111"/>
                <a:gd name="connsiteX9" fmla="*/ 1759157 w 2042980"/>
                <a:gd name="connsiteY9" fmla="*/ 1242023 h 2057111"/>
                <a:gd name="connsiteX10" fmla="*/ 1759157 w 2042980"/>
                <a:gd name="connsiteY10" fmla="*/ 1767088 h 2057111"/>
                <a:gd name="connsiteX11" fmla="*/ 1232138 w 2042980"/>
                <a:gd name="connsiteY11" fmla="*/ 1767088 h 2057111"/>
                <a:gd name="connsiteX12" fmla="*/ 1238587 w 2042980"/>
                <a:gd name="connsiteY12" fmla="*/ 1787867 h 2057111"/>
                <a:gd name="connsiteX13" fmla="*/ 1243138 w 2042980"/>
                <a:gd name="connsiteY13" fmla="*/ 1833028 h 2057111"/>
                <a:gd name="connsiteX14" fmla="*/ 1019110 w 2042980"/>
                <a:gd name="connsiteY14" fmla="*/ 2057111 h 2057111"/>
                <a:gd name="connsiteX15" fmla="*/ 795082 w 2042980"/>
                <a:gd name="connsiteY15" fmla="*/ 1833028 h 2057111"/>
                <a:gd name="connsiteX16" fmla="*/ 799634 w 2042980"/>
                <a:gd name="connsiteY16" fmla="*/ 1787867 h 2057111"/>
                <a:gd name="connsiteX17" fmla="*/ 806082 w 2042980"/>
                <a:gd name="connsiteY17" fmla="*/ 1767088 h 2057111"/>
                <a:gd name="connsiteX18" fmla="*/ 279063 w 2042980"/>
                <a:gd name="connsiteY18" fmla="*/ 1767088 h 2057111"/>
                <a:gd name="connsiteX19" fmla="*/ 279063 w 2042980"/>
                <a:gd name="connsiteY19" fmla="*/ 1243501 h 2057111"/>
                <a:gd name="connsiteX20" fmla="*/ 269177 w 2042980"/>
                <a:gd name="connsiteY20" fmla="*/ 1246571 h 2057111"/>
                <a:gd name="connsiteX21" fmla="*/ 224028 w 2042980"/>
                <a:gd name="connsiteY21" fmla="*/ 1251123 h 2057111"/>
                <a:gd name="connsiteX22" fmla="*/ 0 w 2042980"/>
                <a:gd name="connsiteY22" fmla="*/ 1027040 h 2057111"/>
                <a:gd name="connsiteX23" fmla="*/ 224028 w 2042980"/>
                <a:gd name="connsiteY23" fmla="*/ 802957 h 2057111"/>
                <a:gd name="connsiteX24" fmla="*/ 269177 w 2042980"/>
                <a:gd name="connsiteY24" fmla="*/ 807510 h 2057111"/>
                <a:gd name="connsiteX25" fmla="*/ 279063 w 2042980"/>
                <a:gd name="connsiteY25" fmla="*/ 810579 h 2057111"/>
                <a:gd name="connsiteX26" fmla="*/ 279063 w 2042980"/>
                <a:gd name="connsiteY26" fmla="*/ 286992 h 2057111"/>
                <a:gd name="connsiteX27" fmla="*/ 805119 w 2042980"/>
                <a:gd name="connsiteY27" fmla="*/ 286992 h 2057111"/>
                <a:gd name="connsiteX28" fmla="*/ 1019110 w 2042980"/>
                <a:gd name="connsiteY28" fmla="*/ 73 h 2057111"/>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2042980 w 2042980"/>
                <a:gd name="connsiteY5" fmla="*/ 1026973 h 2057044"/>
                <a:gd name="connsiteX6" fmla="*/ 1818952 w 2042980"/>
                <a:gd name="connsiteY6" fmla="*/ 1251056 h 2057044"/>
                <a:gd name="connsiteX7" fmla="*/ 1773803 w 2042980"/>
                <a:gd name="connsiteY7" fmla="*/ 1246504 h 2057044"/>
                <a:gd name="connsiteX8" fmla="*/ 1759157 w 2042980"/>
                <a:gd name="connsiteY8" fmla="*/ 1241956 h 2057044"/>
                <a:gd name="connsiteX9" fmla="*/ 1759157 w 2042980"/>
                <a:gd name="connsiteY9" fmla="*/ 1767021 h 2057044"/>
                <a:gd name="connsiteX10" fmla="*/ 1232138 w 2042980"/>
                <a:gd name="connsiteY10" fmla="*/ 1767021 h 2057044"/>
                <a:gd name="connsiteX11" fmla="*/ 1238587 w 2042980"/>
                <a:gd name="connsiteY11" fmla="*/ 1787800 h 2057044"/>
                <a:gd name="connsiteX12" fmla="*/ 1243138 w 2042980"/>
                <a:gd name="connsiteY12" fmla="*/ 1832961 h 2057044"/>
                <a:gd name="connsiteX13" fmla="*/ 1019110 w 2042980"/>
                <a:gd name="connsiteY13" fmla="*/ 2057044 h 2057044"/>
                <a:gd name="connsiteX14" fmla="*/ 795082 w 2042980"/>
                <a:gd name="connsiteY14" fmla="*/ 1832961 h 2057044"/>
                <a:gd name="connsiteX15" fmla="*/ 799634 w 2042980"/>
                <a:gd name="connsiteY15" fmla="*/ 1787800 h 2057044"/>
                <a:gd name="connsiteX16" fmla="*/ 806082 w 2042980"/>
                <a:gd name="connsiteY16" fmla="*/ 1767021 h 2057044"/>
                <a:gd name="connsiteX17" fmla="*/ 279063 w 2042980"/>
                <a:gd name="connsiteY17" fmla="*/ 1767021 h 2057044"/>
                <a:gd name="connsiteX18" fmla="*/ 279063 w 2042980"/>
                <a:gd name="connsiteY18" fmla="*/ 1243434 h 2057044"/>
                <a:gd name="connsiteX19" fmla="*/ 269177 w 2042980"/>
                <a:gd name="connsiteY19" fmla="*/ 1246504 h 2057044"/>
                <a:gd name="connsiteX20" fmla="*/ 224028 w 2042980"/>
                <a:gd name="connsiteY20" fmla="*/ 1251056 h 2057044"/>
                <a:gd name="connsiteX21" fmla="*/ 0 w 2042980"/>
                <a:gd name="connsiteY21" fmla="*/ 1026973 h 2057044"/>
                <a:gd name="connsiteX22" fmla="*/ 224028 w 2042980"/>
                <a:gd name="connsiteY22" fmla="*/ 802890 h 2057044"/>
                <a:gd name="connsiteX23" fmla="*/ 269177 w 2042980"/>
                <a:gd name="connsiteY23" fmla="*/ 807443 h 2057044"/>
                <a:gd name="connsiteX24" fmla="*/ 279063 w 2042980"/>
                <a:gd name="connsiteY24" fmla="*/ 810512 h 2057044"/>
                <a:gd name="connsiteX25" fmla="*/ 279063 w 2042980"/>
                <a:gd name="connsiteY25" fmla="*/ 286925 h 2057044"/>
                <a:gd name="connsiteX26" fmla="*/ 805119 w 2042980"/>
                <a:gd name="connsiteY26" fmla="*/ 286925 h 2057044"/>
                <a:gd name="connsiteX27" fmla="*/ 1019110 w 2042980"/>
                <a:gd name="connsiteY27"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73803 w 2042980"/>
                <a:gd name="connsiteY6" fmla="*/ 1246504 h 2057044"/>
                <a:gd name="connsiteX7" fmla="*/ 1759157 w 2042980"/>
                <a:gd name="connsiteY7" fmla="*/ 1241956 h 2057044"/>
                <a:gd name="connsiteX8" fmla="*/ 1759157 w 2042980"/>
                <a:gd name="connsiteY8" fmla="*/ 1767021 h 2057044"/>
                <a:gd name="connsiteX9" fmla="*/ 1232138 w 2042980"/>
                <a:gd name="connsiteY9" fmla="*/ 1767021 h 2057044"/>
                <a:gd name="connsiteX10" fmla="*/ 1238587 w 2042980"/>
                <a:gd name="connsiteY10" fmla="*/ 1787800 h 2057044"/>
                <a:gd name="connsiteX11" fmla="*/ 1243138 w 2042980"/>
                <a:gd name="connsiteY11" fmla="*/ 1832961 h 2057044"/>
                <a:gd name="connsiteX12" fmla="*/ 1019110 w 2042980"/>
                <a:gd name="connsiteY12" fmla="*/ 2057044 h 2057044"/>
                <a:gd name="connsiteX13" fmla="*/ 795082 w 2042980"/>
                <a:gd name="connsiteY13" fmla="*/ 1832961 h 2057044"/>
                <a:gd name="connsiteX14" fmla="*/ 799634 w 2042980"/>
                <a:gd name="connsiteY14" fmla="*/ 1787800 h 2057044"/>
                <a:gd name="connsiteX15" fmla="*/ 806082 w 2042980"/>
                <a:gd name="connsiteY15" fmla="*/ 1767021 h 2057044"/>
                <a:gd name="connsiteX16" fmla="*/ 279063 w 2042980"/>
                <a:gd name="connsiteY16" fmla="*/ 1767021 h 2057044"/>
                <a:gd name="connsiteX17" fmla="*/ 279063 w 2042980"/>
                <a:gd name="connsiteY17" fmla="*/ 1243434 h 2057044"/>
                <a:gd name="connsiteX18" fmla="*/ 269177 w 2042980"/>
                <a:gd name="connsiteY18" fmla="*/ 1246504 h 2057044"/>
                <a:gd name="connsiteX19" fmla="*/ 224028 w 2042980"/>
                <a:gd name="connsiteY19" fmla="*/ 1251056 h 2057044"/>
                <a:gd name="connsiteX20" fmla="*/ 0 w 2042980"/>
                <a:gd name="connsiteY20" fmla="*/ 1026973 h 2057044"/>
                <a:gd name="connsiteX21" fmla="*/ 224028 w 2042980"/>
                <a:gd name="connsiteY21" fmla="*/ 802890 h 2057044"/>
                <a:gd name="connsiteX22" fmla="*/ 269177 w 2042980"/>
                <a:gd name="connsiteY22" fmla="*/ 807443 h 2057044"/>
                <a:gd name="connsiteX23" fmla="*/ 279063 w 2042980"/>
                <a:gd name="connsiteY23" fmla="*/ 810512 h 2057044"/>
                <a:gd name="connsiteX24" fmla="*/ 279063 w 2042980"/>
                <a:gd name="connsiteY24" fmla="*/ 286925 h 2057044"/>
                <a:gd name="connsiteX25" fmla="*/ 805119 w 2042980"/>
                <a:gd name="connsiteY25" fmla="*/ 286925 h 2057044"/>
                <a:gd name="connsiteX26" fmla="*/ 1019110 w 2042980"/>
                <a:gd name="connsiteY26"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59157 w 2042980"/>
                <a:gd name="connsiteY6" fmla="*/ 1241956 h 2057044"/>
                <a:gd name="connsiteX7" fmla="*/ 1759157 w 2042980"/>
                <a:gd name="connsiteY7" fmla="*/ 1767021 h 2057044"/>
                <a:gd name="connsiteX8" fmla="*/ 1232138 w 2042980"/>
                <a:gd name="connsiteY8" fmla="*/ 1767021 h 2057044"/>
                <a:gd name="connsiteX9" fmla="*/ 1238587 w 2042980"/>
                <a:gd name="connsiteY9" fmla="*/ 1787800 h 2057044"/>
                <a:gd name="connsiteX10" fmla="*/ 1243138 w 2042980"/>
                <a:gd name="connsiteY10" fmla="*/ 1832961 h 2057044"/>
                <a:gd name="connsiteX11" fmla="*/ 1019110 w 2042980"/>
                <a:gd name="connsiteY11" fmla="*/ 2057044 h 2057044"/>
                <a:gd name="connsiteX12" fmla="*/ 795082 w 2042980"/>
                <a:gd name="connsiteY12" fmla="*/ 1832961 h 2057044"/>
                <a:gd name="connsiteX13" fmla="*/ 799634 w 2042980"/>
                <a:gd name="connsiteY13" fmla="*/ 1787800 h 2057044"/>
                <a:gd name="connsiteX14" fmla="*/ 806082 w 2042980"/>
                <a:gd name="connsiteY14" fmla="*/ 1767021 h 2057044"/>
                <a:gd name="connsiteX15" fmla="*/ 279063 w 2042980"/>
                <a:gd name="connsiteY15" fmla="*/ 1767021 h 2057044"/>
                <a:gd name="connsiteX16" fmla="*/ 279063 w 2042980"/>
                <a:gd name="connsiteY16" fmla="*/ 1243434 h 2057044"/>
                <a:gd name="connsiteX17" fmla="*/ 269177 w 2042980"/>
                <a:gd name="connsiteY17" fmla="*/ 1246504 h 2057044"/>
                <a:gd name="connsiteX18" fmla="*/ 224028 w 2042980"/>
                <a:gd name="connsiteY18" fmla="*/ 1251056 h 2057044"/>
                <a:gd name="connsiteX19" fmla="*/ 0 w 2042980"/>
                <a:gd name="connsiteY19" fmla="*/ 1026973 h 2057044"/>
                <a:gd name="connsiteX20" fmla="*/ 224028 w 2042980"/>
                <a:gd name="connsiteY20" fmla="*/ 802890 h 2057044"/>
                <a:gd name="connsiteX21" fmla="*/ 269177 w 2042980"/>
                <a:gd name="connsiteY21" fmla="*/ 807443 h 2057044"/>
                <a:gd name="connsiteX22" fmla="*/ 279063 w 2042980"/>
                <a:gd name="connsiteY22" fmla="*/ 810512 h 2057044"/>
                <a:gd name="connsiteX23" fmla="*/ 279063 w 2042980"/>
                <a:gd name="connsiteY23" fmla="*/ 286925 h 2057044"/>
                <a:gd name="connsiteX24" fmla="*/ 805119 w 2042980"/>
                <a:gd name="connsiteY24" fmla="*/ 286925 h 2057044"/>
                <a:gd name="connsiteX25" fmla="*/ 1019110 w 2042980"/>
                <a:gd name="connsiteY25"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759157 w 2042980"/>
                <a:gd name="connsiteY5" fmla="*/ 1241956 h 2057044"/>
                <a:gd name="connsiteX6" fmla="*/ 1759157 w 2042980"/>
                <a:gd name="connsiteY6" fmla="*/ 1767021 h 2057044"/>
                <a:gd name="connsiteX7" fmla="*/ 1232138 w 2042980"/>
                <a:gd name="connsiteY7" fmla="*/ 1767021 h 2057044"/>
                <a:gd name="connsiteX8" fmla="*/ 1238587 w 2042980"/>
                <a:gd name="connsiteY8" fmla="*/ 1787800 h 2057044"/>
                <a:gd name="connsiteX9" fmla="*/ 1243138 w 2042980"/>
                <a:gd name="connsiteY9" fmla="*/ 1832961 h 2057044"/>
                <a:gd name="connsiteX10" fmla="*/ 1019110 w 2042980"/>
                <a:gd name="connsiteY10" fmla="*/ 2057044 h 2057044"/>
                <a:gd name="connsiteX11" fmla="*/ 795082 w 2042980"/>
                <a:gd name="connsiteY11" fmla="*/ 1832961 h 2057044"/>
                <a:gd name="connsiteX12" fmla="*/ 799634 w 2042980"/>
                <a:gd name="connsiteY12" fmla="*/ 1787800 h 2057044"/>
                <a:gd name="connsiteX13" fmla="*/ 806082 w 2042980"/>
                <a:gd name="connsiteY13" fmla="*/ 1767021 h 2057044"/>
                <a:gd name="connsiteX14" fmla="*/ 279063 w 2042980"/>
                <a:gd name="connsiteY14" fmla="*/ 1767021 h 2057044"/>
                <a:gd name="connsiteX15" fmla="*/ 279063 w 2042980"/>
                <a:gd name="connsiteY15" fmla="*/ 1243434 h 2057044"/>
                <a:gd name="connsiteX16" fmla="*/ 269177 w 2042980"/>
                <a:gd name="connsiteY16" fmla="*/ 1246504 h 2057044"/>
                <a:gd name="connsiteX17" fmla="*/ 224028 w 2042980"/>
                <a:gd name="connsiteY17" fmla="*/ 1251056 h 2057044"/>
                <a:gd name="connsiteX18" fmla="*/ 0 w 2042980"/>
                <a:gd name="connsiteY18" fmla="*/ 1026973 h 2057044"/>
                <a:gd name="connsiteX19" fmla="*/ 224028 w 2042980"/>
                <a:gd name="connsiteY19" fmla="*/ 802890 h 2057044"/>
                <a:gd name="connsiteX20" fmla="*/ 269177 w 2042980"/>
                <a:gd name="connsiteY20" fmla="*/ 807443 h 2057044"/>
                <a:gd name="connsiteX21" fmla="*/ 279063 w 2042980"/>
                <a:gd name="connsiteY21" fmla="*/ 810512 h 2057044"/>
                <a:gd name="connsiteX22" fmla="*/ 279063 w 2042980"/>
                <a:gd name="connsiteY22" fmla="*/ 286925 h 2057044"/>
                <a:gd name="connsiteX23" fmla="*/ 805119 w 2042980"/>
                <a:gd name="connsiteY23" fmla="*/ 286925 h 2057044"/>
                <a:gd name="connsiteX24" fmla="*/ 1019110 w 2042980"/>
                <a:gd name="connsiteY24" fmla="*/ 6 h 2057044"/>
                <a:gd name="connsiteX0" fmla="*/ 1019110 w 2043012"/>
                <a:gd name="connsiteY0" fmla="*/ 6 h 2057044"/>
                <a:gd name="connsiteX1" fmla="*/ 1233101 w 2043012"/>
                <a:gd name="connsiteY1" fmla="*/ 286925 h 2057044"/>
                <a:gd name="connsiteX2" fmla="*/ 1759157 w 2043012"/>
                <a:gd name="connsiteY2" fmla="*/ 286925 h 2057044"/>
                <a:gd name="connsiteX3" fmla="*/ 1759157 w 2043012"/>
                <a:gd name="connsiteY3" fmla="*/ 811990 h 2057044"/>
                <a:gd name="connsiteX4" fmla="*/ 2042980 w 2043012"/>
                <a:gd name="connsiteY4" fmla="*/ 1026973 h 2057044"/>
                <a:gd name="connsiteX5" fmla="*/ 1759157 w 2043012"/>
                <a:gd name="connsiteY5" fmla="*/ 1241956 h 2057044"/>
                <a:gd name="connsiteX6" fmla="*/ 1759157 w 2043012"/>
                <a:gd name="connsiteY6" fmla="*/ 1767021 h 2057044"/>
                <a:gd name="connsiteX7" fmla="*/ 1232138 w 2043012"/>
                <a:gd name="connsiteY7" fmla="*/ 1767021 h 2057044"/>
                <a:gd name="connsiteX8" fmla="*/ 1238587 w 2043012"/>
                <a:gd name="connsiteY8" fmla="*/ 1787800 h 2057044"/>
                <a:gd name="connsiteX9" fmla="*/ 1243138 w 2043012"/>
                <a:gd name="connsiteY9" fmla="*/ 1832961 h 2057044"/>
                <a:gd name="connsiteX10" fmla="*/ 1019110 w 2043012"/>
                <a:gd name="connsiteY10" fmla="*/ 2057044 h 2057044"/>
                <a:gd name="connsiteX11" fmla="*/ 795082 w 2043012"/>
                <a:gd name="connsiteY11" fmla="*/ 1832961 h 2057044"/>
                <a:gd name="connsiteX12" fmla="*/ 799634 w 2043012"/>
                <a:gd name="connsiteY12" fmla="*/ 1787800 h 2057044"/>
                <a:gd name="connsiteX13" fmla="*/ 806082 w 2043012"/>
                <a:gd name="connsiteY13" fmla="*/ 1767021 h 2057044"/>
                <a:gd name="connsiteX14" fmla="*/ 279063 w 2043012"/>
                <a:gd name="connsiteY14" fmla="*/ 1767021 h 2057044"/>
                <a:gd name="connsiteX15" fmla="*/ 279063 w 2043012"/>
                <a:gd name="connsiteY15" fmla="*/ 1243434 h 2057044"/>
                <a:gd name="connsiteX16" fmla="*/ 269177 w 2043012"/>
                <a:gd name="connsiteY16" fmla="*/ 1246504 h 2057044"/>
                <a:gd name="connsiteX17" fmla="*/ 224028 w 2043012"/>
                <a:gd name="connsiteY17" fmla="*/ 1251056 h 2057044"/>
                <a:gd name="connsiteX18" fmla="*/ 0 w 2043012"/>
                <a:gd name="connsiteY18" fmla="*/ 1026973 h 2057044"/>
                <a:gd name="connsiteX19" fmla="*/ 224028 w 2043012"/>
                <a:gd name="connsiteY19" fmla="*/ 802890 h 2057044"/>
                <a:gd name="connsiteX20" fmla="*/ 269177 w 2043012"/>
                <a:gd name="connsiteY20" fmla="*/ 807443 h 2057044"/>
                <a:gd name="connsiteX21" fmla="*/ 279063 w 2043012"/>
                <a:gd name="connsiteY21" fmla="*/ 810512 h 2057044"/>
                <a:gd name="connsiteX22" fmla="*/ 279063 w 2043012"/>
                <a:gd name="connsiteY22" fmla="*/ 286925 h 2057044"/>
                <a:gd name="connsiteX23" fmla="*/ 805119 w 2043012"/>
                <a:gd name="connsiteY23" fmla="*/ 286925 h 2057044"/>
                <a:gd name="connsiteX24" fmla="*/ 1019110 w 2043012"/>
                <a:gd name="connsiteY24" fmla="*/ 6 h 2057044"/>
                <a:gd name="connsiteX0" fmla="*/ 1019110 w 2043069"/>
                <a:gd name="connsiteY0" fmla="*/ 6 h 2057044"/>
                <a:gd name="connsiteX1" fmla="*/ 1233101 w 2043069"/>
                <a:gd name="connsiteY1" fmla="*/ 286925 h 2057044"/>
                <a:gd name="connsiteX2" fmla="*/ 1759157 w 2043069"/>
                <a:gd name="connsiteY2" fmla="*/ 286925 h 2057044"/>
                <a:gd name="connsiteX3" fmla="*/ 1759157 w 2043069"/>
                <a:gd name="connsiteY3" fmla="*/ 811990 h 2057044"/>
                <a:gd name="connsiteX4" fmla="*/ 2042980 w 2043069"/>
                <a:gd name="connsiteY4" fmla="*/ 1026973 h 2057044"/>
                <a:gd name="connsiteX5" fmla="*/ 1759157 w 2043069"/>
                <a:gd name="connsiteY5" fmla="*/ 1241956 h 2057044"/>
                <a:gd name="connsiteX6" fmla="*/ 1759157 w 2043069"/>
                <a:gd name="connsiteY6" fmla="*/ 1767021 h 2057044"/>
                <a:gd name="connsiteX7" fmla="*/ 1232138 w 2043069"/>
                <a:gd name="connsiteY7" fmla="*/ 1767021 h 2057044"/>
                <a:gd name="connsiteX8" fmla="*/ 1238587 w 2043069"/>
                <a:gd name="connsiteY8" fmla="*/ 1787800 h 2057044"/>
                <a:gd name="connsiteX9" fmla="*/ 1243138 w 2043069"/>
                <a:gd name="connsiteY9" fmla="*/ 1832961 h 2057044"/>
                <a:gd name="connsiteX10" fmla="*/ 1019110 w 2043069"/>
                <a:gd name="connsiteY10" fmla="*/ 2057044 h 2057044"/>
                <a:gd name="connsiteX11" fmla="*/ 795082 w 2043069"/>
                <a:gd name="connsiteY11" fmla="*/ 1832961 h 2057044"/>
                <a:gd name="connsiteX12" fmla="*/ 799634 w 2043069"/>
                <a:gd name="connsiteY12" fmla="*/ 1787800 h 2057044"/>
                <a:gd name="connsiteX13" fmla="*/ 806082 w 2043069"/>
                <a:gd name="connsiteY13" fmla="*/ 1767021 h 2057044"/>
                <a:gd name="connsiteX14" fmla="*/ 279063 w 2043069"/>
                <a:gd name="connsiteY14" fmla="*/ 1767021 h 2057044"/>
                <a:gd name="connsiteX15" fmla="*/ 279063 w 2043069"/>
                <a:gd name="connsiteY15" fmla="*/ 1243434 h 2057044"/>
                <a:gd name="connsiteX16" fmla="*/ 269177 w 2043069"/>
                <a:gd name="connsiteY16" fmla="*/ 1246504 h 2057044"/>
                <a:gd name="connsiteX17" fmla="*/ 224028 w 2043069"/>
                <a:gd name="connsiteY17" fmla="*/ 1251056 h 2057044"/>
                <a:gd name="connsiteX18" fmla="*/ 0 w 2043069"/>
                <a:gd name="connsiteY18" fmla="*/ 1026973 h 2057044"/>
                <a:gd name="connsiteX19" fmla="*/ 224028 w 2043069"/>
                <a:gd name="connsiteY19" fmla="*/ 802890 h 2057044"/>
                <a:gd name="connsiteX20" fmla="*/ 269177 w 2043069"/>
                <a:gd name="connsiteY20" fmla="*/ 807443 h 2057044"/>
                <a:gd name="connsiteX21" fmla="*/ 279063 w 2043069"/>
                <a:gd name="connsiteY21" fmla="*/ 810512 h 2057044"/>
                <a:gd name="connsiteX22" fmla="*/ 279063 w 2043069"/>
                <a:gd name="connsiteY22" fmla="*/ 286925 h 2057044"/>
                <a:gd name="connsiteX23" fmla="*/ 805119 w 2043069"/>
                <a:gd name="connsiteY23" fmla="*/ 286925 h 2057044"/>
                <a:gd name="connsiteX24" fmla="*/ 1019110 w 2043069"/>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063"/>
                <a:gd name="connsiteY0" fmla="*/ 6 h 2057044"/>
                <a:gd name="connsiteX1" fmla="*/ 1233101 w 2043063"/>
                <a:gd name="connsiteY1" fmla="*/ 286925 h 2057044"/>
                <a:gd name="connsiteX2" fmla="*/ 1759157 w 2043063"/>
                <a:gd name="connsiteY2" fmla="*/ 286925 h 2057044"/>
                <a:gd name="connsiteX3" fmla="*/ 1759157 w 2043063"/>
                <a:gd name="connsiteY3" fmla="*/ 811990 h 2057044"/>
                <a:gd name="connsiteX4" fmla="*/ 2042980 w 2043063"/>
                <a:gd name="connsiteY4" fmla="*/ 1026973 h 2057044"/>
                <a:gd name="connsiteX5" fmla="*/ 1759157 w 2043063"/>
                <a:gd name="connsiteY5" fmla="*/ 1241956 h 2057044"/>
                <a:gd name="connsiteX6" fmla="*/ 1759157 w 2043063"/>
                <a:gd name="connsiteY6" fmla="*/ 1767021 h 2057044"/>
                <a:gd name="connsiteX7" fmla="*/ 1232138 w 2043063"/>
                <a:gd name="connsiteY7" fmla="*/ 1767021 h 2057044"/>
                <a:gd name="connsiteX8" fmla="*/ 1238587 w 2043063"/>
                <a:gd name="connsiteY8" fmla="*/ 1787800 h 2057044"/>
                <a:gd name="connsiteX9" fmla="*/ 1243138 w 2043063"/>
                <a:gd name="connsiteY9" fmla="*/ 1832961 h 2057044"/>
                <a:gd name="connsiteX10" fmla="*/ 1019110 w 2043063"/>
                <a:gd name="connsiteY10" fmla="*/ 2057044 h 2057044"/>
                <a:gd name="connsiteX11" fmla="*/ 795082 w 2043063"/>
                <a:gd name="connsiteY11" fmla="*/ 1832961 h 2057044"/>
                <a:gd name="connsiteX12" fmla="*/ 799634 w 2043063"/>
                <a:gd name="connsiteY12" fmla="*/ 1787800 h 2057044"/>
                <a:gd name="connsiteX13" fmla="*/ 806082 w 2043063"/>
                <a:gd name="connsiteY13" fmla="*/ 1767021 h 2057044"/>
                <a:gd name="connsiteX14" fmla="*/ 279063 w 2043063"/>
                <a:gd name="connsiteY14" fmla="*/ 1767021 h 2057044"/>
                <a:gd name="connsiteX15" fmla="*/ 279063 w 2043063"/>
                <a:gd name="connsiteY15" fmla="*/ 1243434 h 2057044"/>
                <a:gd name="connsiteX16" fmla="*/ 269177 w 2043063"/>
                <a:gd name="connsiteY16" fmla="*/ 1246504 h 2057044"/>
                <a:gd name="connsiteX17" fmla="*/ 224028 w 2043063"/>
                <a:gd name="connsiteY17" fmla="*/ 1251056 h 2057044"/>
                <a:gd name="connsiteX18" fmla="*/ 0 w 2043063"/>
                <a:gd name="connsiteY18" fmla="*/ 1026973 h 2057044"/>
                <a:gd name="connsiteX19" fmla="*/ 224028 w 2043063"/>
                <a:gd name="connsiteY19" fmla="*/ 802890 h 2057044"/>
                <a:gd name="connsiteX20" fmla="*/ 269177 w 2043063"/>
                <a:gd name="connsiteY20" fmla="*/ 807443 h 2057044"/>
                <a:gd name="connsiteX21" fmla="*/ 279063 w 2043063"/>
                <a:gd name="connsiteY21" fmla="*/ 810512 h 2057044"/>
                <a:gd name="connsiteX22" fmla="*/ 279063 w 2043063"/>
                <a:gd name="connsiteY22" fmla="*/ 286925 h 2057044"/>
                <a:gd name="connsiteX23" fmla="*/ 805119 w 2043063"/>
                <a:gd name="connsiteY23" fmla="*/ 286925 h 2057044"/>
                <a:gd name="connsiteX24" fmla="*/ 1019110 w 2043063"/>
                <a:gd name="connsiteY24" fmla="*/ 6 h 2057044"/>
                <a:gd name="connsiteX0" fmla="*/ 1019110 w 2043280"/>
                <a:gd name="connsiteY0" fmla="*/ 6 h 2057044"/>
                <a:gd name="connsiteX1" fmla="*/ 1233101 w 2043280"/>
                <a:gd name="connsiteY1" fmla="*/ 286925 h 2057044"/>
                <a:gd name="connsiteX2" fmla="*/ 1759157 w 2043280"/>
                <a:gd name="connsiteY2" fmla="*/ 286925 h 2057044"/>
                <a:gd name="connsiteX3" fmla="*/ 1759157 w 2043280"/>
                <a:gd name="connsiteY3" fmla="*/ 811990 h 2057044"/>
                <a:gd name="connsiteX4" fmla="*/ 2042980 w 2043280"/>
                <a:gd name="connsiteY4" fmla="*/ 1026973 h 2057044"/>
                <a:gd name="connsiteX5" fmla="*/ 1759157 w 2043280"/>
                <a:gd name="connsiteY5" fmla="*/ 1241956 h 2057044"/>
                <a:gd name="connsiteX6" fmla="*/ 1759157 w 2043280"/>
                <a:gd name="connsiteY6" fmla="*/ 1767021 h 2057044"/>
                <a:gd name="connsiteX7" fmla="*/ 1232138 w 2043280"/>
                <a:gd name="connsiteY7" fmla="*/ 1767021 h 2057044"/>
                <a:gd name="connsiteX8" fmla="*/ 1238587 w 2043280"/>
                <a:gd name="connsiteY8" fmla="*/ 1787800 h 2057044"/>
                <a:gd name="connsiteX9" fmla="*/ 1243138 w 2043280"/>
                <a:gd name="connsiteY9" fmla="*/ 1832961 h 2057044"/>
                <a:gd name="connsiteX10" fmla="*/ 1019110 w 2043280"/>
                <a:gd name="connsiteY10" fmla="*/ 2057044 h 2057044"/>
                <a:gd name="connsiteX11" fmla="*/ 795082 w 2043280"/>
                <a:gd name="connsiteY11" fmla="*/ 1832961 h 2057044"/>
                <a:gd name="connsiteX12" fmla="*/ 799634 w 2043280"/>
                <a:gd name="connsiteY12" fmla="*/ 1787800 h 2057044"/>
                <a:gd name="connsiteX13" fmla="*/ 806082 w 2043280"/>
                <a:gd name="connsiteY13" fmla="*/ 1767021 h 2057044"/>
                <a:gd name="connsiteX14" fmla="*/ 279063 w 2043280"/>
                <a:gd name="connsiteY14" fmla="*/ 1767021 h 2057044"/>
                <a:gd name="connsiteX15" fmla="*/ 279063 w 2043280"/>
                <a:gd name="connsiteY15" fmla="*/ 1243434 h 2057044"/>
                <a:gd name="connsiteX16" fmla="*/ 269177 w 2043280"/>
                <a:gd name="connsiteY16" fmla="*/ 1246504 h 2057044"/>
                <a:gd name="connsiteX17" fmla="*/ 224028 w 2043280"/>
                <a:gd name="connsiteY17" fmla="*/ 1251056 h 2057044"/>
                <a:gd name="connsiteX18" fmla="*/ 0 w 2043280"/>
                <a:gd name="connsiteY18" fmla="*/ 1026973 h 2057044"/>
                <a:gd name="connsiteX19" fmla="*/ 224028 w 2043280"/>
                <a:gd name="connsiteY19" fmla="*/ 802890 h 2057044"/>
                <a:gd name="connsiteX20" fmla="*/ 269177 w 2043280"/>
                <a:gd name="connsiteY20" fmla="*/ 807443 h 2057044"/>
                <a:gd name="connsiteX21" fmla="*/ 279063 w 2043280"/>
                <a:gd name="connsiteY21" fmla="*/ 810512 h 2057044"/>
                <a:gd name="connsiteX22" fmla="*/ 279063 w 2043280"/>
                <a:gd name="connsiteY22" fmla="*/ 286925 h 2057044"/>
                <a:gd name="connsiteX23" fmla="*/ 805119 w 2043280"/>
                <a:gd name="connsiteY23" fmla="*/ 286925 h 2057044"/>
                <a:gd name="connsiteX24" fmla="*/ 1019110 w 2043280"/>
                <a:gd name="connsiteY24" fmla="*/ 6 h 2057044"/>
                <a:gd name="connsiteX0" fmla="*/ 1019110 w 2043004"/>
                <a:gd name="connsiteY0" fmla="*/ 6 h 2057044"/>
                <a:gd name="connsiteX1" fmla="*/ 1233101 w 2043004"/>
                <a:gd name="connsiteY1" fmla="*/ 286925 h 2057044"/>
                <a:gd name="connsiteX2" fmla="*/ 1759157 w 2043004"/>
                <a:gd name="connsiteY2" fmla="*/ 286925 h 2057044"/>
                <a:gd name="connsiteX3" fmla="*/ 1759157 w 2043004"/>
                <a:gd name="connsiteY3" fmla="*/ 811990 h 2057044"/>
                <a:gd name="connsiteX4" fmla="*/ 2042980 w 2043004"/>
                <a:gd name="connsiteY4" fmla="*/ 1026973 h 2057044"/>
                <a:gd name="connsiteX5" fmla="*/ 1759157 w 2043004"/>
                <a:gd name="connsiteY5" fmla="*/ 1241956 h 2057044"/>
                <a:gd name="connsiteX6" fmla="*/ 1759157 w 2043004"/>
                <a:gd name="connsiteY6" fmla="*/ 1767021 h 2057044"/>
                <a:gd name="connsiteX7" fmla="*/ 1232138 w 2043004"/>
                <a:gd name="connsiteY7" fmla="*/ 1767021 h 2057044"/>
                <a:gd name="connsiteX8" fmla="*/ 1238587 w 2043004"/>
                <a:gd name="connsiteY8" fmla="*/ 1787800 h 2057044"/>
                <a:gd name="connsiteX9" fmla="*/ 1243138 w 2043004"/>
                <a:gd name="connsiteY9" fmla="*/ 1832961 h 2057044"/>
                <a:gd name="connsiteX10" fmla="*/ 1019110 w 2043004"/>
                <a:gd name="connsiteY10" fmla="*/ 2057044 h 2057044"/>
                <a:gd name="connsiteX11" fmla="*/ 795082 w 2043004"/>
                <a:gd name="connsiteY11" fmla="*/ 1832961 h 2057044"/>
                <a:gd name="connsiteX12" fmla="*/ 799634 w 2043004"/>
                <a:gd name="connsiteY12" fmla="*/ 1787800 h 2057044"/>
                <a:gd name="connsiteX13" fmla="*/ 806082 w 2043004"/>
                <a:gd name="connsiteY13" fmla="*/ 1767021 h 2057044"/>
                <a:gd name="connsiteX14" fmla="*/ 279063 w 2043004"/>
                <a:gd name="connsiteY14" fmla="*/ 1767021 h 2057044"/>
                <a:gd name="connsiteX15" fmla="*/ 279063 w 2043004"/>
                <a:gd name="connsiteY15" fmla="*/ 1243434 h 2057044"/>
                <a:gd name="connsiteX16" fmla="*/ 269177 w 2043004"/>
                <a:gd name="connsiteY16" fmla="*/ 1246504 h 2057044"/>
                <a:gd name="connsiteX17" fmla="*/ 224028 w 2043004"/>
                <a:gd name="connsiteY17" fmla="*/ 1251056 h 2057044"/>
                <a:gd name="connsiteX18" fmla="*/ 0 w 2043004"/>
                <a:gd name="connsiteY18" fmla="*/ 1026973 h 2057044"/>
                <a:gd name="connsiteX19" fmla="*/ 224028 w 2043004"/>
                <a:gd name="connsiteY19" fmla="*/ 802890 h 2057044"/>
                <a:gd name="connsiteX20" fmla="*/ 269177 w 2043004"/>
                <a:gd name="connsiteY20" fmla="*/ 807443 h 2057044"/>
                <a:gd name="connsiteX21" fmla="*/ 279063 w 2043004"/>
                <a:gd name="connsiteY21" fmla="*/ 810512 h 2057044"/>
                <a:gd name="connsiteX22" fmla="*/ 279063 w 2043004"/>
                <a:gd name="connsiteY22" fmla="*/ 286925 h 2057044"/>
                <a:gd name="connsiteX23" fmla="*/ 805119 w 2043004"/>
                <a:gd name="connsiteY23" fmla="*/ 286925 h 2057044"/>
                <a:gd name="connsiteX24" fmla="*/ 1019110 w 2043004"/>
                <a:gd name="connsiteY24" fmla="*/ 6 h 2057044"/>
                <a:gd name="connsiteX0" fmla="*/ 1019110 w 2043167"/>
                <a:gd name="connsiteY0" fmla="*/ 6 h 2057044"/>
                <a:gd name="connsiteX1" fmla="*/ 1233101 w 2043167"/>
                <a:gd name="connsiteY1" fmla="*/ 286925 h 2057044"/>
                <a:gd name="connsiteX2" fmla="*/ 1759157 w 2043167"/>
                <a:gd name="connsiteY2" fmla="*/ 286925 h 2057044"/>
                <a:gd name="connsiteX3" fmla="*/ 1759157 w 2043167"/>
                <a:gd name="connsiteY3" fmla="*/ 811990 h 2057044"/>
                <a:gd name="connsiteX4" fmla="*/ 2042980 w 2043167"/>
                <a:gd name="connsiteY4" fmla="*/ 1026973 h 2057044"/>
                <a:gd name="connsiteX5" fmla="*/ 1759157 w 2043167"/>
                <a:gd name="connsiteY5" fmla="*/ 1241956 h 2057044"/>
                <a:gd name="connsiteX6" fmla="*/ 1759157 w 2043167"/>
                <a:gd name="connsiteY6" fmla="*/ 1767021 h 2057044"/>
                <a:gd name="connsiteX7" fmla="*/ 1232138 w 2043167"/>
                <a:gd name="connsiteY7" fmla="*/ 1767021 h 2057044"/>
                <a:gd name="connsiteX8" fmla="*/ 1238587 w 2043167"/>
                <a:gd name="connsiteY8" fmla="*/ 1787800 h 2057044"/>
                <a:gd name="connsiteX9" fmla="*/ 1243138 w 2043167"/>
                <a:gd name="connsiteY9" fmla="*/ 1832961 h 2057044"/>
                <a:gd name="connsiteX10" fmla="*/ 1019110 w 2043167"/>
                <a:gd name="connsiteY10" fmla="*/ 2057044 h 2057044"/>
                <a:gd name="connsiteX11" fmla="*/ 795082 w 2043167"/>
                <a:gd name="connsiteY11" fmla="*/ 1832961 h 2057044"/>
                <a:gd name="connsiteX12" fmla="*/ 799634 w 2043167"/>
                <a:gd name="connsiteY12" fmla="*/ 1787800 h 2057044"/>
                <a:gd name="connsiteX13" fmla="*/ 806082 w 2043167"/>
                <a:gd name="connsiteY13" fmla="*/ 1767021 h 2057044"/>
                <a:gd name="connsiteX14" fmla="*/ 279063 w 2043167"/>
                <a:gd name="connsiteY14" fmla="*/ 1767021 h 2057044"/>
                <a:gd name="connsiteX15" fmla="*/ 279063 w 2043167"/>
                <a:gd name="connsiteY15" fmla="*/ 1243434 h 2057044"/>
                <a:gd name="connsiteX16" fmla="*/ 269177 w 2043167"/>
                <a:gd name="connsiteY16" fmla="*/ 1246504 h 2057044"/>
                <a:gd name="connsiteX17" fmla="*/ 224028 w 2043167"/>
                <a:gd name="connsiteY17" fmla="*/ 1251056 h 2057044"/>
                <a:gd name="connsiteX18" fmla="*/ 0 w 2043167"/>
                <a:gd name="connsiteY18" fmla="*/ 1026973 h 2057044"/>
                <a:gd name="connsiteX19" fmla="*/ 224028 w 2043167"/>
                <a:gd name="connsiteY19" fmla="*/ 802890 h 2057044"/>
                <a:gd name="connsiteX20" fmla="*/ 269177 w 2043167"/>
                <a:gd name="connsiteY20" fmla="*/ 807443 h 2057044"/>
                <a:gd name="connsiteX21" fmla="*/ 279063 w 2043167"/>
                <a:gd name="connsiteY21" fmla="*/ 810512 h 2057044"/>
                <a:gd name="connsiteX22" fmla="*/ 279063 w 2043167"/>
                <a:gd name="connsiteY22" fmla="*/ 286925 h 2057044"/>
                <a:gd name="connsiteX23" fmla="*/ 805119 w 2043167"/>
                <a:gd name="connsiteY23" fmla="*/ 286925 h 2057044"/>
                <a:gd name="connsiteX24" fmla="*/ 1019110 w 2043167"/>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81"/>
                <a:gd name="connsiteY0" fmla="*/ 6 h 2057044"/>
                <a:gd name="connsiteX1" fmla="*/ 1233101 w 2043081"/>
                <a:gd name="connsiteY1" fmla="*/ 286925 h 2057044"/>
                <a:gd name="connsiteX2" fmla="*/ 1759157 w 2043081"/>
                <a:gd name="connsiteY2" fmla="*/ 286925 h 2057044"/>
                <a:gd name="connsiteX3" fmla="*/ 1759157 w 2043081"/>
                <a:gd name="connsiteY3" fmla="*/ 811990 h 2057044"/>
                <a:gd name="connsiteX4" fmla="*/ 2042980 w 2043081"/>
                <a:gd name="connsiteY4" fmla="*/ 1026973 h 2057044"/>
                <a:gd name="connsiteX5" fmla="*/ 1759157 w 2043081"/>
                <a:gd name="connsiteY5" fmla="*/ 1241956 h 2057044"/>
                <a:gd name="connsiteX6" fmla="*/ 1759157 w 2043081"/>
                <a:gd name="connsiteY6" fmla="*/ 1767021 h 2057044"/>
                <a:gd name="connsiteX7" fmla="*/ 1232138 w 2043081"/>
                <a:gd name="connsiteY7" fmla="*/ 1767021 h 2057044"/>
                <a:gd name="connsiteX8" fmla="*/ 1238587 w 2043081"/>
                <a:gd name="connsiteY8" fmla="*/ 1787800 h 2057044"/>
                <a:gd name="connsiteX9" fmla="*/ 1243138 w 2043081"/>
                <a:gd name="connsiteY9" fmla="*/ 1832961 h 2057044"/>
                <a:gd name="connsiteX10" fmla="*/ 1019110 w 2043081"/>
                <a:gd name="connsiteY10" fmla="*/ 2057044 h 2057044"/>
                <a:gd name="connsiteX11" fmla="*/ 795082 w 2043081"/>
                <a:gd name="connsiteY11" fmla="*/ 1832961 h 2057044"/>
                <a:gd name="connsiteX12" fmla="*/ 799634 w 2043081"/>
                <a:gd name="connsiteY12" fmla="*/ 1787800 h 2057044"/>
                <a:gd name="connsiteX13" fmla="*/ 806082 w 2043081"/>
                <a:gd name="connsiteY13" fmla="*/ 1767021 h 2057044"/>
                <a:gd name="connsiteX14" fmla="*/ 279063 w 2043081"/>
                <a:gd name="connsiteY14" fmla="*/ 1767021 h 2057044"/>
                <a:gd name="connsiteX15" fmla="*/ 279063 w 2043081"/>
                <a:gd name="connsiteY15" fmla="*/ 1243434 h 2057044"/>
                <a:gd name="connsiteX16" fmla="*/ 269177 w 2043081"/>
                <a:gd name="connsiteY16" fmla="*/ 1246504 h 2057044"/>
                <a:gd name="connsiteX17" fmla="*/ 224028 w 2043081"/>
                <a:gd name="connsiteY17" fmla="*/ 1251056 h 2057044"/>
                <a:gd name="connsiteX18" fmla="*/ 0 w 2043081"/>
                <a:gd name="connsiteY18" fmla="*/ 1026973 h 2057044"/>
                <a:gd name="connsiteX19" fmla="*/ 224028 w 2043081"/>
                <a:gd name="connsiteY19" fmla="*/ 802890 h 2057044"/>
                <a:gd name="connsiteX20" fmla="*/ 269177 w 2043081"/>
                <a:gd name="connsiteY20" fmla="*/ 807443 h 2057044"/>
                <a:gd name="connsiteX21" fmla="*/ 279063 w 2043081"/>
                <a:gd name="connsiteY21" fmla="*/ 810512 h 2057044"/>
                <a:gd name="connsiteX22" fmla="*/ 279063 w 2043081"/>
                <a:gd name="connsiteY22" fmla="*/ 286925 h 2057044"/>
                <a:gd name="connsiteX23" fmla="*/ 805119 w 2043081"/>
                <a:gd name="connsiteY23" fmla="*/ 286925 h 2057044"/>
                <a:gd name="connsiteX24" fmla="*/ 1019110 w 2043081"/>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73"/>
                <a:gd name="connsiteY0" fmla="*/ 6 h 2057044"/>
                <a:gd name="connsiteX1" fmla="*/ 1233101 w 2043073"/>
                <a:gd name="connsiteY1" fmla="*/ 286925 h 2057044"/>
                <a:gd name="connsiteX2" fmla="*/ 1759157 w 2043073"/>
                <a:gd name="connsiteY2" fmla="*/ 286925 h 2057044"/>
                <a:gd name="connsiteX3" fmla="*/ 1759157 w 2043073"/>
                <a:gd name="connsiteY3" fmla="*/ 811990 h 2057044"/>
                <a:gd name="connsiteX4" fmla="*/ 2042980 w 2043073"/>
                <a:gd name="connsiteY4" fmla="*/ 1026973 h 2057044"/>
                <a:gd name="connsiteX5" fmla="*/ 1759157 w 2043073"/>
                <a:gd name="connsiteY5" fmla="*/ 1241956 h 2057044"/>
                <a:gd name="connsiteX6" fmla="*/ 1759157 w 2043073"/>
                <a:gd name="connsiteY6" fmla="*/ 1767021 h 2057044"/>
                <a:gd name="connsiteX7" fmla="*/ 1232138 w 2043073"/>
                <a:gd name="connsiteY7" fmla="*/ 1767021 h 2057044"/>
                <a:gd name="connsiteX8" fmla="*/ 1238587 w 2043073"/>
                <a:gd name="connsiteY8" fmla="*/ 1787800 h 2057044"/>
                <a:gd name="connsiteX9" fmla="*/ 1243138 w 2043073"/>
                <a:gd name="connsiteY9" fmla="*/ 1832961 h 2057044"/>
                <a:gd name="connsiteX10" fmla="*/ 1019110 w 2043073"/>
                <a:gd name="connsiteY10" fmla="*/ 2057044 h 2057044"/>
                <a:gd name="connsiteX11" fmla="*/ 795082 w 2043073"/>
                <a:gd name="connsiteY11" fmla="*/ 1832961 h 2057044"/>
                <a:gd name="connsiteX12" fmla="*/ 799634 w 2043073"/>
                <a:gd name="connsiteY12" fmla="*/ 1787800 h 2057044"/>
                <a:gd name="connsiteX13" fmla="*/ 806082 w 2043073"/>
                <a:gd name="connsiteY13" fmla="*/ 1767021 h 2057044"/>
                <a:gd name="connsiteX14" fmla="*/ 279063 w 2043073"/>
                <a:gd name="connsiteY14" fmla="*/ 1767021 h 2057044"/>
                <a:gd name="connsiteX15" fmla="*/ 279063 w 2043073"/>
                <a:gd name="connsiteY15" fmla="*/ 1243434 h 2057044"/>
                <a:gd name="connsiteX16" fmla="*/ 269177 w 2043073"/>
                <a:gd name="connsiteY16" fmla="*/ 1246504 h 2057044"/>
                <a:gd name="connsiteX17" fmla="*/ 224028 w 2043073"/>
                <a:gd name="connsiteY17" fmla="*/ 1251056 h 2057044"/>
                <a:gd name="connsiteX18" fmla="*/ 0 w 2043073"/>
                <a:gd name="connsiteY18" fmla="*/ 1026973 h 2057044"/>
                <a:gd name="connsiteX19" fmla="*/ 224028 w 2043073"/>
                <a:gd name="connsiteY19" fmla="*/ 802890 h 2057044"/>
                <a:gd name="connsiteX20" fmla="*/ 269177 w 2043073"/>
                <a:gd name="connsiteY20" fmla="*/ 807443 h 2057044"/>
                <a:gd name="connsiteX21" fmla="*/ 279063 w 2043073"/>
                <a:gd name="connsiteY21" fmla="*/ 810512 h 2057044"/>
                <a:gd name="connsiteX22" fmla="*/ 279063 w 2043073"/>
                <a:gd name="connsiteY22" fmla="*/ 286925 h 2057044"/>
                <a:gd name="connsiteX23" fmla="*/ 805119 w 2043073"/>
                <a:gd name="connsiteY23" fmla="*/ 286925 h 2057044"/>
                <a:gd name="connsiteX24" fmla="*/ 1019110 w 2043073"/>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38587 w 2042989"/>
                <a:gd name="connsiteY8" fmla="*/ 1787800 h 2057044"/>
                <a:gd name="connsiteX9" fmla="*/ 1243138 w 2042989"/>
                <a:gd name="connsiteY9" fmla="*/ 1832961 h 2057044"/>
                <a:gd name="connsiteX10" fmla="*/ 1019110 w 2042989"/>
                <a:gd name="connsiteY10" fmla="*/ 2057044 h 2057044"/>
                <a:gd name="connsiteX11" fmla="*/ 795082 w 2042989"/>
                <a:gd name="connsiteY11" fmla="*/ 1832961 h 2057044"/>
                <a:gd name="connsiteX12" fmla="*/ 799634 w 2042989"/>
                <a:gd name="connsiteY12" fmla="*/ 1787800 h 2057044"/>
                <a:gd name="connsiteX13" fmla="*/ 806082 w 2042989"/>
                <a:gd name="connsiteY13" fmla="*/ 1767021 h 2057044"/>
                <a:gd name="connsiteX14" fmla="*/ 279063 w 2042989"/>
                <a:gd name="connsiteY14" fmla="*/ 1767021 h 2057044"/>
                <a:gd name="connsiteX15" fmla="*/ 279063 w 2042989"/>
                <a:gd name="connsiteY15" fmla="*/ 1243434 h 2057044"/>
                <a:gd name="connsiteX16" fmla="*/ 269177 w 2042989"/>
                <a:gd name="connsiteY16" fmla="*/ 1246504 h 2057044"/>
                <a:gd name="connsiteX17" fmla="*/ 224028 w 2042989"/>
                <a:gd name="connsiteY17" fmla="*/ 1251056 h 2057044"/>
                <a:gd name="connsiteX18" fmla="*/ 0 w 2042989"/>
                <a:gd name="connsiteY18" fmla="*/ 1026973 h 2057044"/>
                <a:gd name="connsiteX19" fmla="*/ 224028 w 2042989"/>
                <a:gd name="connsiteY19" fmla="*/ 802890 h 2057044"/>
                <a:gd name="connsiteX20" fmla="*/ 269177 w 2042989"/>
                <a:gd name="connsiteY20" fmla="*/ 807443 h 2057044"/>
                <a:gd name="connsiteX21" fmla="*/ 279063 w 2042989"/>
                <a:gd name="connsiteY21" fmla="*/ 810512 h 2057044"/>
                <a:gd name="connsiteX22" fmla="*/ 279063 w 2042989"/>
                <a:gd name="connsiteY22" fmla="*/ 286925 h 2057044"/>
                <a:gd name="connsiteX23" fmla="*/ 805119 w 2042989"/>
                <a:gd name="connsiteY23" fmla="*/ 286925 h 2057044"/>
                <a:gd name="connsiteX24" fmla="*/ 1019110 w 2042989"/>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43138 w 2042989"/>
                <a:gd name="connsiteY8" fmla="*/ 1832961 h 2057044"/>
                <a:gd name="connsiteX9" fmla="*/ 1019110 w 2042989"/>
                <a:gd name="connsiteY9" fmla="*/ 2057044 h 2057044"/>
                <a:gd name="connsiteX10" fmla="*/ 795082 w 2042989"/>
                <a:gd name="connsiteY10" fmla="*/ 1832961 h 2057044"/>
                <a:gd name="connsiteX11" fmla="*/ 799634 w 2042989"/>
                <a:gd name="connsiteY11" fmla="*/ 1787800 h 2057044"/>
                <a:gd name="connsiteX12" fmla="*/ 806082 w 2042989"/>
                <a:gd name="connsiteY12" fmla="*/ 1767021 h 2057044"/>
                <a:gd name="connsiteX13" fmla="*/ 279063 w 2042989"/>
                <a:gd name="connsiteY13" fmla="*/ 1767021 h 2057044"/>
                <a:gd name="connsiteX14" fmla="*/ 279063 w 2042989"/>
                <a:gd name="connsiteY14" fmla="*/ 1243434 h 2057044"/>
                <a:gd name="connsiteX15" fmla="*/ 269177 w 2042989"/>
                <a:gd name="connsiteY15" fmla="*/ 1246504 h 2057044"/>
                <a:gd name="connsiteX16" fmla="*/ 224028 w 2042989"/>
                <a:gd name="connsiteY16" fmla="*/ 1251056 h 2057044"/>
                <a:gd name="connsiteX17" fmla="*/ 0 w 2042989"/>
                <a:gd name="connsiteY17" fmla="*/ 1026973 h 2057044"/>
                <a:gd name="connsiteX18" fmla="*/ 224028 w 2042989"/>
                <a:gd name="connsiteY18" fmla="*/ 802890 h 2057044"/>
                <a:gd name="connsiteX19" fmla="*/ 269177 w 2042989"/>
                <a:gd name="connsiteY19" fmla="*/ 807443 h 2057044"/>
                <a:gd name="connsiteX20" fmla="*/ 279063 w 2042989"/>
                <a:gd name="connsiteY20" fmla="*/ 810512 h 2057044"/>
                <a:gd name="connsiteX21" fmla="*/ 279063 w 2042989"/>
                <a:gd name="connsiteY21" fmla="*/ 286925 h 2057044"/>
                <a:gd name="connsiteX22" fmla="*/ 805119 w 2042989"/>
                <a:gd name="connsiteY22" fmla="*/ 286925 h 2057044"/>
                <a:gd name="connsiteX23" fmla="*/ 1019110 w 2042989"/>
                <a:gd name="connsiteY23"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799634 w 2042989"/>
                <a:gd name="connsiteY10" fmla="*/ 1787800 h 2057044"/>
                <a:gd name="connsiteX11" fmla="*/ 806082 w 2042989"/>
                <a:gd name="connsiteY11" fmla="*/ 1767021 h 2057044"/>
                <a:gd name="connsiteX12" fmla="*/ 279063 w 2042989"/>
                <a:gd name="connsiteY12" fmla="*/ 1767021 h 2057044"/>
                <a:gd name="connsiteX13" fmla="*/ 279063 w 2042989"/>
                <a:gd name="connsiteY13" fmla="*/ 1243434 h 2057044"/>
                <a:gd name="connsiteX14" fmla="*/ 269177 w 2042989"/>
                <a:gd name="connsiteY14" fmla="*/ 1246504 h 2057044"/>
                <a:gd name="connsiteX15" fmla="*/ 224028 w 2042989"/>
                <a:gd name="connsiteY15" fmla="*/ 1251056 h 2057044"/>
                <a:gd name="connsiteX16" fmla="*/ 0 w 2042989"/>
                <a:gd name="connsiteY16" fmla="*/ 1026973 h 2057044"/>
                <a:gd name="connsiteX17" fmla="*/ 224028 w 2042989"/>
                <a:gd name="connsiteY17" fmla="*/ 802890 h 2057044"/>
                <a:gd name="connsiteX18" fmla="*/ 269177 w 2042989"/>
                <a:gd name="connsiteY18" fmla="*/ 807443 h 2057044"/>
                <a:gd name="connsiteX19" fmla="*/ 279063 w 2042989"/>
                <a:gd name="connsiteY19" fmla="*/ 810512 h 2057044"/>
                <a:gd name="connsiteX20" fmla="*/ 279063 w 2042989"/>
                <a:gd name="connsiteY20" fmla="*/ 286925 h 2057044"/>
                <a:gd name="connsiteX21" fmla="*/ 805119 w 2042989"/>
                <a:gd name="connsiteY21" fmla="*/ 286925 h 2057044"/>
                <a:gd name="connsiteX22" fmla="*/ 1019110 w 2042989"/>
                <a:gd name="connsiteY22"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806082 w 2042989"/>
                <a:gd name="connsiteY10" fmla="*/ 1767021 h 2057044"/>
                <a:gd name="connsiteX11" fmla="*/ 279063 w 2042989"/>
                <a:gd name="connsiteY11" fmla="*/ 1767021 h 2057044"/>
                <a:gd name="connsiteX12" fmla="*/ 279063 w 2042989"/>
                <a:gd name="connsiteY12" fmla="*/ 1243434 h 2057044"/>
                <a:gd name="connsiteX13" fmla="*/ 269177 w 2042989"/>
                <a:gd name="connsiteY13" fmla="*/ 1246504 h 2057044"/>
                <a:gd name="connsiteX14" fmla="*/ 224028 w 2042989"/>
                <a:gd name="connsiteY14" fmla="*/ 1251056 h 2057044"/>
                <a:gd name="connsiteX15" fmla="*/ 0 w 2042989"/>
                <a:gd name="connsiteY15" fmla="*/ 1026973 h 2057044"/>
                <a:gd name="connsiteX16" fmla="*/ 224028 w 2042989"/>
                <a:gd name="connsiteY16" fmla="*/ 802890 h 2057044"/>
                <a:gd name="connsiteX17" fmla="*/ 269177 w 2042989"/>
                <a:gd name="connsiteY17" fmla="*/ 807443 h 2057044"/>
                <a:gd name="connsiteX18" fmla="*/ 279063 w 2042989"/>
                <a:gd name="connsiteY18" fmla="*/ 810512 h 2057044"/>
                <a:gd name="connsiteX19" fmla="*/ 279063 w 2042989"/>
                <a:gd name="connsiteY19" fmla="*/ 286925 h 2057044"/>
                <a:gd name="connsiteX20" fmla="*/ 805119 w 2042989"/>
                <a:gd name="connsiteY20" fmla="*/ 286925 h 2057044"/>
                <a:gd name="connsiteX21" fmla="*/ 1019110 w 2042989"/>
                <a:gd name="connsiteY21"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655"/>
                <a:gd name="connsiteX1" fmla="*/ 1233101 w 2042989"/>
                <a:gd name="connsiteY1" fmla="*/ 286925 h 2057655"/>
                <a:gd name="connsiteX2" fmla="*/ 1759157 w 2042989"/>
                <a:gd name="connsiteY2" fmla="*/ 286925 h 2057655"/>
                <a:gd name="connsiteX3" fmla="*/ 1759157 w 2042989"/>
                <a:gd name="connsiteY3" fmla="*/ 811990 h 2057655"/>
                <a:gd name="connsiteX4" fmla="*/ 2042980 w 2042989"/>
                <a:gd name="connsiteY4" fmla="*/ 1026973 h 2057655"/>
                <a:gd name="connsiteX5" fmla="*/ 1759157 w 2042989"/>
                <a:gd name="connsiteY5" fmla="*/ 1241956 h 2057655"/>
                <a:gd name="connsiteX6" fmla="*/ 1759157 w 2042989"/>
                <a:gd name="connsiteY6" fmla="*/ 1767021 h 2057655"/>
                <a:gd name="connsiteX7" fmla="*/ 1232138 w 2042989"/>
                <a:gd name="connsiteY7" fmla="*/ 1767021 h 2057655"/>
                <a:gd name="connsiteX8" fmla="*/ 1019110 w 2042989"/>
                <a:gd name="connsiteY8" fmla="*/ 2057044 h 2057655"/>
                <a:gd name="connsiteX9" fmla="*/ 806082 w 2042989"/>
                <a:gd name="connsiteY9" fmla="*/ 1767021 h 2057655"/>
                <a:gd name="connsiteX10" fmla="*/ 279063 w 2042989"/>
                <a:gd name="connsiteY10" fmla="*/ 1767021 h 2057655"/>
                <a:gd name="connsiteX11" fmla="*/ 279063 w 2042989"/>
                <a:gd name="connsiteY11" fmla="*/ 1243434 h 2057655"/>
                <a:gd name="connsiteX12" fmla="*/ 269177 w 2042989"/>
                <a:gd name="connsiteY12" fmla="*/ 1246504 h 2057655"/>
                <a:gd name="connsiteX13" fmla="*/ 224028 w 2042989"/>
                <a:gd name="connsiteY13" fmla="*/ 1251056 h 2057655"/>
                <a:gd name="connsiteX14" fmla="*/ 0 w 2042989"/>
                <a:gd name="connsiteY14" fmla="*/ 1026973 h 2057655"/>
                <a:gd name="connsiteX15" fmla="*/ 224028 w 2042989"/>
                <a:gd name="connsiteY15" fmla="*/ 802890 h 2057655"/>
                <a:gd name="connsiteX16" fmla="*/ 269177 w 2042989"/>
                <a:gd name="connsiteY16" fmla="*/ 807443 h 2057655"/>
                <a:gd name="connsiteX17" fmla="*/ 279063 w 2042989"/>
                <a:gd name="connsiteY17" fmla="*/ 810512 h 2057655"/>
                <a:gd name="connsiteX18" fmla="*/ 279063 w 2042989"/>
                <a:gd name="connsiteY18" fmla="*/ 286925 h 2057655"/>
                <a:gd name="connsiteX19" fmla="*/ 805119 w 2042989"/>
                <a:gd name="connsiteY19" fmla="*/ 286925 h 2057655"/>
                <a:gd name="connsiteX20" fmla="*/ 1019110 w 2042989"/>
                <a:gd name="connsiteY20" fmla="*/ 6 h 2057655"/>
                <a:gd name="connsiteX0" fmla="*/ 1019110 w 2042989"/>
                <a:gd name="connsiteY0" fmla="*/ 6 h 2057642"/>
                <a:gd name="connsiteX1" fmla="*/ 1233101 w 2042989"/>
                <a:gd name="connsiteY1" fmla="*/ 286925 h 2057642"/>
                <a:gd name="connsiteX2" fmla="*/ 1759157 w 2042989"/>
                <a:gd name="connsiteY2" fmla="*/ 286925 h 2057642"/>
                <a:gd name="connsiteX3" fmla="*/ 1759157 w 2042989"/>
                <a:gd name="connsiteY3" fmla="*/ 811990 h 2057642"/>
                <a:gd name="connsiteX4" fmla="*/ 2042980 w 2042989"/>
                <a:gd name="connsiteY4" fmla="*/ 1026973 h 2057642"/>
                <a:gd name="connsiteX5" fmla="*/ 1759157 w 2042989"/>
                <a:gd name="connsiteY5" fmla="*/ 1241956 h 2057642"/>
                <a:gd name="connsiteX6" fmla="*/ 1759157 w 2042989"/>
                <a:gd name="connsiteY6" fmla="*/ 1767021 h 2057642"/>
                <a:gd name="connsiteX7" fmla="*/ 1232138 w 2042989"/>
                <a:gd name="connsiteY7" fmla="*/ 1767021 h 2057642"/>
                <a:gd name="connsiteX8" fmla="*/ 1019110 w 2042989"/>
                <a:gd name="connsiteY8" fmla="*/ 2057044 h 2057642"/>
                <a:gd name="connsiteX9" fmla="*/ 806082 w 2042989"/>
                <a:gd name="connsiteY9" fmla="*/ 1767021 h 2057642"/>
                <a:gd name="connsiteX10" fmla="*/ 279063 w 2042989"/>
                <a:gd name="connsiteY10" fmla="*/ 1767021 h 2057642"/>
                <a:gd name="connsiteX11" fmla="*/ 279063 w 2042989"/>
                <a:gd name="connsiteY11" fmla="*/ 1243434 h 2057642"/>
                <a:gd name="connsiteX12" fmla="*/ 269177 w 2042989"/>
                <a:gd name="connsiteY12" fmla="*/ 1246504 h 2057642"/>
                <a:gd name="connsiteX13" fmla="*/ 224028 w 2042989"/>
                <a:gd name="connsiteY13" fmla="*/ 1251056 h 2057642"/>
                <a:gd name="connsiteX14" fmla="*/ 0 w 2042989"/>
                <a:gd name="connsiteY14" fmla="*/ 1026973 h 2057642"/>
                <a:gd name="connsiteX15" fmla="*/ 224028 w 2042989"/>
                <a:gd name="connsiteY15" fmla="*/ 802890 h 2057642"/>
                <a:gd name="connsiteX16" fmla="*/ 269177 w 2042989"/>
                <a:gd name="connsiteY16" fmla="*/ 807443 h 2057642"/>
                <a:gd name="connsiteX17" fmla="*/ 279063 w 2042989"/>
                <a:gd name="connsiteY17" fmla="*/ 810512 h 2057642"/>
                <a:gd name="connsiteX18" fmla="*/ 279063 w 2042989"/>
                <a:gd name="connsiteY18" fmla="*/ 286925 h 2057642"/>
                <a:gd name="connsiteX19" fmla="*/ 805119 w 2042989"/>
                <a:gd name="connsiteY19" fmla="*/ 286925 h 2057642"/>
                <a:gd name="connsiteX20" fmla="*/ 1019110 w 2042989"/>
                <a:gd name="connsiteY20" fmla="*/ 6 h 2057642"/>
                <a:gd name="connsiteX0" fmla="*/ 1019110 w 2042989"/>
                <a:gd name="connsiteY0" fmla="*/ 6 h 2057690"/>
                <a:gd name="connsiteX1" fmla="*/ 1233101 w 2042989"/>
                <a:gd name="connsiteY1" fmla="*/ 286925 h 2057690"/>
                <a:gd name="connsiteX2" fmla="*/ 1759157 w 2042989"/>
                <a:gd name="connsiteY2" fmla="*/ 286925 h 2057690"/>
                <a:gd name="connsiteX3" fmla="*/ 1759157 w 2042989"/>
                <a:gd name="connsiteY3" fmla="*/ 811990 h 2057690"/>
                <a:gd name="connsiteX4" fmla="*/ 2042980 w 2042989"/>
                <a:gd name="connsiteY4" fmla="*/ 1026973 h 2057690"/>
                <a:gd name="connsiteX5" fmla="*/ 1759157 w 2042989"/>
                <a:gd name="connsiteY5" fmla="*/ 1241956 h 2057690"/>
                <a:gd name="connsiteX6" fmla="*/ 1759157 w 2042989"/>
                <a:gd name="connsiteY6" fmla="*/ 1767021 h 2057690"/>
                <a:gd name="connsiteX7" fmla="*/ 1232138 w 2042989"/>
                <a:gd name="connsiteY7" fmla="*/ 1767021 h 2057690"/>
                <a:gd name="connsiteX8" fmla="*/ 1019110 w 2042989"/>
                <a:gd name="connsiteY8" fmla="*/ 2057044 h 2057690"/>
                <a:gd name="connsiteX9" fmla="*/ 806082 w 2042989"/>
                <a:gd name="connsiteY9" fmla="*/ 1767021 h 2057690"/>
                <a:gd name="connsiteX10" fmla="*/ 279063 w 2042989"/>
                <a:gd name="connsiteY10" fmla="*/ 1767021 h 2057690"/>
                <a:gd name="connsiteX11" fmla="*/ 279063 w 2042989"/>
                <a:gd name="connsiteY11" fmla="*/ 1243434 h 2057690"/>
                <a:gd name="connsiteX12" fmla="*/ 269177 w 2042989"/>
                <a:gd name="connsiteY12" fmla="*/ 1246504 h 2057690"/>
                <a:gd name="connsiteX13" fmla="*/ 224028 w 2042989"/>
                <a:gd name="connsiteY13" fmla="*/ 1251056 h 2057690"/>
                <a:gd name="connsiteX14" fmla="*/ 0 w 2042989"/>
                <a:gd name="connsiteY14" fmla="*/ 1026973 h 2057690"/>
                <a:gd name="connsiteX15" fmla="*/ 224028 w 2042989"/>
                <a:gd name="connsiteY15" fmla="*/ 802890 h 2057690"/>
                <a:gd name="connsiteX16" fmla="*/ 269177 w 2042989"/>
                <a:gd name="connsiteY16" fmla="*/ 807443 h 2057690"/>
                <a:gd name="connsiteX17" fmla="*/ 279063 w 2042989"/>
                <a:gd name="connsiteY17" fmla="*/ 810512 h 2057690"/>
                <a:gd name="connsiteX18" fmla="*/ 279063 w 2042989"/>
                <a:gd name="connsiteY18" fmla="*/ 286925 h 2057690"/>
                <a:gd name="connsiteX19" fmla="*/ 805119 w 2042989"/>
                <a:gd name="connsiteY19" fmla="*/ 286925 h 2057690"/>
                <a:gd name="connsiteX20" fmla="*/ 1019110 w 2042989"/>
                <a:gd name="connsiteY20" fmla="*/ 6 h 2057690"/>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050"/>
                <a:gd name="connsiteX1" fmla="*/ 1233101 w 2042989"/>
                <a:gd name="connsiteY1" fmla="*/ 286925 h 2057050"/>
                <a:gd name="connsiteX2" fmla="*/ 1759157 w 2042989"/>
                <a:gd name="connsiteY2" fmla="*/ 286925 h 2057050"/>
                <a:gd name="connsiteX3" fmla="*/ 1759157 w 2042989"/>
                <a:gd name="connsiteY3" fmla="*/ 811990 h 2057050"/>
                <a:gd name="connsiteX4" fmla="*/ 2042980 w 2042989"/>
                <a:gd name="connsiteY4" fmla="*/ 1026973 h 2057050"/>
                <a:gd name="connsiteX5" fmla="*/ 1759157 w 2042989"/>
                <a:gd name="connsiteY5" fmla="*/ 1241956 h 2057050"/>
                <a:gd name="connsiteX6" fmla="*/ 1759157 w 2042989"/>
                <a:gd name="connsiteY6" fmla="*/ 1767021 h 2057050"/>
                <a:gd name="connsiteX7" fmla="*/ 1232138 w 2042989"/>
                <a:gd name="connsiteY7" fmla="*/ 1767021 h 2057050"/>
                <a:gd name="connsiteX8" fmla="*/ 1019110 w 2042989"/>
                <a:gd name="connsiteY8" fmla="*/ 2057044 h 2057050"/>
                <a:gd name="connsiteX9" fmla="*/ 806082 w 2042989"/>
                <a:gd name="connsiteY9" fmla="*/ 1767021 h 2057050"/>
                <a:gd name="connsiteX10" fmla="*/ 279063 w 2042989"/>
                <a:gd name="connsiteY10" fmla="*/ 1767021 h 2057050"/>
                <a:gd name="connsiteX11" fmla="*/ 279063 w 2042989"/>
                <a:gd name="connsiteY11" fmla="*/ 1243434 h 2057050"/>
                <a:gd name="connsiteX12" fmla="*/ 269177 w 2042989"/>
                <a:gd name="connsiteY12" fmla="*/ 1246504 h 2057050"/>
                <a:gd name="connsiteX13" fmla="*/ 224028 w 2042989"/>
                <a:gd name="connsiteY13" fmla="*/ 1251056 h 2057050"/>
                <a:gd name="connsiteX14" fmla="*/ 0 w 2042989"/>
                <a:gd name="connsiteY14" fmla="*/ 1026973 h 2057050"/>
                <a:gd name="connsiteX15" fmla="*/ 224028 w 2042989"/>
                <a:gd name="connsiteY15" fmla="*/ 802890 h 2057050"/>
                <a:gd name="connsiteX16" fmla="*/ 269177 w 2042989"/>
                <a:gd name="connsiteY16" fmla="*/ 807443 h 2057050"/>
                <a:gd name="connsiteX17" fmla="*/ 279063 w 2042989"/>
                <a:gd name="connsiteY17" fmla="*/ 810512 h 2057050"/>
                <a:gd name="connsiteX18" fmla="*/ 279063 w 2042989"/>
                <a:gd name="connsiteY18" fmla="*/ 286925 h 2057050"/>
                <a:gd name="connsiteX19" fmla="*/ 805119 w 2042989"/>
                <a:gd name="connsiteY19" fmla="*/ 286925 h 2057050"/>
                <a:gd name="connsiteX20" fmla="*/ 1019110 w 2042989"/>
                <a:gd name="connsiteY20" fmla="*/ 6 h 2057050"/>
                <a:gd name="connsiteX0" fmla="*/ 1019110 w 2042989"/>
                <a:gd name="connsiteY0" fmla="*/ 6 h 2057107"/>
                <a:gd name="connsiteX1" fmla="*/ 1233101 w 2042989"/>
                <a:gd name="connsiteY1" fmla="*/ 286925 h 2057107"/>
                <a:gd name="connsiteX2" fmla="*/ 1759157 w 2042989"/>
                <a:gd name="connsiteY2" fmla="*/ 286925 h 2057107"/>
                <a:gd name="connsiteX3" fmla="*/ 1759157 w 2042989"/>
                <a:gd name="connsiteY3" fmla="*/ 811990 h 2057107"/>
                <a:gd name="connsiteX4" fmla="*/ 2042980 w 2042989"/>
                <a:gd name="connsiteY4" fmla="*/ 1026973 h 2057107"/>
                <a:gd name="connsiteX5" fmla="*/ 1759157 w 2042989"/>
                <a:gd name="connsiteY5" fmla="*/ 1241956 h 2057107"/>
                <a:gd name="connsiteX6" fmla="*/ 1759157 w 2042989"/>
                <a:gd name="connsiteY6" fmla="*/ 1767021 h 2057107"/>
                <a:gd name="connsiteX7" fmla="*/ 1232138 w 2042989"/>
                <a:gd name="connsiteY7" fmla="*/ 1767021 h 2057107"/>
                <a:gd name="connsiteX8" fmla="*/ 1019110 w 2042989"/>
                <a:gd name="connsiteY8" fmla="*/ 2057044 h 2057107"/>
                <a:gd name="connsiteX9" fmla="*/ 806082 w 2042989"/>
                <a:gd name="connsiteY9" fmla="*/ 1767021 h 2057107"/>
                <a:gd name="connsiteX10" fmla="*/ 279063 w 2042989"/>
                <a:gd name="connsiteY10" fmla="*/ 1767021 h 2057107"/>
                <a:gd name="connsiteX11" fmla="*/ 279063 w 2042989"/>
                <a:gd name="connsiteY11" fmla="*/ 1243434 h 2057107"/>
                <a:gd name="connsiteX12" fmla="*/ 269177 w 2042989"/>
                <a:gd name="connsiteY12" fmla="*/ 1246504 h 2057107"/>
                <a:gd name="connsiteX13" fmla="*/ 224028 w 2042989"/>
                <a:gd name="connsiteY13" fmla="*/ 1251056 h 2057107"/>
                <a:gd name="connsiteX14" fmla="*/ 0 w 2042989"/>
                <a:gd name="connsiteY14" fmla="*/ 1026973 h 2057107"/>
                <a:gd name="connsiteX15" fmla="*/ 224028 w 2042989"/>
                <a:gd name="connsiteY15" fmla="*/ 802890 h 2057107"/>
                <a:gd name="connsiteX16" fmla="*/ 269177 w 2042989"/>
                <a:gd name="connsiteY16" fmla="*/ 807443 h 2057107"/>
                <a:gd name="connsiteX17" fmla="*/ 279063 w 2042989"/>
                <a:gd name="connsiteY17" fmla="*/ 810512 h 2057107"/>
                <a:gd name="connsiteX18" fmla="*/ 279063 w 2042989"/>
                <a:gd name="connsiteY18" fmla="*/ 286925 h 2057107"/>
                <a:gd name="connsiteX19" fmla="*/ 805119 w 2042989"/>
                <a:gd name="connsiteY19" fmla="*/ 286925 h 2057107"/>
                <a:gd name="connsiteX20" fmla="*/ 1019110 w 2042989"/>
                <a:gd name="connsiteY20" fmla="*/ 6 h 2057107"/>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368"/>
                <a:gd name="connsiteX1" fmla="*/ 1233101 w 2042989"/>
                <a:gd name="connsiteY1" fmla="*/ 286925 h 2057368"/>
                <a:gd name="connsiteX2" fmla="*/ 1759157 w 2042989"/>
                <a:gd name="connsiteY2" fmla="*/ 286925 h 2057368"/>
                <a:gd name="connsiteX3" fmla="*/ 1759157 w 2042989"/>
                <a:gd name="connsiteY3" fmla="*/ 811990 h 2057368"/>
                <a:gd name="connsiteX4" fmla="*/ 2042980 w 2042989"/>
                <a:gd name="connsiteY4" fmla="*/ 1026973 h 2057368"/>
                <a:gd name="connsiteX5" fmla="*/ 1759157 w 2042989"/>
                <a:gd name="connsiteY5" fmla="*/ 1241956 h 2057368"/>
                <a:gd name="connsiteX6" fmla="*/ 1759157 w 2042989"/>
                <a:gd name="connsiteY6" fmla="*/ 1767021 h 2057368"/>
                <a:gd name="connsiteX7" fmla="*/ 1232138 w 2042989"/>
                <a:gd name="connsiteY7" fmla="*/ 1767021 h 2057368"/>
                <a:gd name="connsiteX8" fmla="*/ 1019110 w 2042989"/>
                <a:gd name="connsiteY8" fmla="*/ 2057044 h 2057368"/>
                <a:gd name="connsiteX9" fmla="*/ 806082 w 2042989"/>
                <a:gd name="connsiteY9" fmla="*/ 1767021 h 2057368"/>
                <a:gd name="connsiteX10" fmla="*/ 279063 w 2042989"/>
                <a:gd name="connsiteY10" fmla="*/ 1767021 h 2057368"/>
                <a:gd name="connsiteX11" fmla="*/ 279063 w 2042989"/>
                <a:gd name="connsiteY11" fmla="*/ 1243434 h 2057368"/>
                <a:gd name="connsiteX12" fmla="*/ 269177 w 2042989"/>
                <a:gd name="connsiteY12" fmla="*/ 1246504 h 2057368"/>
                <a:gd name="connsiteX13" fmla="*/ 224028 w 2042989"/>
                <a:gd name="connsiteY13" fmla="*/ 1251056 h 2057368"/>
                <a:gd name="connsiteX14" fmla="*/ 0 w 2042989"/>
                <a:gd name="connsiteY14" fmla="*/ 1026973 h 2057368"/>
                <a:gd name="connsiteX15" fmla="*/ 224028 w 2042989"/>
                <a:gd name="connsiteY15" fmla="*/ 802890 h 2057368"/>
                <a:gd name="connsiteX16" fmla="*/ 269177 w 2042989"/>
                <a:gd name="connsiteY16" fmla="*/ 807443 h 2057368"/>
                <a:gd name="connsiteX17" fmla="*/ 279063 w 2042989"/>
                <a:gd name="connsiteY17" fmla="*/ 810512 h 2057368"/>
                <a:gd name="connsiteX18" fmla="*/ 279063 w 2042989"/>
                <a:gd name="connsiteY18" fmla="*/ 286925 h 2057368"/>
                <a:gd name="connsiteX19" fmla="*/ 805119 w 2042989"/>
                <a:gd name="connsiteY19" fmla="*/ 286925 h 2057368"/>
                <a:gd name="connsiteX20" fmla="*/ 1019110 w 2042989"/>
                <a:gd name="connsiteY20" fmla="*/ 6 h 2057368"/>
                <a:gd name="connsiteX0" fmla="*/ 1019110 w 2042989"/>
                <a:gd name="connsiteY0" fmla="*/ 6 h 2058574"/>
                <a:gd name="connsiteX1" fmla="*/ 1233101 w 2042989"/>
                <a:gd name="connsiteY1" fmla="*/ 286925 h 2058574"/>
                <a:gd name="connsiteX2" fmla="*/ 1759157 w 2042989"/>
                <a:gd name="connsiteY2" fmla="*/ 286925 h 2058574"/>
                <a:gd name="connsiteX3" fmla="*/ 1759157 w 2042989"/>
                <a:gd name="connsiteY3" fmla="*/ 811990 h 2058574"/>
                <a:gd name="connsiteX4" fmla="*/ 2042980 w 2042989"/>
                <a:gd name="connsiteY4" fmla="*/ 1026973 h 2058574"/>
                <a:gd name="connsiteX5" fmla="*/ 1759157 w 2042989"/>
                <a:gd name="connsiteY5" fmla="*/ 1241956 h 2058574"/>
                <a:gd name="connsiteX6" fmla="*/ 1759157 w 2042989"/>
                <a:gd name="connsiteY6" fmla="*/ 1767021 h 2058574"/>
                <a:gd name="connsiteX7" fmla="*/ 1232138 w 2042989"/>
                <a:gd name="connsiteY7" fmla="*/ 1767021 h 2058574"/>
                <a:gd name="connsiteX8" fmla="*/ 1019110 w 2042989"/>
                <a:gd name="connsiteY8" fmla="*/ 2057044 h 2058574"/>
                <a:gd name="connsiteX9" fmla="*/ 806082 w 2042989"/>
                <a:gd name="connsiteY9" fmla="*/ 1767021 h 2058574"/>
                <a:gd name="connsiteX10" fmla="*/ 279063 w 2042989"/>
                <a:gd name="connsiteY10" fmla="*/ 1767021 h 2058574"/>
                <a:gd name="connsiteX11" fmla="*/ 279063 w 2042989"/>
                <a:gd name="connsiteY11" fmla="*/ 1243434 h 2058574"/>
                <a:gd name="connsiteX12" fmla="*/ 269177 w 2042989"/>
                <a:gd name="connsiteY12" fmla="*/ 1246504 h 2058574"/>
                <a:gd name="connsiteX13" fmla="*/ 224028 w 2042989"/>
                <a:gd name="connsiteY13" fmla="*/ 1251056 h 2058574"/>
                <a:gd name="connsiteX14" fmla="*/ 0 w 2042989"/>
                <a:gd name="connsiteY14" fmla="*/ 1026973 h 2058574"/>
                <a:gd name="connsiteX15" fmla="*/ 224028 w 2042989"/>
                <a:gd name="connsiteY15" fmla="*/ 802890 h 2058574"/>
                <a:gd name="connsiteX16" fmla="*/ 269177 w 2042989"/>
                <a:gd name="connsiteY16" fmla="*/ 807443 h 2058574"/>
                <a:gd name="connsiteX17" fmla="*/ 279063 w 2042989"/>
                <a:gd name="connsiteY17" fmla="*/ 810512 h 2058574"/>
                <a:gd name="connsiteX18" fmla="*/ 279063 w 2042989"/>
                <a:gd name="connsiteY18" fmla="*/ 286925 h 2058574"/>
                <a:gd name="connsiteX19" fmla="*/ 805119 w 2042989"/>
                <a:gd name="connsiteY19" fmla="*/ 286925 h 2058574"/>
                <a:gd name="connsiteX20" fmla="*/ 1019110 w 2042989"/>
                <a:gd name="connsiteY20" fmla="*/ 6 h 2058574"/>
                <a:gd name="connsiteX0" fmla="*/ 1019110 w 2042989"/>
                <a:gd name="connsiteY0" fmla="*/ 6 h 2057120"/>
                <a:gd name="connsiteX1" fmla="*/ 1233101 w 2042989"/>
                <a:gd name="connsiteY1" fmla="*/ 286925 h 2057120"/>
                <a:gd name="connsiteX2" fmla="*/ 1759157 w 2042989"/>
                <a:gd name="connsiteY2" fmla="*/ 286925 h 2057120"/>
                <a:gd name="connsiteX3" fmla="*/ 1759157 w 2042989"/>
                <a:gd name="connsiteY3" fmla="*/ 811990 h 2057120"/>
                <a:gd name="connsiteX4" fmla="*/ 2042980 w 2042989"/>
                <a:gd name="connsiteY4" fmla="*/ 1026973 h 2057120"/>
                <a:gd name="connsiteX5" fmla="*/ 1759157 w 2042989"/>
                <a:gd name="connsiteY5" fmla="*/ 1241956 h 2057120"/>
                <a:gd name="connsiteX6" fmla="*/ 1759157 w 2042989"/>
                <a:gd name="connsiteY6" fmla="*/ 1767021 h 2057120"/>
                <a:gd name="connsiteX7" fmla="*/ 1232138 w 2042989"/>
                <a:gd name="connsiteY7" fmla="*/ 1767021 h 2057120"/>
                <a:gd name="connsiteX8" fmla="*/ 1019110 w 2042989"/>
                <a:gd name="connsiteY8" fmla="*/ 2057044 h 2057120"/>
                <a:gd name="connsiteX9" fmla="*/ 806082 w 2042989"/>
                <a:gd name="connsiteY9" fmla="*/ 1767021 h 2057120"/>
                <a:gd name="connsiteX10" fmla="*/ 279063 w 2042989"/>
                <a:gd name="connsiteY10" fmla="*/ 1767021 h 2057120"/>
                <a:gd name="connsiteX11" fmla="*/ 279063 w 2042989"/>
                <a:gd name="connsiteY11" fmla="*/ 1243434 h 2057120"/>
                <a:gd name="connsiteX12" fmla="*/ 269177 w 2042989"/>
                <a:gd name="connsiteY12" fmla="*/ 1246504 h 2057120"/>
                <a:gd name="connsiteX13" fmla="*/ 224028 w 2042989"/>
                <a:gd name="connsiteY13" fmla="*/ 1251056 h 2057120"/>
                <a:gd name="connsiteX14" fmla="*/ 0 w 2042989"/>
                <a:gd name="connsiteY14" fmla="*/ 1026973 h 2057120"/>
                <a:gd name="connsiteX15" fmla="*/ 224028 w 2042989"/>
                <a:gd name="connsiteY15" fmla="*/ 802890 h 2057120"/>
                <a:gd name="connsiteX16" fmla="*/ 269177 w 2042989"/>
                <a:gd name="connsiteY16" fmla="*/ 807443 h 2057120"/>
                <a:gd name="connsiteX17" fmla="*/ 279063 w 2042989"/>
                <a:gd name="connsiteY17" fmla="*/ 810512 h 2057120"/>
                <a:gd name="connsiteX18" fmla="*/ 279063 w 2042989"/>
                <a:gd name="connsiteY18" fmla="*/ 286925 h 2057120"/>
                <a:gd name="connsiteX19" fmla="*/ 805119 w 2042989"/>
                <a:gd name="connsiteY19" fmla="*/ 286925 h 2057120"/>
                <a:gd name="connsiteX20" fmla="*/ 1019110 w 2042989"/>
                <a:gd name="connsiteY20" fmla="*/ 6 h 2057120"/>
                <a:gd name="connsiteX0" fmla="*/ 1019110 w 2042989"/>
                <a:gd name="connsiteY0" fmla="*/ 6 h 2057126"/>
                <a:gd name="connsiteX1" fmla="*/ 1233101 w 2042989"/>
                <a:gd name="connsiteY1" fmla="*/ 286925 h 2057126"/>
                <a:gd name="connsiteX2" fmla="*/ 1759157 w 2042989"/>
                <a:gd name="connsiteY2" fmla="*/ 286925 h 2057126"/>
                <a:gd name="connsiteX3" fmla="*/ 1759157 w 2042989"/>
                <a:gd name="connsiteY3" fmla="*/ 811990 h 2057126"/>
                <a:gd name="connsiteX4" fmla="*/ 2042980 w 2042989"/>
                <a:gd name="connsiteY4" fmla="*/ 1026973 h 2057126"/>
                <a:gd name="connsiteX5" fmla="*/ 1759157 w 2042989"/>
                <a:gd name="connsiteY5" fmla="*/ 1241956 h 2057126"/>
                <a:gd name="connsiteX6" fmla="*/ 1759157 w 2042989"/>
                <a:gd name="connsiteY6" fmla="*/ 1767021 h 2057126"/>
                <a:gd name="connsiteX7" fmla="*/ 1232138 w 2042989"/>
                <a:gd name="connsiteY7" fmla="*/ 1767021 h 2057126"/>
                <a:gd name="connsiteX8" fmla="*/ 1019110 w 2042989"/>
                <a:gd name="connsiteY8" fmla="*/ 2057044 h 2057126"/>
                <a:gd name="connsiteX9" fmla="*/ 806082 w 2042989"/>
                <a:gd name="connsiteY9" fmla="*/ 1767021 h 2057126"/>
                <a:gd name="connsiteX10" fmla="*/ 279063 w 2042989"/>
                <a:gd name="connsiteY10" fmla="*/ 1767021 h 2057126"/>
                <a:gd name="connsiteX11" fmla="*/ 279063 w 2042989"/>
                <a:gd name="connsiteY11" fmla="*/ 1243434 h 2057126"/>
                <a:gd name="connsiteX12" fmla="*/ 269177 w 2042989"/>
                <a:gd name="connsiteY12" fmla="*/ 1246504 h 2057126"/>
                <a:gd name="connsiteX13" fmla="*/ 224028 w 2042989"/>
                <a:gd name="connsiteY13" fmla="*/ 1251056 h 2057126"/>
                <a:gd name="connsiteX14" fmla="*/ 0 w 2042989"/>
                <a:gd name="connsiteY14" fmla="*/ 1026973 h 2057126"/>
                <a:gd name="connsiteX15" fmla="*/ 224028 w 2042989"/>
                <a:gd name="connsiteY15" fmla="*/ 802890 h 2057126"/>
                <a:gd name="connsiteX16" fmla="*/ 269177 w 2042989"/>
                <a:gd name="connsiteY16" fmla="*/ 807443 h 2057126"/>
                <a:gd name="connsiteX17" fmla="*/ 279063 w 2042989"/>
                <a:gd name="connsiteY17" fmla="*/ 810512 h 2057126"/>
                <a:gd name="connsiteX18" fmla="*/ 279063 w 2042989"/>
                <a:gd name="connsiteY18" fmla="*/ 286925 h 2057126"/>
                <a:gd name="connsiteX19" fmla="*/ 805119 w 2042989"/>
                <a:gd name="connsiteY19" fmla="*/ 286925 h 2057126"/>
                <a:gd name="connsiteX20" fmla="*/ 1019110 w 2042989"/>
                <a:gd name="connsiteY20" fmla="*/ 6 h 2057126"/>
                <a:gd name="connsiteX0" fmla="*/ 1019110 w 2042989"/>
                <a:gd name="connsiteY0" fmla="*/ 6 h 2057468"/>
                <a:gd name="connsiteX1" fmla="*/ 1233101 w 2042989"/>
                <a:gd name="connsiteY1" fmla="*/ 286925 h 2057468"/>
                <a:gd name="connsiteX2" fmla="*/ 1759157 w 2042989"/>
                <a:gd name="connsiteY2" fmla="*/ 286925 h 2057468"/>
                <a:gd name="connsiteX3" fmla="*/ 1759157 w 2042989"/>
                <a:gd name="connsiteY3" fmla="*/ 811990 h 2057468"/>
                <a:gd name="connsiteX4" fmla="*/ 2042980 w 2042989"/>
                <a:gd name="connsiteY4" fmla="*/ 1026973 h 2057468"/>
                <a:gd name="connsiteX5" fmla="*/ 1759157 w 2042989"/>
                <a:gd name="connsiteY5" fmla="*/ 1241956 h 2057468"/>
                <a:gd name="connsiteX6" fmla="*/ 1759157 w 2042989"/>
                <a:gd name="connsiteY6" fmla="*/ 1767021 h 2057468"/>
                <a:gd name="connsiteX7" fmla="*/ 1232138 w 2042989"/>
                <a:gd name="connsiteY7" fmla="*/ 1767021 h 2057468"/>
                <a:gd name="connsiteX8" fmla="*/ 1019110 w 2042989"/>
                <a:gd name="connsiteY8" fmla="*/ 2057044 h 2057468"/>
                <a:gd name="connsiteX9" fmla="*/ 806082 w 2042989"/>
                <a:gd name="connsiteY9" fmla="*/ 1767021 h 2057468"/>
                <a:gd name="connsiteX10" fmla="*/ 279063 w 2042989"/>
                <a:gd name="connsiteY10" fmla="*/ 1767021 h 2057468"/>
                <a:gd name="connsiteX11" fmla="*/ 279063 w 2042989"/>
                <a:gd name="connsiteY11" fmla="*/ 1243434 h 2057468"/>
                <a:gd name="connsiteX12" fmla="*/ 269177 w 2042989"/>
                <a:gd name="connsiteY12" fmla="*/ 1246504 h 2057468"/>
                <a:gd name="connsiteX13" fmla="*/ 224028 w 2042989"/>
                <a:gd name="connsiteY13" fmla="*/ 1251056 h 2057468"/>
                <a:gd name="connsiteX14" fmla="*/ 0 w 2042989"/>
                <a:gd name="connsiteY14" fmla="*/ 1026973 h 2057468"/>
                <a:gd name="connsiteX15" fmla="*/ 224028 w 2042989"/>
                <a:gd name="connsiteY15" fmla="*/ 802890 h 2057468"/>
                <a:gd name="connsiteX16" fmla="*/ 269177 w 2042989"/>
                <a:gd name="connsiteY16" fmla="*/ 807443 h 2057468"/>
                <a:gd name="connsiteX17" fmla="*/ 279063 w 2042989"/>
                <a:gd name="connsiteY17" fmla="*/ 810512 h 2057468"/>
                <a:gd name="connsiteX18" fmla="*/ 279063 w 2042989"/>
                <a:gd name="connsiteY18" fmla="*/ 286925 h 2057468"/>
                <a:gd name="connsiteX19" fmla="*/ 805119 w 2042989"/>
                <a:gd name="connsiteY19" fmla="*/ 286925 h 2057468"/>
                <a:gd name="connsiteX20" fmla="*/ 1019110 w 2042989"/>
                <a:gd name="connsiteY20" fmla="*/ 6 h 2057468"/>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154"/>
                <a:gd name="connsiteX1" fmla="*/ 1233101 w 2042989"/>
                <a:gd name="connsiteY1" fmla="*/ 286925 h 2057154"/>
                <a:gd name="connsiteX2" fmla="*/ 1759157 w 2042989"/>
                <a:gd name="connsiteY2" fmla="*/ 286925 h 2057154"/>
                <a:gd name="connsiteX3" fmla="*/ 1759157 w 2042989"/>
                <a:gd name="connsiteY3" fmla="*/ 811990 h 2057154"/>
                <a:gd name="connsiteX4" fmla="*/ 2042980 w 2042989"/>
                <a:gd name="connsiteY4" fmla="*/ 1026973 h 2057154"/>
                <a:gd name="connsiteX5" fmla="*/ 1759157 w 2042989"/>
                <a:gd name="connsiteY5" fmla="*/ 1241956 h 2057154"/>
                <a:gd name="connsiteX6" fmla="*/ 1759157 w 2042989"/>
                <a:gd name="connsiteY6" fmla="*/ 1767021 h 2057154"/>
                <a:gd name="connsiteX7" fmla="*/ 1232138 w 2042989"/>
                <a:gd name="connsiteY7" fmla="*/ 1767021 h 2057154"/>
                <a:gd name="connsiteX8" fmla="*/ 1019110 w 2042989"/>
                <a:gd name="connsiteY8" fmla="*/ 2057044 h 2057154"/>
                <a:gd name="connsiteX9" fmla="*/ 806082 w 2042989"/>
                <a:gd name="connsiteY9" fmla="*/ 1767021 h 2057154"/>
                <a:gd name="connsiteX10" fmla="*/ 279063 w 2042989"/>
                <a:gd name="connsiteY10" fmla="*/ 1767021 h 2057154"/>
                <a:gd name="connsiteX11" fmla="*/ 279063 w 2042989"/>
                <a:gd name="connsiteY11" fmla="*/ 1243434 h 2057154"/>
                <a:gd name="connsiteX12" fmla="*/ 269177 w 2042989"/>
                <a:gd name="connsiteY12" fmla="*/ 1246504 h 2057154"/>
                <a:gd name="connsiteX13" fmla="*/ 224028 w 2042989"/>
                <a:gd name="connsiteY13" fmla="*/ 1251056 h 2057154"/>
                <a:gd name="connsiteX14" fmla="*/ 0 w 2042989"/>
                <a:gd name="connsiteY14" fmla="*/ 1026973 h 2057154"/>
                <a:gd name="connsiteX15" fmla="*/ 224028 w 2042989"/>
                <a:gd name="connsiteY15" fmla="*/ 802890 h 2057154"/>
                <a:gd name="connsiteX16" fmla="*/ 269177 w 2042989"/>
                <a:gd name="connsiteY16" fmla="*/ 807443 h 2057154"/>
                <a:gd name="connsiteX17" fmla="*/ 279063 w 2042989"/>
                <a:gd name="connsiteY17" fmla="*/ 810512 h 2057154"/>
                <a:gd name="connsiteX18" fmla="*/ 279063 w 2042989"/>
                <a:gd name="connsiteY18" fmla="*/ 286925 h 2057154"/>
                <a:gd name="connsiteX19" fmla="*/ 805119 w 2042989"/>
                <a:gd name="connsiteY19" fmla="*/ 286925 h 2057154"/>
                <a:gd name="connsiteX20" fmla="*/ 1019110 w 2042989"/>
                <a:gd name="connsiteY20" fmla="*/ 6 h 2057154"/>
                <a:gd name="connsiteX0" fmla="*/ 1019110 w 2042989"/>
                <a:gd name="connsiteY0" fmla="*/ 6 h 2057052"/>
                <a:gd name="connsiteX1" fmla="*/ 1233101 w 2042989"/>
                <a:gd name="connsiteY1" fmla="*/ 286925 h 2057052"/>
                <a:gd name="connsiteX2" fmla="*/ 1759157 w 2042989"/>
                <a:gd name="connsiteY2" fmla="*/ 286925 h 2057052"/>
                <a:gd name="connsiteX3" fmla="*/ 1759157 w 2042989"/>
                <a:gd name="connsiteY3" fmla="*/ 811990 h 2057052"/>
                <a:gd name="connsiteX4" fmla="*/ 2042980 w 2042989"/>
                <a:gd name="connsiteY4" fmla="*/ 1026973 h 2057052"/>
                <a:gd name="connsiteX5" fmla="*/ 1759157 w 2042989"/>
                <a:gd name="connsiteY5" fmla="*/ 1241956 h 2057052"/>
                <a:gd name="connsiteX6" fmla="*/ 1759157 w 2042989"/>
                <a:gd name="connsiteY6" fmla="*/ 1767021 h 2057052"/>
                <a:gd name="connsiteX7" fmla="*/ 1232138 w 2042989"/>
                <a:gd name="connsiteY7" fmla="*/ 1767021 h 2057052"/>
                <a:gd name="connsiteX8" fmla="*/ 1019110 w 2042989"/>
                <a:gd name="connsiteY8" fmla="*/ 2057044 h 2057052"/>
                <a:gd name="connsiteX9" fmla="*/ 806082 w 2042989"/>
                <a:gd name="connsiteY9" fmla="*/ 1767021 h 2057052"/>
                <a:gd name="connsiteX10" fmla="*/ 279063 w 2042989"/>
                <a:gd name="connsiteY10" fmla="*/ 1767021 h 2057052"/>
                <a:gd name="connsiteX11" fmla="*/ 279063 w 2042989"/>
                <a:gd name="connsiteY11" fmla="*/ 1243434 h 2057052"/>
                <a:gd name="connsiteX12" fmla="*/ 269177 w 2042989"/>
                <a:gd name="connsiteY12" fmla="*/ 1246504 h 2057052"/>
                <a:gd name="connsiteX13" fmla="*/ 224028 w 2042989"/>
                <a:gd name="connsiteY13" fmla="*/ 1251056 h 2057052"/>
                <a:gd name="connsiteX14" fmla="*/ 0 w 2042989"/>
                <a:gd name="connsiteY14" fmla="*/ 1026973 h 2057052"/>
                <a:gd name="connsiteX15" fmla="*/ 224028 w 2042989"/>
                <a:gd name="connsiteY15" fmla="*/ 802890 h 2057052"/>
                <a:gd name="connsiteX16" fmla="*/ 269177 w 2042989"/>
                <a:gd name="connsiteY16" fmla="*/ 807443 h 2057052"/>
                <a:gd name="connsiteX17" fmla="*/ 279063 w 2042989"/>
                <a:gd name="connsiteY17" fmla="*/ 810512 h 2057052"/>
                <a:gd name="connsiteX18" fmla="*/ 279063 w 2042989"/>
                <a:gd name="connsiteY18" fmla="*/ 286925 h 2057052"/>
                <a:gd name="connsiteX19" fmla="*/ 805119 w 2042989"/>
                <a:gd name="connsiteY19" fmla="*/ 286925 h 2057052"/>
                <a:gd name="connsiteX20" fmla="*/ 1019110 w 2042989"/>
                <a:gd name="connsiteY20" fmla="*/ 6 h 2057052"/>
                <a:gd name="connsiteX0" fmla="*/ 1019110 w 2042989"/>
                <a:gd name="connsiteY0" fmla="*/ 6 h 2057108"/>
                <a:gd name="connsiteX1" fmla="*/ 1233101 w 2042989"/>
                <a:gd name="connsiteY1" fmla="*/ 286925 h 2057108"/>
                <a:gd name="connsiteX2" fmla="*/ 1759157 w 2042989"/>
                <a:gd name="connsiteY2" fmla="*/ 286925 h 2057108"/>
                <a:gd name="connsiteX3" fmla="*/ 1759157 w 2042989"/>
                <a:gd name="connsiteY3" fmla="*/ 811990 h 2057108"/>
                <a:gd name="connsiteX4" fmla="*/ 2042980 w 2042989"/>
                <a:gd name="connsiteY4" fmla="*/ 1026973 h 2057108"/>
                <a:gd name="connsiteX5" fmla="*/ 1759157 w 2042989"/>
                <a:gd name="connsiteY5" fmla="*/ 1241956 h 2057108"/>
                <a:gd name="connsiteX6" fmla="*/ 1759157 w 2042989"/>
                <a:gd name="connsiteY6" fmla="*/ 1767021 h 2057108"/>
                <a:gd name="connsiteX7" fmla="*/ 1232138 w 2042989"/>
                <a:gd name="connsiteY7" fmla="*/ 1767021 h 2057108"/>
                <a:gd name="connsiteX8" fmla="*/ 1019110 w 2042989"/>
                <a:gd name="connsiteY8" fmla="*/ 2057044 h 2057108"/>
                <a:gd name="connsiteX9" fmla="*/ 806082 w 2042989"/>
                <a:gd name="connsiteY9" fmla="*/ 1767021 h 2057108"/>
                <a:gd name="connsiteX10" fmla="*/ 279063 w 2042989"/>
                <a:gd name="connsiteY10" fmla="*/ 1767021 h 2057108"/>
                <a:gd name="connsiteX11" fmla="*/ 279063 w 2042989"/>
                <a:gd name="connsiteY11" fmla="*/ 1243434 h 2057108"/>
                <a:gd name="connsiteX12" fmla="*/ 269177 w 2042989"/>
                <a:gd name="connsiteY12" fmla="*/ 1246504 h 2057108"/>
                <a:gd name="connsiteX13" fmla="*/ 224028 w 2042989"/>
                <a:gd name="connsiteY13" fmla="*/ 1251056 h 2057108"/>
                <a:gd name="connsiteX14" fmla="*/ 0 w 2042989"/>
                <a:gd name="connsiteY14" fmla="*/ 1026973 h 2057108"/>
                <a:gd name="connsiteX15" fmla="*/ 224028 w 2042989"/>
                <a:gd name="connsiteY15" fmla="*/ 802890 h 2057108"/>
                <a:gd name="connsiteX16" fmla="*/ 269177 w 2042989"/>
                <a:gd name="connsiteY16" fmla="*/ 807443 h 2057108"/>
                <a:gd name="connsiteX17" fmla="*/ 279063 w 2042989"/>
                <a:gd name="connsiteY17" fmla="*/ 810512 h 2057108"/>
                <a:gd name="connsiteX18" fmla="*/ 279063 w 2042989"/>
                <a:gd name="connsiteY18" fmla="*/ 286925 h 2057108"/>
                <a:gd name="connsiteX19" fmla="*/ 805119 w 2042989"/>
                <a:gd name="connsiteY19" fmla="*/ 286925 h 2057108"/>
                <a:gd name="connsiteX20" fmla="*/ 1019110 w 2042989"/>
                <a:gd name="connsiteY20" fmla="*/ 6 h 2057108"/>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360"/>
                <a:gd name="connsiteX1" fmla="*/ 1233101 w 2042989"/>
                <a:gd name="connsiteY1" fmla="*/ 286925 h 2057360"/>
                <a:gd name="connsiteX2" fmla="*/ 1759157 w 2042989"/>
                <a:gd name="connsiteY2" fmla="*/ 286925 h 2057360"/>
                <a:gd name="connsiteX3" fmla="*/ 1759157 w 2042989"/>
                <a:gd name="connsiteY3" fmla="*/ 811990 h 2057360"/>
                <a:gd name="connsiteX4" fmla="*/ 2042980 w 2042989"/>
                <a:gd name="connsiteY4" fmla="*/ 1026973 h 2057360"/>
                <a:gd name="connsiteX5" fmla="*/ 1759157 w 2042989"/>
                <a:gd name="connsiteY5" fmla="*/ 1241956 h 2057360"/>
                <a:gd name="connsiteX6" fmla="*/ 1759157 w 2042989"/>
                <a:gd name="connsiteY6" fmla="*/ 1767021 h 2057360"/>
                <a:gd name="connsiteX7" fmla="*/ 1232138 w 2042989"/>
                <a:gd name="connsiteY7" fmla="*/ 1767021 h 2057360"/>
                <a:gd name="connsiteX8" fmla="*/ 1019110 w 2042989"/>
                <a:gd name="connsiteY8" fmla="*/ 2057044 h 2057360"/>
                <a:gd name="connsiteX9" fmla="*/ 806082 w 2042989"/>
                <a:gd name="connsiteY9" fmla="*/ 1767021 h 2057360"/>
                <a:gd name="connsiteX10" fmla="*/ 279063 w 2042989"/>
                <a:gd name="connsiteY10" fmla="*/ 1767021 h 2057360"/>
                <a:gd name="connsiteX11" fmla="*/ 279063 w 2042989"/>
                <a:gd name="connsiteY11" fmla="*/ 1243434 h 2057360"/>
                <a:gd name="connsiteX12" fmla="*/ 269177 w 2042989"/>
                <a:gd name="connsiteY12" fmla="*/ 1246504 h 2057360"/>
                <a:gd name="connsiteX13" fmla="*/ 224028 w 2042989"/>
                <a:gd name="connsiteY13" fmla="*/ 1251056 h 2057360"/>
                <a:gd name="connsiteX14" fmla="*/ 0 w 2042989"/>
                <a:gd name="connsiteY14" fmla="*/ 1026973 h 2057360"/>
                <a:gd name="connsiteX15" fmla="*/ 224028 w 2042989"/>
                <a:gd name="connsiteY15" fmla="*/ 802890 h 2057360"/>
                <a:gd name="connsiteX16" fmla="*/ 269177 w 2042989"/>
                <a:gd name="connsiteY16" fmla="*/ 807443 h 2057360"/>
                <a:gd name="connsiteX17" fmla="*/ 279063 w 2042989"/>
                <a:gd name="connsiteY17" fmla="*/ 810512 h 2057360"/>
                <a:gd name="connsiteX18" fmla="*/ 279063 w 2042989"/>
                <a:gd name="connsiteY18" fmla="*/ 286925 h 2057360"/>
                <a:gd name="connsiteX19" fmla="*/ 805119 w 2042989"/>
                <a:gd name="connsiteY19" fmla="*/ 286925 h 2057360"/>
                <a:gd name="connsiteX20" fmla="*/ 1019110 w 2042989"/>
                <a:gd name="connsiteY20" fmla="*/ 6 h 2057360"/>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078"/>
                <a:gd name="connsiteX1" fmla="*/ 1233101 w 2042989"/>
                <a:gd name="connsiteY1" fmla="*/ 286925 h 2057078"/>
                <a:gd name="connsiteX2" fmla="*/ 1759157 w 2042989"/>
                <a:gd name="connsiteY2" fmla="*/ 286925 h 2057078"/>
                <a:gd name="connsiteX3" fmla="*/ 1759157 w 2042989"/>
                <a:gd name="connsiteY3" fmla="*/ 811990 h 2057078"/>
                <a:gd name="connsiteX4" fmla="*/ 2042980 w 2042989"/>
                <a:gd name="connsiteY4" fmla="*/ 1026973 h 2057078"/>
                <a:gd name="connsiteX5" fmla="*/ 1759157 w 2042989"/>
                <a:gd name="connsiteY5" fmla="*/ 1241956 h 2057078"/>
                <a:gd name="connsiteX6" fmla="*/ 1759157 w 2042989"/>
                <a:gd name="connsiteY6" fmla="*/ 1767021 h 2057078"/>
                <a:gd name="connsiteX7" fmla="*/ 1232138 w 2042989"/>
                <a:gd name="connsiteY7" fmla="*/ 1767021 h 2057078"/>
                <a:gd name="connsiteX8" fmla="*/ 1019110 w 2042989"/>
                <a:gd name="connsiteY8" fmla="*/ 2057044 h 2057078"/>
                <a:gd name="connsiteX9" fmla="*/ 806082 w 2042989"/>
                <a:gd name="connsiteY9" fmla="*/ 1767021 h 2057078"/>
                <a:gd name="connsiteX10" fmla="*/ 279063 w 2042989"/>
                <a:gd name="connsiteY10" fmla="*/ 1767021 h 2057078"/>
                <a:gd name="connsiteX11" fmla="*/ 279063 w 2042989"/>
                <a:gd name="connsiteY11" fmla="*/ 1243434 h 2057078"/>
                <a:gd name="connsiteX12" fmla="*/ 269177 w 2042989"/>
                <a:gd name="connsiteY12" fmla="*/ 1246504 h 2057078"/>
                <a:gd name="connsiteX13" fmla="*/ 224028 w 2042989"/>
                <a:gd name="connsiteY13" fmla="*/ 1251056 h 2057078"/>
                <a:gd name="connsiteX14" fmla="*/ 0 w 2042989"/>
                <a:gd name="connsiteY14" fmla="*/ 1026973 h 2057078"/>
                <a:gd name="connsiteX15" fmla="*/ 224028 w 2042989"/>
                <a:gd name="connsiteY15" fmla="*/ 802890 h 2057078"/>
                <a:gd name="connsiteX16" fmla="*/ 269177 w 2042989"/>
                <a:gd name="connsiteY16" fmla="*/ 807443 h 2057078"/>
                <a:gd name="connsiteX17" fmla="*/ 279063 w 2042989"/>
                <a:gd name="connsiteY17" fmla="*/ 810512 h 2057078"/>
                <a:gd name="connsiteX18" fmla="*/ 279063 w 2042989"/>
                <a:gd name="connsiteY18" fmla="*/ 286925 h 2057078"/>
                <a:gd name="connsiteX19" fmla="*/ 805119 w 2042989"/>
                <a:gd name="connsiteY19" fmla="*/ 286925 h 2057078"/>
                <a:gd name="connsiteX20" fmla="*/ 1019110 w 2042989"/>
                <a:gd name="connsiteY20" fmla="*/ 6 h 2057078"/>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2"/>
                <a:gd name="connsiteX1" fmla="*/ 1233101 w 2042989"/>
                <a:gd name="connsiteY1" fmla="*/ 286925 h 2057072"/>
                <a:gd name="connsiteX2" fmla="*/ 1759157 w 2042989"/>
                <a:gd name="connsiteY2" fmla="*/ 286925 h 2057072"/>
                <a:gd name="connsiteX3" fmla="*/ 1759157 w 2042989"/>
                <a:gd name="connsiteY3" fmla="*/ 811990 h 2057072"/>
                <a:gd name="connsiteX4" fmla="*/ 2042980 w 2042989"/>
                <a:gd name="connsiteY4" fmla="*/ 1026973 h 2057072"/>
                <a:gd name="connsiteX5" fmla="*/ 1759157 w 2042989"/>
                <a:gd name="connsiteY5" fmla="*/ 1241956 h 2057072"/>
                <a:gd name="connsiteX6" fmla="*/ 1759157 w 2042989"/>
                <a:gd name="connsiteY6" fmla="*/ 1767021 h 2057072"/>
                <a:gd name="connsiteX7" fmla="*/ 1232138 w 2042989"/>
                <a:gd name="connsiteY7" fmla="*/ 1767021 h 2057072"/>
                <a:gd name="connsiteX8" fmla="*/ 1019110 w 2042989"/>
                <a:gd name="connsiteY8" fmla="*/ 2057044 h 2057072"/>
                <a:gd name="connsiteX9" fmla="*/ 806082 w 2042989"/>
                <a:gd name="connsiteY9" fmla="*/ 1767021 h 2057072"/>
                <a:gd name="connsiteX10" fmla="*/ 279063 w 2042989"/>
                <a:gd name="connsiteY10" fmla="*/ 1767021 h 2057072"/>
                <a:gd name="connsiteX11" fmla="*/ 279063 w 2042989"/>
                <a:gd name="connsiteY11" fmla="*/ 1243434 h 2057072"/>
                <a:gd name="connsiteX12" fmla="*/ 269177 w 2042989"/>
                <a:gd name="connsiteY12" fmla="*/ 1246504 h 2057072"/>
                <a:gd name="connsiteX13" fmla="*/ 224028 w 2042989"/>
                <a:gd name="connsiteY13" fmla="*/ 1251056 h 2057072"/>
                <a:gd name="connsiteX14" fmla="*/ 0 w 2042989"/>
                <a:gd name="connsiteY14" fmla="*/ 1026973 h 2057072"/>
                <a:gd name="connsiteX15" fmla="*/ 224028 w 2042989"/>
                <a:gd name="connsiteY15" fmla="*/ 802890 h 2057072"/>
                <a:gd name="connsiteX16" fmla="*/ 269177 w 2042989"/>
                <a:gd name="connsiteY16" fmla="*/ 807443 h 2057072"/>
                <a:gd name="connsiteX17" fmla="*/ 279063 w 2042989"/>
                <a:gd name="connsiteY17" fmla="*/ 810512 h 2057072"/>
                <a:gd name="connsiteX18" fmla="*/ 279063 w 2042989"/>
                <a:gd name="connsiteY18" fmla="*/ 286925 h 2057072"/>
                <a:gd name="connsiteX19" fmla="*/ 805119 w 2042989"/>
                <a:gd name="connsiteY19" fmla="*/ 286925 h 2057072"/>
                <a:gd name="connsiteX20" fmla="*/ 1019110 w 2042989"/>
                <a:gd name="connsiteY20" fmla="*/ 6 h 2057072"/>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481 w 2043360"/>
                <a:gd name="connsiteY0" fmla="*/ 6 h 2057074"/>
                <a:gd name="connsiteX1" fmla="*/ 1233472 w 2043360"/>
                <a:gd name="connsiteY1" fmla="*/ 286925 h 2057074"/>
                <a:gd name="connsiteX2" fmla="*/ 1759528 w 2043360"/>
                <a:gd name="connsiteY2" fmla="*/ 286925 h 2057074"/>
                <a:gd name="connsiteX3" fmla="*/ 1759528 w 2043360"/>
                <a:gd name="connsiteY3" fmla="*/ 811990 h 2057074"/>
                <a:gd name="connsiteX4" fmla="*/ 2043351 w 2043360"/>
                <a:gd name="connsiteY4" fmla="*/ 1026973 h 2057074"/>
                <a:gd name="connsiteX5" fmla="*/ 1759528 w 2043360"/>
                <a:gd name="connsiteY5" fmla="*/ 1241956 h 2057074"/>
                <a:gd name="connsiteX6" fmla="*/ 1759528 w 2043360"/>
                <a:gd name="connsiteY6" fmla="*/ 1767021 h 2057074"/>
                <a:gd name="connsiteX7" fmla="*/ 1232509 w 2043360"/>
                <a:gd name="connsiteY7" fmla="*/ 1767021 h 2057074"/>
                <a:gd name="connsiteX8" fmla="*/ 1019481 w 2043360"/>
                <a:gd name="connsiteY8" fmla="*/ 2057044 h 2057074"/>
                <a:gd name="connsiteX9" fmla="*/ 806453 w 2043360"/>
                <a:gd name="connsiteY9" fmla="*/ 1767021 h 2057074"/>
                <a:gd name="connsiteX10" fmla="*/ 279434 w 2043360"/>
                <a:gd name="connsiteY10" fmla="*/ 1767021 h 2057074"/>
                <a:gd name="connsiteX11" fmla="*/ 279434 w 2043360"/>
                <a:gd name="connsiteY11" fmla="*/ 1243434 h 2057074"/>
                <a:gd name="connsiteX12" fmla="*/ 269548 w 2043360"/>
                <a:gd name="connsiteY12" fmla="*/ 1246504 h 2057074"/>
                <a:gd name="connsiteX13" fmla="*/ 224399 w 2043360"/>
                <a:gd name="connsiteY13" fmla="*/ 1251056 h 2057074"/>
                <a:gd name="connsiteX14" fmla="*/ 371 w 2043360"/>
                <a:gd name="connsiteY14" fmla="*/ 1026973 h 2057074"/>
                <a:gd name="connsiteX15" fmla="*/ 269548 w 2043360"/>
                <a:gd name="connsiteY15" fmla="*/ 807443 h 2057074"/>
                <a:gd name="connsiteX16" fmla="*/ 279434 w 2043360"/>
                <a:gd name="connsiteY16" fmla="*/ 810512 h 2057074"/>
                <a:gd name="connsiteX17" fmla="*/ 279434 w 2043360"/>
                <a:gd name="connsiteY17" fmla="*/ 286925 h 2057074"/>
                <a:gd name="connsiteX18" fmla="*/ 805490 w 2043360"/>
                <a:gd name="connsiteY18" fmla="*/ 286925 h 2057074"/>
                <a:gd name="connsiteX19" fmla="*/ 1019481 w 2043360"/>
                <a:gd name="connsiteY19" fmla="*/ 6 h 2057074"/>
                <a:gd name="connsiteX0" fmla="*/ 1019648 w 2043527"/>
                <a:gd name="connsiteY0" fmla="*/ 6 h 2057074"/>
                <a:gd name="connsiteX1" fmla="*/ 1233639 w 2043527"/>
                <a:gd name="connsiteY1" fmla="*/ 286925 h 2057074"/>
                <a:gd name="connsiteX2" fmla="*/ 1759695 w 2043527"/>
                <a:gd name="connsiteY2" fmla="*/ 286925 h 2057074"/>
                <a:gd name="connsiteX3" fmla="*/ 1759695 w 2043527"/>
                <a:gd name="connsiteY3" fmla="*/ 811990 h 2057074"/>
                <a:gd name="connsiteX4" fmla="*/ 2043518 w 2043527"/>
                <a:gd name="connsiteY4" fmla="*/ 1026973 h 2057074"/>
                <a:gd name="connsiteX5" fmla="*/ 1759695 w 2043527"/>
                <a:gd name="connsiteY5" fmla="*/ 1241956 h 2057074"/>
                <a:gd name="connsiteX6" fmla="*/ 1759695 w 2043527"/>
                <a:gd name="connsiteY6" fmla="*/ 1767021 h 2057074"/>
                <a:gd name="connsiteX7" fmla="*/ 1232676 w 2043527"/>
                <a:gd name="connsiteY7" fmla="*/ 1767021 h 2057074"/>
                <a:gd name="connsiteX8" fmla="*/ 1019648 w 2043527"/>
                <a:gd name="connsiteY8" fmla="*/ 2057044 h 2057074"/>
                <a:gd name="connsiteX9" fmla="*/ 806620 w 2043527"/>
                <a:gd name="connsiteY9" fmla="*/ 1767021 h 2057074"/>
                <a:gd name="connsiteX10" fmla="*/ 279601 w 2043527"/>
                <a:gd name="connsiteY10" fmla="*/ 1767021 h 2057074"/>
                <a:gd name="connsiteX11" fmla="*/ 279601 w 2043527"/>
                <a:gd name="connsiteY11" fmla="*/ 1243434 h 2057074"/>
                <a:gd name="connsiteX12" fmla="*/ 269715 w 2043527"/>
                <a:gd name="connsiteY12" fmla="*/ 1246504 h 2057074"/>
                <a:gd name="connsiteX13" fmla="*/ 224566 w 2043527"/>
                <a:gd name="connsiteY13" fmla="*/ 1251056 h 2057074"/>
                <a:gd name="connsiteX14" fmla="*/ 538 w 2043527"/>
                <a:gd name="connsiteY14" fmla="*/ 1026973 h 2057074"/>
                <a:gd name="connsiteX15" fmla="*/ 279601 w 2043527"/>
                <a:gd name="connsiteY15" fmla="*/ 810512 h 2057074"/>
                <a:gd name="connsiteX16" fmla="*/ 279601 w 2043527"/>
                <a:gd name="connsiteY16" fmla="*/ 286925 h 2057074"/>
                <a:gd name="connsiteX17" fmla="*/ 805657 w 2043527"/>
                <a:gd name="connsiteY17" fmla="*/ 286925 h 2057074"/>
                <a:gd name="connsiteX18" fmla="*/ 1019648 w 2043527"/>
                <a:gd name="connsiteY18" fmla="*/ 6 h 2057074"/>
                <a:gd name="connsiteX0" fmla="*/ 1019120 w 2042999"/>
                <a:gd name="connsiteY0" fmla="*/ 6 h 2057074"/>
                <a:gd name="connsiteX1" fmla="*/ 1233111 w 2042999"/>
                <a:gd name="connsiteY1" fmla="*/ 286925 h 2057074"/>
                <a:gd name="connsiteX2" fmla="*/ 1759167 w 2042999"/>
                <a:gd name="connsiteY2" fmla="*/ 286925 h 2057074"/>
                <a:gd name="connsiteX3" fmla="*/ 1759167 w 2042999"/>
                <a:gd name="connsiteY3" fmla="*/ 811990 h 2057074"/>
                <a:gd name="connsiteX4" fmla="*/ 2042990 w 2042999"/>
                <a:gd name="connsiteY4" fmla="*/ 1026973 h 2057074"/>
                <a:gd name="connsiteX5" fmla="*/ 1759167 w 2042999"/>
                <a:gd name="connsiteY5" fmla="*/ 1241956 h 2057074"/>
                <a:gd name="connsiteX6" fmla="*/ 1759167 w 2042999"/>
                <a:gd name="connsiteY6" fmla="*/ 1767021 h 2057074"/>
                <a:gd name="connsiteX7" fmla="*/ 1232148 w 2042999"/>
                <a:gd name="connsiteY7" fmla="*/ 1767021 h 2057074"/>
                <a:gd name="connsiteX8" fmla="*/ 1019120 w 2042999"/>
                <a:gd name="connsiteY8" fmla="*/ 2057044 h 2057074"/>
                <a:gd name="connsiteX9" fmla="*/ 806092 w 2042999"/>
                <a:gd name="connsiteY9" fmla="*/ 1767021 h 2057074"/>
                <a:gd name="connsiteX10" fmla="*/ 279073 w 2042999"/>
                <a:gd name="connsiteY10" fmla="*/ 1767021 h 2057074"/>
                <a:gd name="connsiteX11" fmla="*/ 279073 w 2042999"/>
                <a:gd name="connsiteY11" fmla="*/ 1243434 h 2057074"/>
                <a:gd name="connsiteX12" fmla="*/ 269187 w 2042999"/>
                <a:gd name="connsiteY12" fmla="*/ 1246504 h 2057074"/>
                <a:gd name="connsiteX13" fmla="*/ 10 w 2042999"/>
                <a:gd name="connsiteY13" fmla="*/ 1026973 h 2057074"/>
                <a:gd name="connsiteX14" fmla="*/ 279073 w 2042999"/>
                <a:gd name="connsiteY14" fmla="*/ 810512 h 2057074"/>
                <a:gd name="connsiteX15" fmla="*/ 279073 w 2042999"/>
                <a:gd name="connsiteY15" fmla="*/ 286925 h 2057074"/>
                <a:gd name="connsiteX16" fmla="*/ 805129 w 2042999"/>
                <a:gd name="connsiteY16" fmla="*/ 286925 h 2057074"/>
                <a:gd name="connsiteX17" fmla="*/ 1019120 w 2042999"/>
                <a:gd name="connsiteY17"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0 w 2042989"/>
                <a:gd name="connsiteY12" fmla="*/ 1026973 h 2057074"/>
                <a:gd name="connsiteX13" fmla="*/ 279063 w 2042989"/>
                <a:gd name="connsiteY13" fmla="*/ 810512 h 2057074"/>
                <a:gd name="connsiteX14" fmla="*/ 279063 w 2042989"/>
                <a:gd name="connsiteY14" fmla="*/ 286925 h 2057074"/>
                <a:gd name="connsiteX15" fmla="*/ 805119 w 2042989"/>
                <a:gd name="connsiteY15" fmla="*/ 286925 h 2057074"/>
                <a:gd name="connsiteX16" fmla="*/ 1019110 w 2042989"/>
                <a:gd name="connsiteY16" fmla="*/ 6 h 2057074"/>
                <a:gd name="connsiteX0" fmla="*/ 1019136 w 2043015"/>
                <a:gd name="connsiteY0" fmla="*/ 6 h 2057074"/>
                <a:gd name="connsiteX1" fmla="*/ 1233127 w 2043015"/>
                <a:gd name="connsiteY1" fmla="*/ 286925 h 2057074"/>
                <a:gd name="connsiteX2" fmla="*/ 1759183 w 2043015"/>
                <a:gd name="connsiteY2" fmla="*/ 286925 h 2057074"/>
                <a:gd name="connsiteX3" fmla="*/ 1759183 w 2043015"/>
                <a:gd name="connsiteY3" fmla="*/ 811990 h 2057074"/>
                <a:gd name="connsiteX4" fmla="*/ 2043006 w 2043015"/>
                <a:gd name="connsiteY4" fmla="*/ 1026973 h 2057074"/>
                <a:gd name="connsiteX5" fmla="*/ 1759183 w 2043015"/>
                <a:gd name="connsiteY5" fmla="*/ 1241956 h 2057074"/>
                <a:gd name="connsiteX6" fmla="*/ 1759183 w 2043015"/>
                <a:gd name="connsiteY6" fmla="*/ 1767021 h 2057074"/>
                <a:gd name="connsiteX7" fmla="*/ 1232164 w 2043015"/>
                <a:gd name="connsiteY7" fmla="*/ 1767021 h 2057074"/>
                <a:gd name="connsiteX8" fmla="*/ 1019136 w 2043015"/>
                <a:gd name="connsiteY8" fmla="*/ 2057044 h 2057074"/>
                <a:gd name="connsiteX9" fmla="*/ 806108 w 2043015"/>
                <a:gd name="connsiteY9" fmla="*/ 1767021 h 2057074"/>
                <a:gd name="connsiteX10" fmla="*/ 279089 w 2043015"/>
                <a:gd name="connsiteY10" fmla="*/ 1767021 h 2057074"/>
                <a:gd name="connsiteX11" fmla="*/ 279089 w 2043015"/>
                <a:gd name="connsiteY11" fmla="*/ 1243434 h 2057074"/>
                <a:gd name="connsiteX12" fmla="*/ 26 w 2043015"/>
                <a:gd name="connsiteY12" fmla="*/ 1026973 h 2057074"/>
                <a:gd name="connsiteX13" fmla="*/ 279089 w 2043015"/>
                <a:gd name="connsiteY13" fmla="*/ 810512 h 2057074"/>
                <a:gd name="connsiteX14" fmla="*/ 279089 w 2043015"/>
                <a:gd name="connsiteY14" fmla="*/ 286925 h 2057074"/>
                <a:gd name="connsiteX15" fmla="*/ 805145 w 2043015"/>
                <a:gd name="connsiteY15" fmla="*/ 286925 h 2057074"/>
                <a:gd name="connsiteX16" fmla="*/ 1019136 w 2043015"/>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04 w 2043083"/>
                <a:gd name="connsiteY0" fmla="*/ 6 h 2057074"/>
                <a:gd name="connsiteX1" fmla="*/ 1233195 w 2043083"/>
                <a:gd name="connsiteY1" fmla="*/ 286925 h 2057074"/>
                <a:gd name="connsiteX2" fmla="*/ 1759251 w 2043083"/>
                <a:gd name="connsiteY2" fmla="*/ 286925 h 2057074"/>
                <a:gd name="connsiteX3" fmla="*/ 1759251 w 2043083"/>
                <a:gd name="connsiteY3" fmla="*/ 811990 h 2057074"/>
                <a:gd name="connsiteX4" fmla="*/ 2043074 w 2043083"/>
                <a:gd name="connsiteY4" fmla="*/ 1026973 h 2057074"/>
                <a:gd name="connsiteX5" fmla="*/ 1759251 w 2043083"/>
                <a:gd name="connsiteY5" fmla="*/ 1241956 h 2057074"/>
                <a:gd name="connsiteX6" fmla="*/ 1759251 w 2043083"/>
                <a:gd name="connsiteY6" fmla="*/ 1767021 h 2057074"/>
                <a:gd name="connsiteX7" fmla="*/ 1232232 w 2043083"/>
                <a:gd name="connsiteY7" fmla="*/ 1767021 h 2057074"/>
                <a:gd name="connsiteX8" fmla="*/ 1019204 w 2043083"/>
                <a:gd name="connsiteY8" fmla="*/ 2057044 h 2057074"/>
                <a:gd name="connsiteX9" fmla="*/ 806176 w 2043083"/>
                <a:gd name="connsiteY9" fmla="*/ 1767021 h 2057074"/>
                <a:gd name="connsiteX10" fmla="*/ 279157 w 2043083"/>
                <a:gd name="connsiteY10" fmla="*/ 1767021 h 2057074"/>
                <a:gd name="connsiteX11" fmla="*/ 279157 w 2043083"/>
                <a:gd name="connsiteY11" fmla="*/ 1243434 h 2057074"/>
                <a:gd name="connsiteX12" fmla="*/ 94 w 2043083"/>
                <a:gd name="connsiteY12" fmla="*/ 1026973 h 2057074"/>
                <a:gd name="connsiteX13" fmla="*/ 279157 w 2043083"/>
                <a:gd name="connsiteY13" fmla="*/ 810512 h 2057074"/>
                <a:gd name="connsiteX14" fmla="*/ 279157 w 2043083"/>
                <a:gd name="connsiteY14" fmla="*/ 286925 h 2057074"/>
                <a:gd name="connsiteX15" fmla="*/ 805213 w 2043083"/>
                <a:gd name="connsiteY15" fmla="*/ 286925 h 2057074"/>
                <a:gd name="connsiteX16" fmla="*/ 1019204 w 2043083"/>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745 w 2043624"/>
                <a:gd name="connsiteY0" fmla="*/ 6 h 2057074"/>
                <a:gd name="connsiteX1" fmla="*/ 1233736 w 2043624"/>
                <a:gd name="connsiteY1" fmla="*/ 286925 h 2057074"/>
                <a:gd name="connsiteX2" fmla="*/ 1759792 w 2043624"/>
                <a:gd name="connsiteY2" fmla="*/ 286925 h 2057074"/>
                <a:gd name="connsiteX3" fmla="*/ 1759792 w 2043624"/>
                <a:gd name="connsiteY3" fmla="*/ 811990 h 2057074"/>
                <a:gd name="connsiteX4" fmla="*/ 2043615 w 2043624"/>
                <a:gd name="connsiteY4" fmla="*/ 1026973 h 2057074"/>
                <a:gd name="connsiteX5" fmla="*/ 1759792 w 2043624"/>
                <a:gd name="connsiteY5" fmla="*/ 1241956 h 2057074"/>
                <a:gd name="connsiteX6" fmla="*/ 1759792 w 2043624"/>
                <a:gd name="connsiteY6" fmla="*/ 1767021 h 2057074"/>
                <a:gd name="connsiteX7" fmla="*/ 1232773 w 2043624"/>
                <a:gd name="connsiteY7" fmla="*/ 1767021 h 2057074"/>
                <a:gd name="connsiteX8" fmla="*/ 1019745 w 2043624"/>
                <a:gd name="connsiteY8" fmla="*/ 2057044 h 2057074"/>
                <a:gd name="connsiteX9" fmla="*/ 806717 w 2043624"/>
                <a:gd name="connsiteY9" fmla="*/ 1767021 h 2057074"/>
                <a:gd name="connsiteX10" fmla="*/ 279698 w 2043624"/>
                <a:gd name="connsiteY10" fmla="*/ 1767021 h 2057074"/>
                <a:gd name="connsiteX11" fmla="*/ 279698 w 2043624"/>
                <a:gd name="connsiteY11" fmla="*/ 1243434 h 2057074"/>
                <a:gd name="connsiteX12" fmla="*/ 635 w 2043624"/>
                <a:gd name="connsiteY12" fmla="*/ 1026973 h 2057074"/>
                <a:gd name="connsiteX13" fmla="*/ 279698 w 2043624"/>
                <a:gd name="connsiteY13" fmla="*/ 810512 h 2057074"/>
                <a:gd name="connsiteX14" fmla="*/ 279698 w 2043624"/>
                <a:gd name="connsiteY14" fmla="*/ 286925 h 2057074"/>
                <a:gd name="connsiteX15" fmla="*/ 805754 w 2043624"/>
                <a:gd name="connsiteY15" fmla="*/ 286925 h 2057074"/>
                <a:gd name="connsiteX16" fmla="*/ 1019745 w 2043624"/>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13 w 2043192"/>
                <a:gd name="connsiteY0" fmla="*/ 6 h 2057074"/>
                <a:gd name="connsiteX1" fmla="*/ 1233304 w 2043192"/>
                <a:gd name="connsiteY1" fmla="*/ 286925 h 2057074"/>
                <a:gd name="connsiteX2" fmla="*/ 1759360 w 2043192"/>
                <a:gd name="connsiteY2" fmla="*/ 286925 h 2057074"/>
                <a:gd name="connsiteX3" fmla="*/ 1759360 w 2043192"/>
                <a:gd name="connsiteY3" fmla="*/ 811990 h 2057074"/>
                <a:gd name="connsiteX4" fmla="*/ 2043183 w 2043192"/>
                <a:gd name="connsiteY4" fmla="*/ 1026973 h 2057074"/>
                <a:gd name="connsiteX5" fmla="*/ 1759360 w 2043192"/>
                <a:gd name="connsiteY5" fmla="*/ 1241956 h 2057074"/>
                <a:gd name="connsiteX6" fmla="*/ 1759360 w 2043192"/>
                <a:gd name="connsiteY6" fmla="*/ 1767021 h 2057074"/>
                <a:gd name="connsiteX7" fmla="*/ 1232341 w 2043192"/>
                <a:gd name="connsiteY7" fmla="*/ 1767021 h 2057074"/>
                <a:gd name="connsiteX8" fmla="*/ 1019313 w 2043192"/>
                <a:gd name="connsiteY8" fmla="*/ 2057044 h 2057074"/>
                <a:gd name="connsiteX9" fmla="*/ 806285 w 2043192"/>
                <a:gd name="connsiteY9" fmla="*/ 1767021 h 2057074"/>
                <a:gd name="connsiteX10" fmla="*/ 279266 w 2043192"/>
                <a:gd name="connsiteY10" fmla="*/ 1767021 h 2057074"/>
                <a:gd name="connsiteX11" fmla="*/ 279266 w 2043192"/>
                <a:gd name="connsiteY11" fmla="*/ 1243434 h 2057074"/>
                <a:gd name="connsiteX12" fmla="*/ 203 w 2043192"/>
                <a:gd name="connsiteY12" fmla="*/ 1026973 h 2057074"/>
                <a:gd name="connsiteX13" fmla="*/ 279266 w 2043192"/>
                <a:gd name="connsiteY13" fmla="*/ 810512 h 2057074"/>
                <a:gd name="connsiteX14" fmla="*/ 279266 w 2043192"/>
                <a:gd name="connsiteY14" fmla="*/ 286925 h 2057074"/>
                <a:gd name="connsiteX15" fmla="*/ 805322 w 2043192"/>
                <a:gd name="connsiteY15" fmla="*/ 286925 h 2057074"/>
                <a:gd name="connsiteX16" fmla="*/ 1019313 w 2043192"/>
                <a:gd name="connsiteY16" fmla="*/ 6 h 2057074"/>
                <a:gd name="connsiteX0" fmla="*/ 1019173 w 2043052"/>
                <a:gd name="connsiteY0" fmla="*/ 6 h 2057074"/>
                <a:gd name="connsiteX1" fmla="*/ 1233164 w 2043052"/>
                <a:gd name="connsiteY1" fmla="*/ 286925 h 2057074"/>
                <a:gd name="connsiteX2" fmla="*/ 1759220 w 2043052"/>
                <a:gd name="connsiteY2" fmla="*/ 286925 h 2057074"/>
                <a:gd name="connsiteX3" fmla="*/ 1759220 w 2043052"/>
                <a:gd name="connsiteY3" fmla="*/ 811990 h 2057074"/>
                <a:gd name="connsiteX4" fmla="*/ 2043043 w 2043052"/>
                <a:gd name="connsiteY4" fmla="*/ 1026973 h 2057074"/>
                <a:gd name="connsiteX5" fmla="*/ 1759220 w 2043052"/>
                <a:gd name="connsiteY5" fmla="*/ 1241956 h 2057074"/>
                <a:gd name="connsiteX6" fmla="*/ 1759220 w 2043052"/>
                <a:gd name="connsiteY6" fmla="*/ 1767021 h 2057074"/>
                <a:gd name="connsiteX7" fmla="*/ 1232201 w 2043052"/>
                <a:gd name="connsiteY7" fmla="*/ 1767021 h 2057074"/>
                <a:gd name="connsiteX8" fmla="*/ 1019173 w 2043052"/>
                <a:gd name="connsiteY8" fmla="*/ 2057044 h 2057074"/>
                <a:gd name="connsiteX9" fmla="*/ 806145 w 2043052"/>
                <a:gd name="connsiteY9" fmla="*/ 1767021 h 2057074"/>
                <a:gd name="connsiteX10" fmla="*/ 279126 w 2043052"/>
                <a:gd name="connsiteY10" fmla="*/ 1767021 h 2057074"/>
                <a:gd name="connsiteX11" fmla="*/ 279126 w 2043052"/>
                <a:gd name="connsiteY11" fmla="*/ 1243434 h 2057074"/>
                <a:gd name="connsiteX12" fmla="*/ 63 w 2043052"/>
                <a:gd name="connsiteY12" fmla="*/ 1026973 h 2057074"/>
                <a:gd name="connsiteX13" fmla="*/ 279126 w 2043052"/>
                <a:gd name="connsiteY13" fmla="*/ 810512 h 2057074"/>
                <a:gd name="connsiteX14" fmla="*/ 279126 w 2043052"/>
                <a:gd name="connsiteY14" fmla="*/ 286925 h 2057074"/>
                <a:gd name="connsiteX15" fmla="*/ 805182 w 2043052"/>
                <a:gd name="connsiteY15" fmla="*/ 286925 h 2057074"/>
                <a:gd name="connsiteX16" fmla="*/ 1019173 w 2043052"/>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1243434 h 2057074"/>
                <a:gd name="connsiteX12" fmla="*/ 0 w 1763926"/>
                <a:gd name="connsiteY12" fmla="*/ 810512 h 2057074"/>
                <a:gd name="connsiteX13" fmla="*/ 0 w 1763926"/>
                <a:gd name="connsiteY13" fmla="*/ 286925 h 2057074"/>
                <a:gd name="connsiteX14" fmla="*/ 526056 w 1763926"/>
                <a:gd name="connsiteY14" fmla="*/ 286925 h 2057074"/>
                <a:gd name="connsiteX15" fmla="*/ 740047 w 1763926"/>
                <a:gd name="connsiteY15"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1243434 h 2057074"/>
                <a:gd name="connsiteX12" fmla="*/ 0 w 1763926"/>
                <a:gd name="connsiteY12" fmla="*/ 286925 h 2057074"/>
                <a:gd name="connsiteX13" fmla="*/ 526056 w 1763926"/>
                <a:gd name="connsiteY13" fmla="*/ 286925 h 2057074"/>
                <a:gd name="connsiteX14" fmla="*/ 740047 w 1763926"/>
                <a:gd name="connsiteY14" fmla="*/ 6 h 2057074"/>
                <a:gd name="connsiteX0" fmla="*/ 740047 w 1763926"/>
                <a:gd name="connsiteY0" fmla="*/ 6 h 2057074"/>
                <a:gd name="connsiteX1" fmla="*/ 954038 w 1763926"/>
                <a:gd name="connsiteY1" fmla="*/ 286925 h 2057074"/>
                <a:gd name="connsiteX2" fmla="*/ 1480094 w 1763926"/>
                <a:gd name="connsiteY2" fmla="*/ 286925 h 2057074"/>
                <a:gd name="connsiteX3" fmla="*/ 1480094 w 1763926"/>
                <a:gd name="connsiteY3" fmla="*/ 811990 h 2057074"/>
                <a:gd name="connsiteX4" fmla="*/ 1763917 w 1763926"/>
                <a:gd name="connsiteY4" fmla="*/ 1026973 h 2057074"/>
                <a:gd name="connsiteX5" fmla="*/ 1480094 w 1763926"/>
                <a:gd name="connsiteY5" fmla="*/ 1241956 h 2057074"/>
                <a:gd name="connsiteX6" fmla="*/ 1480094 w 1763926"/>
                <a:gd name="connsiteY6" fmla="*/ 1767021 h 2057074"/>
                <a:gd name="connsiteX7" fmla="*/ 953075 w 1763926"/>
                <a:gd name="connsiteY7" fmla="*/ 1767021 h 2057074"/>
                <a:gd name="connsiteX8" fmla="*/ 740047 w 1763926"/>
                <a:gd name="connsiteY8" fmla="*/ 2057044 h 2057074"/>
                <a:gd name="connsiteX9" fmla="*/ 527019 w 1763926"/>
                <a:gd name="connsiteY9" fmla="*/ 1767021 h 2057074"/>
                <a:gd name="connsiteX10" fmla="*/ 0 w 1763926"/>
                <a:gd name="connsiteY10" fmla="*/ 1767021 h 2057074"/>
                <a:gd name="connsiteX11" fmla="*/ 0 w 1763926"/>
                <a:gd name="connsiteY11" fmla="*/ 286925 h 2057074"/>
                <a:gd name="connsiteX12" fmla="*/ 526056 w 1763926"/>
                <a:gd name="connsiteY12" fmla="*/ 286925 h 2057074"/>
                <a:gd name="connsiteX13" fmla="*/ 740047 w 1763926"/>
                <a:gd name="connsiteY13" fmla="*/ 6 h 2057074"/>
                <a:gd name="connsiteX0" fmla="*/ 526056 w 1763926"/>
                <a:gd name="connsiteY0" fmla="*/ 0 h 1770149"/>
                <a:gd name="connsiteX1" fmla="*/ 954038 w 1763926"/>
                <a:gd name="connsiteY1" fmla="*/ 0 h 1770149"/>
                <a:gd name="connsiteX2" fmla="*/ 1480094 w 1763926"/>
                <a:gd name="connsiteY2" fmla="*/ 0 h 1770149"/>
                <a:gd name="connsiteX3" fmla="*/ 1480094 w 1763926"/>
                <a:gd name="connsiteY3" fmla="*/ 525065 h 1770149"/>
                <a:gd name="connsiteX4" fmla="*/ 1763917 w 1763926"/>
                <a:gd name="connsiteY4" fmla="*/ 740048 h 1770149"/>
                <a:gd name="connsiteX5" fmla="*/ 1480094 w 1763926"/>
                <a:gd name="connsiteY5" fmla="*/ 955031 h 1770149"/>
                <a:gd name="connsiteX6" fmla="*/ 1480094 w 1763926"/>
                <a:gd name="connsiteY6" fmla="*/ 1480096 h 1770149"/>
                <a:gd name="connsiteX7" fmla="*/ 953075 w 1763926"/>
                <a:gd name="connsiteY7" fmla="*/ 1480096 h 1770149"/>
                <a:gd name="connsiteX8" fmla="*/ 740047 w 1763926"/>
                <a:gd name="connsiteY8" fmla="*/ 1770119 h 1770149"/>
                <a:gd name="connsiteX9" fmla="*/ 527019 w 1763926"/>
                <a:gd name="connsiteY9" fmla="*/ 1480096 h 1770149"/>
                <a:gd name="connsiteX10" fmla="*/ 0 w 1763926"/>
                <a:gd name="connsiteY10" fmla="*/ 1480096 h 1770149"/>
                <a:gd name="connsiteX11" fmla="*/ 0 w 1763926"/>
                <a:gd name="connsiteY11" fmla="*/ 0 h 1770149"/>
                <a:gd name="connsiteX12" fmla="*/ 526056 w 1763926"/>
                <a:gd name="connsiteY12" fmla="*/ 0 h 1770149"/>
                <a:gd name="connsiteX0" fmla="*/ 0 w 1763926"/>
                <a:gd name="connsiteY0" fmla="*/ 0 h 1770149"/>
                <a:gd name="connsiteX1" fmla="*/ 954038 w 1763926"/>
                <a:gd name="connsiteY1" fmla="*/ 0 h 1770149"/>
                <a:gd name="connsiteX2" fmla="*/ 1480094 w 1763926"/>
                <a:gd name="connsiteY2" fmla="*/ 0 h 1770149"/>
                <a:gd name="connsiteX3" fmla="*/ 1480094 w 1763926"/>
                <a:gd name="connsiteY3" fmla="*/ 525065 h 1770149"/>
                <a:gd name="connsiteX4" fmla="*/ 1763917 w 1763926"/>
                <a:gd name="connsiteY4" fmla="*/ 740048 h 1770149"/>
                <a:gd name="connsiteX5" fmla="*/ 1480094 w 1763926"/>
                <a:gd name="connsiteY5" fmla="*/ 955031 h 1770149"/>
                <a:gd name="connsiteX6" fmla="*/ 1480094 w 1763926"/>
                <a:gd name="connsiteY6" fmla="*/ 1480096 h 1770149"/>
                <a:gd name="connsiteX7" fmla="*/ 953075 w 1763926"/>
                <a:gd name="connsiteY7" fmla="*/ 1480096 h 1770149"/>
                <a:gd name="connsiteX8" fmla="*/ 740047 w 1763926"/>
                <a:gd name="connsiteY8" fmla="*/ 1770119 h 1770149"/>
                <a:gd name="connsiteX9" fmla="*/ 527019 w 1763926"/>
                <a:gd name="connsiteY9" fmla="*/ 1480096 h 1770149"/>
                <a:gd name="connsiteX10" fmla="*/ 0 w 1763926"/>
                <a:gd name="connsiteY10" fmla="*/ 1480096 h 1770149"/>
                <a:gd name="connsiteX11" fmla="*/ 0 w 1763926"/>
                <a:gd name="connsiteY11" fmla="*/ 0 h 1770149"/>
                <a:gd name="connsiteX0" fmla="*/ 0 w 1763926"/>
                <a:gd name="connsiteY0" fmla="*/ 0 h 1770149"/>
                <a:gd name="connsiteX1" fmla="*/ 1480094 w 1763926"/>
                <a:gd name="connsiteY1" fmla="*/ 0 h 1770149"/>
                <a:gd name="connsiteX2" fmla="*/ 1480094 w 1763926"/>
                <a:gd name="connsiteY2" fmla="*/ 525065 h 1770149"/>
                <a:gd name="connsiteX3" fmla="*/ 1763917 w 1763926"/>
                <a:gd name="connsiteY3" fmla="*/ 740048 h 1770149"/>
                <a:gd name="connsiteX4" fmla="*/ 1480094 w 1763926"/>
                <a:gd name="connsiteY4" fmla="*/ 955031 h 1770149"/>
                <a:gd name="connsiteX5" fmla="*/ 1480094 w 1763926"/>
                <a:gd name="connsiteY5" fmla="*/ 1480096 h 1770149"/>
                <a:gd name="connsiteX6" fmla="*/ 953075 w 1763926"/>
                <a:gd name="connsiteY6" fmla="*/ 1480096 h 1770149"/>
                <a:gd name="connsiteX7" fmla="*/ 740047 w 1763926"/>
                <a:gd name="connsiteY7" fmla="*/ 1770119 h 1770149"/>
                <a:gd name="connsiteX8" fmla="*/ 527019 w 1763926"/>
                <a:gd name="connsiteY8" fmla="*/ 1480096 h 1770149"/>
                <a:gd name="connsiteX9" fmla="*/ 0 w 1763926"/>
                <a:gd name="connsiteY9" fmla="*/ 1480096 h 1770149"/>
                <a:gd name="connsiteX10" fmla="*/ 0 w 1763926"/>
                <a:gd name="connsiteY10" fmla="*/ 0 h 177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3926" h="1770149">
                  <a:moveTo>
                    <a:pt x="0" y="0"/>
                  </a:moveTo>
                  <a:lnTo>
                    <a:pt x="1480094" y="0"/>
                  </a:lnTo>
                  <a:lnTo>
                    <a:pt x="1480094" y="525065"/>
                  </a:lnTo>
                  <a:cubicBezTo>
                    <a:pt x="1589046" y="493934"/>
                    <a:pt x="1761818" y="556250"/>
                    <a:pt x="1763917" y="740048"/>
                  </a:cubicBezTo>
                  <a:cubicBezTo>
                    <a:pt x="1764928" y="828533"/>
                    <a:pt x="1682780" y="1003805"/>
                    <a:pt x="1480094" y="955031"/>
                  </a:cubicBezTo>
                  <a:lnTo>
                    <a:pt x="1480094" y="1480096"/>
                  </a:lnTo>
                  <a:lnTo>
                    <a:pt x="953075" y="1480096"/>
                  </a:lnTo>
                  <a:cubicBezTo>
                    <a:pt x="987247" y="1607848"/>
                    <a:pt x="916144" y="1767150"/>
                    <a:pt x="740047" y="1770119"/>
                  </a:cubicBezTo>
                  <a:cubicBezTo>
                    <a:pt x="602918" y="1772431"/>
                    <a:pt x="475855" y="1643177"/>
                    <a:pt x="527019" y="1480096"/>
                  </a:cubicBezTo>
                  <a:lnTo>
                    <a:pt x="0" y="1480096"/>
                  </a:lnTo>
                  <a:lnTo>
                    <a:pt x="0" y="0"/>
                  </a:lnTo>
                  <a:close/>
                </a:path>
              </a:pathLst>
            </a:custGeom>
            <a:solidFill>
              <a:srgbClr val="89BB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7" name="TextBox 33">
              <a:extLst>
                <a:ext uri="{FF2B5EF4-FFF2-40B4-BE49-F238E27FC236}">
                  <a16:creationId xmlns="" xmlns:a16="http://schemas.microsoft.com/office/drawing/2014/main" id="{3064CB8B-D0CB-42C4-8D4C-DA5FF775F713}"/>
                </a:ext>
              </a:extLst>
            </p:cNvPr>
            <p:cNvSpPr txBox="1"/>
            <p:nvPr/>
          </p:nvSpPr>
          <p:spPr>
            <a:xfrm>
              <a:off x="1652501" y="2159689"/>
              <a:ext cx="1701451" cy="584775"/>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Rapport d’Assiduité</a:t>
              </a:r>
            </a:p>
          </p:txBody>
        </p:sp>
      </p:grpSp>
      <p:grpSp>
        <p:nvGrpSpPr>
          <p:cNvPr id="10" name="Groupe 9">
            <a:extLst>
              <a:ext uri="{FF2B5EF4-FFF2-40B4-BE49-F238E27FC236}">
                <a16:creationId xmlns="" xmlns:a16="http://schemas.microsoft.com/office/drawing/2014/main" id="{B5553BD5-2EBA-4A01-904D-29A7CDC12F73}"/>
              </a:ext>
            </a:extLst>
          </p:cNvPr>
          <p:cNvGrpSpPr/>
          <p:nvPr/>
        </p:nvGrpSpPr>
        <p:grpSpPr>
          <a:xfrm>
            <a:off x="7883893" y="4004210"/>
            <a:ext cx="2061249" cy="2040006"/>
            <a:chOff x="7404738" y="4430309"/>
            <a:chExt cx="2061249" cy="2040006"/>
          </a:xfrm>
        </p:grpSpPr>
        <p:sp>
          <p:nvSpPr>
            <p:cNvPr id="193" name="Freeform 47">
              <a:extLst>
                <a:ext uri="{FF2B5EF4-FFF2-40B4-BE49-F238E27FC236}">
                  <a16:creationId xmlns="" xmlns:a16="http://schemas.microsoft.com/office/drawing/2014/main" id="{4239A5E2-C4A6-4BFB-8D32-1441409C8E14}"/>
                </a:ext>
              </a:extLst>
            </p:cNvPr>
            <p:cNvSpPr/>
            <p:nvPr/>
          </p:nvSpPr>
          <p:spPr>
            <a:xfrm>
              <a:off x="7404738" y="4430309"/>
              <a:ext cx="2040005" cy="2040006"/>
            </a:xfrm>
            <a:custGeom>
              <a:avLst/>
              <a:gdLst>
                <a:gd name="connsiteX0" fmla="*/ 0 w 2040005"/>
                <a:gd name="connsiteY0" fmla="*/ 0 h 2040006"/>
                <a:gd name="connsiteX1" fmla="*/ 723288 w 2040005"/>
                <a:gd name="connsiteY1" fmla="*/ 0 h 2040006"/>
                <a:gd name="connsiteX2" fmla="*/ 1020003 w 2040005"/>
                <a:gd name="connsiteY2" fmla="*/ 389750 h 2040006"/>
                <a:gd name="connsiteX3" fmla="*/ 1316718 w 2040005"/>
                <a:gd name="connsiteY3" fmla="*/ 0 h 2040006"/>
                <a:gd name="connsiteX4" fmla="*/ 2040005 w 2040005"/>
                <a:gd name="connsiteY4" fmla="*/ 0 h 2040006"/>
                <a:gd name="connsiteX5" fmla="*/ 2040005 w 2040005"/>
                <a:gd name="connsiteY5" fmla="*/ 2040006 h 2040006"/>
                <a:gd name="connsiteX6" fmla="*/ 1310125 w 2040005"/>
                <a:gd name="connsiteY6" fmla="*/ 2040006 h 2040006"/>
                <a:gd name="connsiteX7" fmla="*/ 729880 w 2040005"/>
                <a:gd name="connsiteY7" fmla="*/ 2040006 h 2040006"/>
                <a:gd name="connsiteX8" fmla="*/ 0 w 2040005"/>
                <a:gd name="connsiteY8" fmla="*/ 2040006 h 2040006"/>
                <a:gd name="connsiteX9" fmla="*/ 0 w 2040005"/>
                <a:gd name="connsiteY9" fmla="*/ 1308709 h 2040006"/>
                <a:gd name="connsiteX10" fmla="*/ 415677 w 2040005"/>
                <a:gd name="connsiteY10" fmla="*/ 1020003 h 2040006"/>
                <a:gd name="connsiteX11" fmla="*/ 0 w 2040005"/>
                <a:gd name="connsiteY11" fmla="*/ 731296 h 2040006"/>
                <a:gd name="connsiteX12" fmla="*/ 0 w 2040005"/>
                <a:gd name="connsiteY12" fmla="*/ 0 h 20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0005" h="2040006">
                  <a:moveTo>
                    <a:pt x="0" y="0"/>
                  </a:moveTo>
                  <a:lnTo>
                    <a:pt x="723288" y="0"/>
                  </a:lnTo>
                  <a:cubicBezTo>
                    <a:pt x="649470" y="249466"/>
                    <a:pt x="867998" y="391100"/>
                    <a:pt x="1020003" y="389750"/>
                  </a:cubicBezTo>
                  <a:cubicBezTo>
                    <a:pt x="1176305" y="388360"/>
                    <a:pt x="1372670" y="248530"/>
                    <a:pt x="1316718" y="0"/>
                  </a:cubicBezTo>
                  <a:lnTo>
                    <a:pt x="2040005" y="0"/>
                  </a:lnTo>
                  <a:lnTo>
                    <a:pt x="2040005" y="2040006"/>
                  </a:lnTo>
                  <a:lnTo>
                    <a:pt x="1310125" y="2040006"/>
                  </a:lnTo>
                  <a:lnTo>
                    <a:pt x="729880" y="2040006"/>
                  </a:lnTo>
                  <a:lnTo>
                    <a:pt x="0" y="2040006"/>
                  </a:lnTo>
                  <a:lnTo>
                    <a:pt x="0" y="1308709"/>
                  </a:lnTo>
                  <a:cubicBezTo>
                    <a:pt x="237315" y="1382522"/>
                    <a:pt x="408695" y="1223878"/>
                    <a:pt x="415677" y="1020003"/>
                  </a:cubicBezTo>
                  <a:cubicBezTo>
                    <a:pt x="421565" y="848083"/>
                    <a:pt x="234108" y="643024"/>
                    <a:pt x="0" y="731296"/>
                  </a:cubicBezTo>
                  <a:lnTo>
                    <a:pt x="0" y="0"/>
                  </a:lnTo>
                  <a:close/>
                </a:path>
              </a:pathLst>
            </a:custGeom>
            <a:solidFill>
              <a:srgbClr val="C2A1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Arial" panose="020B0604020202020204" pitchFamily="34" charset="0"/>
                <a:cs typeface="Arial" panose="020B0604020202020204" pitchFamily="34" charset="0"/>
              </a:endParaRPr>
            </a:p>
          </p:txBody>
        </p:sp>
        <p:sp>
          <p:nvSpPr>
            <p:cNvPr id="165" name="TextBox 36">
              <a:extLst>
                <a:ext uri="{FF2B5EF4-FFF2-40B4-BE49-F238E27FC236}">
                  <a16:creationId xmlns="" xmlns:a16="http://schemas.microsoft.com/office/drawing/2014/main" id="{F676D73A-21C0-482C-914B-E9D2A3386F74}"/>
                </a:ext>
              </a:extLst>
            </p:cNvPr>
            <p:cNvSpPr txBox="1"/>
            <p:nvPr/>
          </p:nvSpPr>
          <p:spPr>
            <a:xfrm>
              <a:off x="7764536" y="5034812"/>
              <a:ext cx="1701451" cy="830997"/>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Conformité des règlements intérieurs</a:t>
              </a:r>
            </a:p>
          </p:txBody>
        </p:sp>
      </p:grpSp>
      <p:grpSp>
        <p:nvGrpSpPr>
          <p:cNvPr id="8" name="Groupe 7">
            <a:extLst>
              <a:ext uri="{FF2B5EF4-FFF2-40B4-BE49-F238E27FC236}">
                <a16:creationId xmlns="" xmlns:a16="http://schemas.microsoft.com/office/drawing/2014/main" id="{6D97CA1D-3F0F-4091-9603-E2A21EFE4CC4}"/>
              </a:ext>
            </a:extLst>
          </p:cNvPr>
          <p:cNvGrpSpPr/>
          <p:nvPr/>
        </p:nvGrpSpPr>
        <p:grpSpPr>
          <a:xfrm>
            <a:off x="5085441" y="3594548"/>
            <a:ext cx="2815849" cy="2435473"/>
            <a:chOff x="4072000" y="4032688"/>
            <a:chExt cx="2815849" cy="2435473"/>
          </a:xfrm>
        </p:grpSpPr>
        <p:sp>
          <p:nvSpPr>
            <p:cNvPr id="205" name="Freeform 48">
              <a:extLst>
                <a:ext uri="{FF2B5EF4-FFF2-40B4-BE49-F238E27FC236}">
                  <a16:creationId xmlns="" xmlns:a16="http://schemas.microsoft.com/office/drawing/2014/main" id="{6BB094CB-CB8F-4B54-B7B2-D7AC985383AA}"/>
                </a:ext>
              </a:extLst>
            </p:cNvPr>
            <p:cNvSpPr/>
            <p:nvPr/>
          </p:nvSpPr>
          <p:spPr>
            <a:xfrm>
              <a:off x="4072000" y="4032688"/>
              <a:ext cx="2815849" cy="2435473"/>
            </a:xfrm>
            <a:custGeom>
              <a:avLst/>
              <a:gdLst>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795082 w 2042980"/>
                <a:gd name="connsiteY31" fmla="*/ 224083 h 2057038"/>
                <a:gd name="connsiteX32" fmla="*/ 1019110 w 2042980"/>
                <a:gd name="connsiteY32"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799634 w 2042980"/>
                <a:gd name="connsiteY30" fmla="*/ 269244 h 2057038"/>
                <a:gd name="connsiteX31" fmla="*/ 1019110 w 2042980"/>
                <a:gd name="connsiteY31" fmla="*/ 0 h 2057038"/>
                <a:gd name="connsiteX0" fmla="*/ 1019110 w 2042980"/>
                <a:gd name="connsiteY0" fmla="*/ 0 h 2057038"/>
                <a:gd name="connsiteX1" fmla="*/ 1243138 w 2042980"/>
                <a:gd name="connsiteY1" fmla="*/ 224083 h 2057038"/>
                <a:gd name="connsiteX2" fmla="*/ 1238587 w 2042980"/>
                <a:gd name="connsiteY2" fmla="*/ 269244 h 2057038"/>
                <a:gd name="connsiteX3" fmla="*/ 1233101 w 2042980"/>
                <a:gd name="connsiteY3" fmla="*/ 286919 h 2057038"/>
                <a:gd name="connsiteX4" fmla="*/ 1759157 w 2042980"/>
                <a:gd name="connsiteY4" fmla="*/ 286919 h 2057038"/>
                <a:gd name="connsiteX5" fmla="*/ 1759157 w 2042980"/>
                <a:gd name="connsiteY5" fmla="*/ 811984 h 2057038"/>
                <a:gd name="connsiteX6" fmla="*/ 1773803 w 2042980"/>
                <a:gd name="connsiteY6" fmla="*/ 807437 h 2057038"/>
                <a:gd name="connsiteX7" fmla="*/ 1818952 w 2042980"/>
                <a:gd name="connsiteY7" fmla="*/ 802884 h 2057038"/>
                <a:gd name="connsiteX8" fmla="*/ 2042980 w 2042980"/>
                <a:gd name="connsiteY8" fmla="*/ 1026967 h 2057038"/>
                <a:gd name="connsiteX9" fmla="*/ 1818952 w 2042980"/>
                <a:gd name="connsiteY9" fmla="*/ 1251050 h 2057038"/>
                <a:gd name="connsiteX10" fmla="*/ 1773803 w 2042980"/>
                <a:gd name="connsiteY10" fmla="*/ 1246498 h 2057038"/>
                <a:gd name="connsiteX11" fmla="*/ 1759157 w 2042980"/>
                <a:gd name="connsiteY11" fmla="*/ 1241950 h 2057038"/>
                <a:gd name="connsiteX12" fmla="*/ 1759157 w 2042980"/>
                <a:gd name="connsiteY12" fmla="*/ 1767015 h 2057038"/>
                <a:gd name="connsiteX13" fmla="*/ 1232138 w 2042980"/>
                <a:gd name="connsiteY13" fmla="*/ 1767015 h 2057038"/>
                <a:gd name="connsiteX14" fmla="*/ 1238587 w 2042980"/>
                <a:gd name="connsiteY14" fmla="*/ 1787794 h 2057038"/>
                <a:gd name="connsiteX15" fmla="*/ 1243138 w 2042980"/>
                <a:gd name="connsiteY15" fmla="*/ 1832955 h 2057038"/>
                <a:gd name="connsiteX16" fmla="*/ 1019110 w 2042980"/>
                <a:gd name="connsiteY16" fmla="*/ 2057038 h 2057038"/>
                <a:gd name="connsiteX17" fmla="*/ 795082 w 2042980"/>
                <a:gd name="connsiteY17" fmla="*/ 1832955 h 2057038"/>
                <a:gd name="connsiteX18" fmla="*/ 799634 w 2042980"/>
                <a:gd name="connsiteY18" fmla="*/ 1787794 h 2057038"/>
                <a:gd name="connsiteX19" fmla="*/ 806082 w 2042980"/>
                <a:gd name="connsiteY19" fmla="*/ 1767015 h 2057038"/>
                <a:gd name="connsiteX20" fmla="*/ 279063 w 2042980"/>
                <a:gd name="connsiteY20" fmla="*/ 1767015 h 2057038"/>
                <a:gd name="connsiteX21" fmla="*/ 279063 w 2042980"/>
                <a:gd name="connsiteY21" fmla="*/ 1243428 h 2057038"/>
                <a:gd name="connsiteX22" fmla="*/ 269177 w 2042980"/>
                <a:gd name="connsiteY22" fmla="*/ 1246498 h 2057038"/>
                <a:gd name="connsiteX23" fmla="*/ 224028 w 2042980"/>
                <a:gd name="connsiteY23" fmla="*/ 1251050 h 2057038"/>
                <a:gd name="connsiteX24" fmla="*/ 0 w 2042980"/>
                <a:gd name="connsiteY24" fmla="*/ 1026967 h 2057038"/>
                <a:gd name="connsiteX25" fmla="*/ 224028 w 2042980"/>
                <a:gd name="connsiteY25" fmla="*/ 802884 h 2057038"/>
                <a:gd name="connsiteX26" fmla="*/ 269177 w 2042980"/>
                <a:gd name="connsiteY26" fmla="*/ 807437 h 2057038"/>
                <a:gd name="connsiteX27" fmla="*/ 279063 w 2042980"/>
                <a:gd name="connsiteY27" fmla="*/ 810506 h 2057038"/>
                <a:gd name="connsiteX28" fmla="*/ 279063 w 2042980"/>
                <a:gd name="connsiteY28" fmla="*/ 286919 h 2057038"/>
                <a:gd name="connsiteX29" fmla="*/ 805119 w 2042980"/>
                <a:gd name="connsiteY29" fmla="*/ 286919 h 2057038"/>
                <a:gd name="connsiteX30" fmla="*/ 1019110 w 2042980"/>
                <a:gd name="connsiteY30" fmla="*/ 0 h 2057038"/>
                <a:gd name="connsiteX0" fmla="*/ 1019110 w 2042980"/>
                <a:gd name="connsiteY0" fmla="*/ 28 h 2057066"/>
                <a:gd name="connsiteX1" fmla="*/ 1238587 w 2042980"/>
                <a:gd name="connsiteY1" fmla="*/ 269272 h 2057066"/>
                <a:gd name="connsiteX2" fmla="*/ 1233101 w 2042980"/>
                <a:gd name="connsiteY2" fmla="*/ 286947 h 2057066"/>
                <a:gd name="connsiteX3" fmla="*/ 1759157 w 2042980"/>
                <a:gd name="connsiteY3" fmla="*/ 286947 h 2057066"/>
                <a:gd name="connsiteX4" fmla="*/ 1759157 w 2042980"/>
                <a:gd name="connsiteY4" fmla="*/ 812012 h 2057066"/>
                <a:gd name="connsiteX5" fmla="*/ 1773803 w 2042980"/>
                <a:gd name="connsiteY5" fmla="*/ 807465 h 2057066"/>
                <a:gd name="connsiteX6" fmla="*/ 1818952 w 2042980"/>
                <a:gd name="connsiteY6" fmla="*/ 802912 h 2057066"/>
                <a:gd name="connsiteX7" fmla="*/ 2042980 w 2042980"/>
                <a:gd name="connsiteY7" fmla="*/ 1026995 h 2057066"/>
                <a:gd name="connsiteX8" fmla="*/ 1818952 w 2042980"/>
                <a:gd name="connsiteY8" fmla="*/ 1251078 h 2057066"/>
                <a:gd name="connsiteX9" fmla="*/ 1773803 w 2042980"/>
                <a:gd name="connsiteY9" fmla="*/ 1246526 h 2057066"/>
                <a:gd name="connsiteX10" fmla="*/ 1759157 w 2042980"/>
                <a:gd name="connsiteY10" fmla="*/ 1241978 h 2057066"/>
                <a:gd name="connsiteX11" fmla="*/ 1759157 w 2042980"/>
                <a:gd name="connsiteY11" fmla="*/ 1767043 h 2057066"/>
                <a:gd name="connsiteX12" fmla="*/ 1232138 w 2042980"/>
                <a:gd name="connsiteY12" fmla="*/ 1767043 h 2057066"/>
                <a:gd name="connsiteX13" fmla="*/ 1238587 w 2042980"/>
                <a:gd name="connsiteY13" fmla="*/ 1787822 h 2057066"/>
                <a:gd name="connsiteX14" fmla="*/ 1243138 w 2042980"/>
                <a:gd name="connsiteY14" fmla="*/ 1832983 h 2057066"/>
                <a:gd name="connsiteX15" fmla="*/ 1019110 w 2042980"/>
                <a:gd name="connsiteY15" fmla="*/ 2057066 h 2057066"/>
                <a:gd name="connsiteX16" fmla="*/ 795082 w 2042980"/>
                <a:gd name="connsiteY16" fmla="*/ 1832983 h 2057066"/>
                <a:gd name="connsiteX17" fmla="*/ 799634 w 2042980"/>
                <a:gd name="connsiteY17" fmla="*/ 1787822 h 2057066"/>
                <a:gd name="connsiteX18" fmla="*/ 806082 w 2042980"/>
                <a:gd name="connsiteY18" fmla="*/ 1767043 h 2057066"/>
                <a:gd name="connsiteX19" fmla="*/ 279063 w 2042980"/>
                <a:gd name="connsiteY19" fmla="*/ 1767043 h 2057066"/>
                <a:gd name="connsiteX20" fmla="*/ 279063 w 2042980"/>
                <a:gd name="connsiteY20" fmla="*/ 1243456 h 2057066"/>
                <a:gd name="connsiteX21" fmla="*/ 269177 w 2042980"/>
                <a:gd name="connsiteY21" fmla="*/ 1246526 h 2057066"/>
                <a:gd name="connsiteX22" fmla="*/ 224028 w 2042980"/>
                <a:gd name="connsiteY22" fmla="*/ 1251078 h 2057066"/>
                <a:gd name="connsiteX23" fmla="*/ 0 w 2042980"/>
                <a:gd name="connsiteY23" fmla="*/ 1026995 h 2057066"/>
                <a:gd name="connsiteX24" fmla="*/ 224028 w 2042980"/>
                <a:gd name="connsiteY24" fmla="*/ 802912 h 2057066"/>
                <a:gd name="connsiteX25" fmla="*/ 269177 w 2042980"/>
                <a:gd name="connsiteY25" fmla="*/ 807465 h 2057066"/>
                <a:gd name="connsiteX26" fmla="*/ 279063 w 2042980"/>
                <a:gd name="connsiteY26" fmla="*/ 810534 h 2057066"/>
                <a:gd name="connsiteX27" fmla="*/ 279063 w 2042980"/>
                <a:gd name="connsiteY27" fmla="*/ 286947 h 2057066"/>
                <a:gd name="connsiteX28" fmla="*/ 805119 w 2042980"/>
                <a:gd name="connsiteY28" fmla="*/ 286947 h 2057066"/>
                <a:gd name="connsiteX29" fmla="*/ 1019110 w 2042980"/>
                <a:gd name="connsiteY29" fmla="*/ 28 h 2057066"/>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0 h 2057038"/>
                <a:gd name="connsiteX1" fmla="*/ 1233101 w 2042980"/>
                <a:gd name="connsiteY1" fmla="*/ 286919 h 2057038"/>
                <a:gd name="connsiteX2" fmla="*/ 1759157 w 2042980"/>
                <a:gd name="connsiteY2" fmla="*/ 286919 h 2057038"/>
                <a:gd name="connsiteX3" fmla="*/ 1759157 w 2042980"/>
                <a:gd name="connsiteY3" fmla="*/ 811984 h 2057038"/>
                <a:gd name="connsiteX4" fmla="*/ 1773803 w 2042980"/>
                <a:gd name="connsiteY4" fmla="*/ 807437 h 2057038"/>
                <a:gd name="connsiteX5" fmla="*/ 1818952 w 2042980"/>
                <a:gd name="connsiteY5" fmla="*/ 802884 h 2057038"/>
                <a:gd name="connsiteX6" fmla="*/ 2042980 w 2042980"/>
                <a:gd name="connsiteY6" fmla="*/ 1026967 h 2057038"/>
                <a:gd name="connsiteX7" fmla="*/ 1818952 w 2042980"/>
                <a:gd name="connsiteY7" fmla="*/ 1251050 h 2057038"/>
                <a:gd name="connsiteX8" fmla="*/ 1773803 w 2042980"/>
                <a:gd name="connsiteY8" fmla="*/ 1246498 h 2057038"/>
                <a:gd name="connsiteX9" fmla="*/ 1759157 w 2042980"/>
                <a:gd name="connsiteY9" fmla="*/ 1241950 h 2057038"/>
                <a:gd name="connsiteX10" fmla="*/ 1759157 w 2042980"/>
                <a:gd name="connsiteY10" fmla="*/ 1767015 h 2057038"/>
                <a:gd name="connsiteX11" fmla="*/ 1232138 w 2042980"/>
                <a:gd name="connsiteY11" fmla="*/ 1767015 h 2057038"/>
                <a:gd name="connsiteX12" fmla="*/ 1238587 w 2042980"/>
                <a:gd name="connsiteY12" fmla="*/ 1787794 h 2057038"/>
                <a:gd name="connsiteX13" fmla="*/ 1243138 w 2042980"/>
                <a:gd name="connsiteY13" fmla="*/ 1832955 h 2057038"/>
                <a:gd name="connsiteX14" fmla="*/ 1019110 w 2042980"/>
                <a:gd name="connsiteY14" fmla="*/ 2057038 h 2057038"/>
                <a:gd name="connsiteX15" fmla="*/ 795082 w 2042980"/>
                <a:gd name="connsiteY15" fmla="*/ 1832955 h 2057038"/>
                <a:gd name="connsiteX16" fmla="*/ 799634 w 2042980"/>
                <a:gd name="connsiteY16" fmla="*/ 1787794 h 2057038"/>
                <a:gd name="connsiteX17" fmla="*/ 806082 w 2042980"/>
                <a:gd name="connsiteY17" fmla="*/ 1767015 h 2057038"/>
                <a:gd name="connsiteX18" fmla="*/ 279063 w 2042980"/>
                <a:gd name="connsiteY18" fmla="*/ 1767015 h 2057038"/>
                <a:gd name="connsiteX19" fmla="*/ 279063 w 2042980"/>
                <a:gd name="connsiteY19" fmla="*/ 1243428 h 2057038"/>
                <a:gd name="connsiteX20" fmla="*/ 269177 w 2042980"/>
                <a:gd name="connsiteY20" fmla="*/ 1246498 h 2057038"/>
                <a:gd name="connsiteX21" fmla="*/ 224028 w 2042980"/>
                <a:gd name="connsiteY21" fmla="*/ 1251050 h 2057038"/>
                <a:gd name="connsiteX22" fmla="*/ 0 w 2042980"/>
                <a:gd name="connsiteY22" fmla="*/ 1026967 h 2057038"/>
                <a:gd name="connsiteX23" fmla="*/ 224028 w 2042980"/>
                <a:gd name="connsiteY23" fmla="*/ 802884 h 2057038"/>
                <a:gd name="connsiteX24" fmla="*/ 269177 w 2042980"/>
                <a:gd name="connsiteY24" fmla="*/ 807437 h 2057038"/>
                <a:gd name="connsiteX25" fmla="*/ 279063 w 2042980"/>
                <a:gd name="connsiteY25" fmla="*/ 810506 h 2057038"/>
                <a:gd name="connsiteX26" fmla="*/ 279063 w 2042980"/>
                <a:gd name="connsiteY26" fmla="*/ 286919 h 2057038"/>
                <a:gd name="connsiteX27" fmla="*/ 805119 w 2042980"/>
                <a:gd name="connsiteY27" fmla="*/ 286919 h 2057038"/>
                <a:gd name="connsiteX28" fmla="*/ 1019110 w 2042980"/>
                <a:gd name="connsiteY28" fmla="*/ 0 h 2057038"/>
                <a:gd name="connsiteX0" fmla="*/ 1019110 w 2042980"/>
                <a:gd name="connsiteY0" fmla="*/ 1433 h 2058471"/>
                <a:gd name="connsiteX1" fmla="*/ 1233101 w 2042980"/>
                <a:gd name="connsiteY1" fmla="*/ 288352 h 2058471"/>
                <a:gd name="connsiteX2" fmla="*/ 1759157 w 2042980"/>
                <a:gd name="connsiteY2" fmla="*/ 288352 h 2058471"/>
                <a:gd name="connsiteX3" fmla="*/ 1759157 w 2042980"/>
                <a:gd name="connsiteY3" fmla="*/ 813417 h 2058471"/>
                <a:gd name="connsiteX4" fmla="*/ 1773803 w 2042980"/>
                <a:gd name="connsiteY4" fmla="*/ 808870 h 2058471"/>
                <a:gd name="connsiteX5" fmla="*/ 1818952 w 2042980"/>
                <a:gd name="connsiteY5" fmla="*/ 804317 h 2058471"/>
                <a:gd name="connsiteX6" fmla="*/ 2042980 w 2042980"/>
                <a:gd name="connsiteY6" fmla="*/ 1028400 h 2058471"/>
                <a:gd name="connsiteX7" fmla="*/ 1818952 w 2042980"/>
                <a:gd name="connsiteY7" fmla="*/ 1252483 h 2058471"/>
                <a:gd name="connsiteX8" fmla="*/ 1773803 w 2042980"/>
                <a:gd name="connsiteY8" fmla="*/ 1247931 h 2058471"/>
                <a:gd name="connsiteX9" fmla="*/ 1759157 w 2042980"/>
                <a:gd name="connsiteY9" fmla="*/ 1243383 h 2058471"/>
                <a:gd name="connsiteX10" fmla="*/ 1759157 w 2042980"/>
                <a:gd name="connsiteY10" fmla="*/ 1768448 h 2058471"/>
                <a:gd name="connsiteX11" fmla="*/ 1232138 w 2042980"/>
                <a:gd name="connsiteY11" fmla="*/ 1768448 h 2058471"/>
                <a:gd name="connsiteX12" fmla="*/ 1238587 w 2042980"/>
                <a:gd name="connsiteY12" fmla="*/ 1789227 h 2058471"/>
                <a:gd name="connsiteX13" fmla="*/ 1243138 w 2042980"/>
                <a:gd name="connsiteY13" fmla="*/ 1834388 h 2058471"/>
                <a:gd name="connsiteX14" fmla="*/ 1019110 w 2042980"/>
                <a:gd name="connsiteY14" fmla="*/ 2058471 h 2058471"/>
                <a:gd name="connsiteX15" fmla="*/ 795082 w 2042980"/>
                <a:gd name="connsiteY15" fmla="*/ 1834388 h 2058471"/>
                <a:gd name="connsiteX16" fmla="*/ 799634 w 2042980"/>
                <a:gd name="connsiteY16" fmla="*/ 1789227 h 2058471"/>
                <a:gd name="connsiteX17" fmla="*/ 806082 w 2042980"/>
                <a:gd name="connsiteY17" fmla="*/ 1768448 h 2058471"/>
                <a:gd name="connsiteX18" fmla="*/ 279063 w 2042980"/>
                <a:gd name="connsiteY18" fmla="*/ 1768448 h 2058471"/>
                <a:gd name="connsiteX19" fmla="*/ 279063 w 2042980"/>
                <a:gd name="connsiteY19" fmla="*/ 1244861 h 2058471"/>
                <a:gd name="connsiteX20" fmla="*/ 269177 w 2042980"/>
                <a:gd name="connsiteY20" fmla="*/ 1247931 h 2058471"/>
                <a:gd name="connsiteX21" fmla="*/ 224028 w 2042980"/>
                <a:gd name="connsiteY21" fmla="*/ 1252483 h 2058471"/>
                <a:gd name="connsiteX22" fmla="*/ 0 w 2042980"/>
                <a:gd name="connsiteY22" fmla="*/ 1028400 h 2058471"/>
                <a:gd name="connsiteX23" fmla="*/ 224028 w 2042980"/>
                <a:gd name="connsiteY23" fmla="*/ 804317 h 2058471"/>
                <a:gd name="connsiteX24" fmla="*/ 269177 w 2042980"/>
                <a:gd name="connsiteY24" fmla="*/ 808870 h 2058471"/>
                <a:gd name="connsiteX25" fmla="*/ 279063 w 2042980"/>
                <a:gd name="connsiteY25" fmla="*/ 811939 h 2058471"/>
                <a:gd name="connsiteX26" fmla="*/ 279063 w 2042980"/>
                <a:gd name="connsiteY26" fmla="*/ 288352 h 2058471"/>
                <a:gd name="connsiteX27" fmla="*/ 805119 w 2042980"/>
                <a:gd name="connsiteY27" fmla="*/ 288352 h 2058471"/>
                <a:gd name="connsiteX28" fmla="*/ 1019110 w 2042980"/>
                <a:gd name="connsiteY28" fmla="*/ 1433 h 2058471"/>
                <a:gd name="connsiteX0" fmla="*/ 1019110 w 2042980"/>
                <a:gd name="connsiteY0" fmla="*/ 137 h 2057175"/>
                <a:gd name="connsiteX1" fmla="*/ 1233101 w 2042980"/>
                <a:gd name="connsiteY1" fmla="*/ 287056 h 2057175"/>
                <a:gd name="connsiteX2" fmla="*/ 1759157 w 2042980"/>
                <a:gd name="connsiteY2" fmla="*/ 287056 h 2057175"/>
                <a:gd name="connsiteX3" fmla="*/ 1759157 w 2042980"/>
                <a:gd name="connsiteY3" fmla="*/ 812121 h 2057175"/>
                <a:gd name="connsiteX4" fmla="*/ 1773803 w 2042980"/>
                <a:gd name="connsiteY4" fmla="*/ 807574 h 2057175"/>
                <a:gd name="connsiteX5" fmla="*/ 1818952 w 2042980"/>
                <a:gd name="connsiteY5" fmla="*/ 803021 h 2057175"/>
                <a:gd name="connsiteX6" fmla="*/ 2042980 w 2042980"/>
                <a:gd name="connsiteY6" fmla="*/ 1027104 h 2057175"/>
                <a:gd name="connsiteX7" fmla="*/ 1818952 w 2042980"/>
                <a:gd name="connsiteY7" fmla="*/ 1251187 h 2057175"/>
                <a:gd name="connsiteX8" fmla="*/ 1773803 w 2042980"/>
                <a:gd name="connsiteY8" fmla="*/ 1246635 h 2057175"/>
                <a:gd name="connsiteX9" fmla="*/ 1759157 w 2042980"/>
                <a:gd name="connsiteY9" fmla="*/ 1242087 h 2057175"/>
                <a:gd name="connsiteX10" fmla="*/ 1759157 w 2042980"/>
                <a:gd name="connsiteY10" fmla="*/ 1767152 h 2057175"/>
                <a:gd name="connsiteX11" fmla="*/ 1232138 w 2042980"/>
                <a:gd name="connsiteY11" fmla="*/ 1767152 h 2057175"/>
                <a:gd name="connsiteX12" fmla="*/ 1238587 w 2042980"/>
                <a:gd name="connsiteY12" fmla="*/ 1787931 h 2057175"/>
                <a:gd name="connsiteX13" fmla="*/ 1243138 w 2042980"/>
                <a:gd name="connsiteY13" fmla="*/ 1833092 h 2057175"/>
                <a:gd name="connsiteX14" fmla="*/ 1019110 w 2042980"/>
                <a:gd name="connsiteY14" fmla="*/ 2057175 h 2057175"/>
                <a:gd name="connsiteX15" fmla="*/ 795082 w 2042980"/>
                <a:gd name="connsiteY15" fmla="*/ 1833092 h 2057175"/>
                <a:gd name="connsiteX16" fmla="*/ 799634 w 2042980"/>
                <a:gd name="connsiteY16" fmla="*/ 1787931 h 2057175"/>
                <a:gd name="connsiteX17" fmla="*/ 806082 w 2042980"/>
                <a:gd name="connsiteY17" fmla="*/ 1767152 h 2057175"/>
                <a:gd name="connsiteX18" fmla="*/ 279063 w 2042980"/>
                <a:gd name="connsiteY18" fmla="*/ 1767152 h 2057175"/>
                <a:gd name="connsiteX19" fmla="*/ 279063 w 2042980"/>
                <a:gd name="connsiteY19" fmla="*/ 1243565 h 2057175"/>
                <a:gd name="connsiteX20" fmla="*/ 269177 w 2042980"/>
                <a:gd name="connsiteY20" fmla="*/ 1246635 h 2057175"/>
                <a:gd name="connsiteX21" fmla="*/ 224028 w 2042980"/>
                <a:gd name="connsiteY21" fmla="*/ 1251187 h 2057175"/>
                <a:gd name="connsiteX22" fmla="*/ 0 w 2042980"/>
                <a:gd name="connsiteY22" fmla="*/ 1027104 h 2057175"/>
                <a:gd name="connsiteX23" fmla="*/ 224028 w 2042980"/>
                <a:gd name="connsiteY23" fmla="*/ 803021 h 2057175"/>
                <a:gd name="connsiteX24" fmla="*/ 269177 w 2042980"/>
                <a:gd name="connsiteY24" fmla="*/ 807574 h 2057175"/>
                <a:gd name="connsiteX25" fmla="*/ 279063 w 2042980"/>
                <a:gd name="connsiteY25" fmla="*/ 810643 h 2057175"/>
                <a:gd name="connsiteX26" fmla="*/ 279063 w 2042980"/>
                <a:gd name="connsiteY26" fmla="*/ 287056 h 2057175"/>
                <a:gd name="connsiteX27" fmla="*/ 805119 w 2042980"/>
                <a:gd name="connsiteY27" fmla="*/ 287056 h 2057175"/>
                <a:gd name="connsiteX28" fmla="*/ 1019110 w 2042980"/>
                <a:gd name="connsiteY28" fmla="*/ 137 h 2057175"/>
                <a:gd name="connsiteX0" fmla="*/ 1019110 w 2042980"/>
                <a:gd name="connsiteY0" fmla="*/ 14 h 2057052"/>
                <a:gd name="connsiteX1" fmla="*/ 1233101 w 2042980"/>
                <a:gd name="connsiteY1" fmla="*/ 286933 h 2057052"/>
                <a:gd name="connsiteX2" fmla="*/ 1759157 w 2042980"/>
                <a:gd name="connsiteY2" fmla="*/ 286933 h 2057052"/>
                <a:gd name="connsiteX3" fmla="*/ 1759157 w 2042980"/>
                <a:gd name="connsiteY3" fmla="*/ 811998 h 2057052"/>
                <a:gd name="connsiteX4" fmla="*/ 1773803 w 2042980"/>
                <a:gd name="connsiteY4" fmla="*/ 807451 h 2057052"/>
                <a:gd name="connsiteX5" fmla="*/ 1818952 w 2042980"/>
                <a:gd name="connsiteY5" fmla="*/ 802898 h 2057052"/>
                <a:gd name="connsiteX6" fmla="*/ 2042980 w 2042980"/>
                <a:gd name="connsiteY6" fmla="*/ 1026981 h 2057052"/>
                <a:gd name="connsiteX7" fmla="*/ 1818952 w 2042980"/>
                <a:gd name="connsiteY7" fmla="*/ 1251064 h 2057052"/>
                <a:gd name="connsiteX8" fmla="*/ 1773803 w 2042980"/>
                <a:gd name="connsiteY8" fmla="*/ 1246512 h 2057052"/>
                <a:gd name="connsiteX9" fmla="*/ 1759157 w 2042980"/>
                <a:gd name="connsiteY9" fmla="*/ 1241964 h 2057052"/>
                <a:gd name="connsiteX10" fmla="*/ 1759157 w 2042980"/>
                <a:gd name="connsiteY10" fmla="*/ 1767029 h 2057052"/>
                <a:gd name="connsiteX11" fmla="*/ 1232138 w 2042980"/>
                <a:gd name="connsiteY11" fmla="*/ 1767029 h 2057052"/>
                <a:gd name="connsiteX12" fmla="*/ 1238587 w 2042980"/>
                <a:gd name="connsiteY12" fmla="*/ 1787808 h 2057052"/>
                <a:gd name="connsiteX13" fmla="*/ 1243138 w 2042980"/>
                <a:gd name="connsiteY13" fmla="*/ 1832969 h 2057052"/>
                <a:gd name="connsiteX14" fmla="*/ 1019110 w 2042980"/>
                <a:gd name="connsiteY14" fmla="*/ 2057052 h 2057052"/>
                <a:gd name="connsiteX15" fmla="*/ 795082 w 2042980"/>
                <a:gd name="connsiteY15" fmla="*/ 1832969 h 2057052"/>
                <a:gd name="connsiteX16" fmla="*/ 799634 w 2042980"/>
                <a:gd name="connsiteY16" fmla="*/ 1787808 h 2057052"/>
                <a:gd name="connsiteX17" fmla="*/ 806082 w 2042980"/>
                <a:gd name="connsiteY17" fmla="*/ 1767029 h 2057052"/>
                <a:gd name="connsiteX18" fmla="*/ 279063 w 2042980"/>
                <a:gd name="connsiteY18" fmla="*/ 1767029 h 2057052"/>
                <a:gd name="connsiteX19" fmla="*/ 279063 w 2042980"/>
                <a:gd name="connsiteY19" fmla="*/ 1243442 h 2057052"/>
                <a:gd name="connsiteX20" fmla="*/ 269177 w 2042980"/>
                <a:gd name="connsiteY20" fmla="*/ 1246512 h 2057052"/>
                <a:gd name="connsiteX21" fmla="*/ 224028 w 2042980"/>
                <a:gd name="connsiteY21" fmla="*/ 1251064 h 2057052"/>
                <a:gd name="connsiteX22" fmla="*/ 0 w 2042980"/>
                <a:gd name="connsiteY22" fmla="*/ 1026981 h 2057052"/>
                <a:gd name="connsiteX23" fmla="*/ 224028 w 2042980"/>
                <a:gd name="connsiteY23" fmla="*/ 802898 h 2057052"/>
                <a:gd name="connsiteX24" fmla="*/ 269177 w 2042980"/>
                <a:gd name="connsiteY24" fmla="*/ 807451 h 2057052"/>
                <a:gd name="connsiteX25" fmla="*/ 279063 w 2042980"/>
                <a:gd name="connsiteY25" fmla="*/ 810520 h 2057052"/>
                <a:gd name="connsiteX26" fmla="*/ 279063 w 2042980"/>
                <a:gd name="connsiteY26" fmla="*/ 286933 h 2057052"/>
                <a:gd name="connsiteX27" fmla="*/ 805119 w 2042980"/>
                <a:gd name="connsiteY27" fmla="*/ 286933 h 2057052"/>
                <a:gd name="connsiteX28" fmla="*/ 1019110 w 2042980"/>
                <a:gd name="connsiteY28" fmla="*/ 14 h 20570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214 h 2057252"/>
                <a:gd name="connsiteX1" fmla="*/ 1233101 w 2042980"/>
                <a:gd name="connsiteY1" fmla="*/ 287133 h 2057252"/>
                <a:gd name="connsiteX2" fmla="*/ 1759157 w 2042980"/>
                <a:gd name="connsiteY2" fmla="*/ 287133 h 2057252"/>
                <a:gd name="connsiteX3" fmla="*/ 1759157 w 2042980"/>
                <a:gd name="connsiteY3" fmla="*/ 812198 h 2057252"/>
                <a:gd name="connsiteX4" fmla="*/ 1773803 w 2042980"/>
                <a:gd name="connsiteY4" fmla="*/ 807651 h 2057252"/>
                <a:gd name="connsiteX5" fmla="*/ 1818952 w 2042980"/>
                <a:gd name="connsiteY5" fmla="*/ 803098 h 2057252"/>
                <a:gd name="connsiteX6" fmla="*/ 2042980 w 2042980"/>
                <a:gd name="connsiteY6" fmla="*/ 1027181 h 2057252"/>
                <a:gd name="connsiteX7" fmla="*/ 1818952 w 2042980"/>
                <a:gd name="connsiteY7" fmla="*/ 1251264 h 2057252"/>
                <a:gd name="connsiteX8" fmla="*/ 1773803 w 2042980"/>
                <a:gd name="connsiteY8" fmla="*/ 1246712 h 2057252"/>
                <a:gd name="connsiteX9" fmla="*/ 1759157 w 2042980"/>
                <a:gd name="connsiteY9" fmla="*/ 1242164 h 2057252"/>
                <a:gd name="connsiteX10" fmla="*/ 1759157 w 2042980"/>
                <a:gd name="connsiteY10" fmla="*/ 1767229 h 2057252"/>
                <a:gd name="connsiteX11" fmla="*/ 1232138 w 2042980"/>
                <a:gd name="connsiteY11" fmla="*/ 1767229 h 2057252"/>
                <a:gd name="connsiteX12" fmla="*/ 1238587 w 2042980"/>
                <a:gd name="connsiteY12" fmla="*/ 1788008 h 2057252"/>
                <a:gd name="connsiteX13" fmla="*/ 1243138 w 2042980"/>
                <a:gd name="connsiteY13" fmla="*/ 1833169 h 2057252"/>
                <a:gd name="connsiteX14" fmla="*/ 1019110 w 2042980"/>
                <a:gd name="connsiteY14" fmla="*/ 2057252 h 2057252"/>
                <a:gd name="connsiteX15" fmla="*/ 795082 w 2042980"/>
                <a:gd name="connsiteY15" fmla="*/ 1833169 h 2057252"/>
                <a:gd name="connsiteX16" fmla="*/ 799634 w 2042980"/>
                <a:gd name="connsiteY16" fmla="*/ 1788008 h 2057252"/>
                <a:gd name="connsiteX17" fmla="*/ 806082 w 2042980"/>
                <a:gd name="connsiteY17" fmla="*/ 1767229 h 2057252"/>
                <a:gd name="connsiteX18" fmla="*/ 279063 w 2042980"/>
                <a:gd name="connsiteY18" fmla="*/ 1767229 h 2057252"/>
                <a:gd name="connsiteX19" fmla="*/ 279063 w 2042980"/>
                <a:gd name="connsiteY19" fmla="*/ 1243642 h 2057252"/>
                <a:gd name="connsiteX20" fmla="*/ 269177 w 2042980"/>
                <a:gd name="connsiteY20" fmla="*/ 1246712 h 2057252"/>
                <a:gd name="connsiteX21" fmla="*/ 224028 w 2042980"/>
                <a:gd name="connsiteY21" fmla="*/ 1251264 h 2057252"/>
                <a:gd name="connsiteX22" fmla="*/ 0 w 2042980"/>
                <a:gd name="connsiteY22" fmla="*/ 1027181 h 2057252"/>
                <a:gd name="connsiteX23" fmla="*/ 224028 w 2042980"/>
                <a:gd name="connsiteY23" fmla="*/ 803098 h 2057252"/>
                <a:gd name="connsiteX24" fmla="*/ 269177 w 2042980"/>
                <a:gd name="connsiteY24" fmla="*/ 807651 h 2057252"/>
                <a:gd name="connsiteX25" fmla="*/ 279063 w 2042980"/>
                <a:gd name="connsiteY25" fmla="*/ 810720 h 2057252"/>
                <a:gd name="connsiteX26" fmla="*/ 279063 w 2042980"/>
                <a:gd name="connsiteY26" fmla="*/ 287133 h 2057252"/>
                <a:gd name="connsiteX27" fmla="*/ 805119 w 2042980"/>
                <a:gd name="connsiteY27" fmla="*/ 287133 h 2057252"/>
                <a:gd name="connsiteX28" fmla="*/ 1019110 w 2042980"/>
                <a:gd name="connsiteY28" fmla="*/ 214 h 2057252"/>
                <a:gd name="connsiteX0" fmla="*/ 1019110 w 2042980"/>
                <a:gd name="connsiteY0" fmla="*/ 159 h 2057197"/>
                <a:gd name="connsiteX1" fmla="*/ 1233101 w 2042980"/>
                <a:gd name="connsiteY1" fmla="*/ 287078 h 2057197"/>
                <a:gd name="connsiteX2" fmla="*/ 1759157 w 2042980"/>
                <a:gd name="connsiteY2" fmla="*/ 287078 h 2057197"/>
                <a:gd name="connsiteX3" fmla="*/ 1759157 w 2042980"/>
                <a:gd name="connsiteY3" fmla="*/ 812143 h 2057197"/>
                <a:gd name="connsiteX4" fmla="*/ 1773803 w 2042980"/>
                <a:gd name="connsiteY4" fmla="*/ 807596 h 2057197"/>
                <a:gd name="connsiteX5" fmla="*/ 1818952 w 2042980"/>
                <a:gd name="connsiteY5" fmla="*/ 803043 h 2057197"/>
                <a:gd name="connsiteX6" fmla="*/ 2042980 w 2042980"/>
                <a:gd name="connsiteY6" fmla="*/ 1027126 h 2057197"/>
                <a:gd name="connsiteX7" fmla="*/ 1818952 w 2042980"/>
                <a:gd name="connsiteY7" fmla="*/ 1251209 h 2057197"/>
                <a:gd name="connsiteX8" fmla="*/ 1773803 w 2042980"/>
                <a:gd name="connsiteY8" fmla="*/ 1246657 h 2057197"/>
                <a:gd name="connsiteX9" fmla="*/ 1759157 w 2042980"/>
                <a:gd name="connsiteY9" fmla="*/ 1242109 h 2057197"/>
                <a:gd name="connsiteX10" fmla="*/ 1759157 w 2042980"/>
                <a:gd name="connsiteY10" fmla="*/ 1767174 h 2057197"/>
                <a:gd name="connsiteX11" fmla="*/ 1232138 w 2042980"/>
                <a:gd name="connsiteY11" fmla="*/ 1767174 h 2057197"/>
                <a:gd name="connsiteX12" fmla="*/ 1238587 w 2042980"/>
                <a:gd name="connsiteY12" fmla="*/ 1787953 h 2057197"/>
                <a:gd name="connsiteX13" fmla="*/ 1243138 w 2042980"/>
                <a:gd name="connsiteY13" fmla="*/ 1833114 h 2057197"/>
                <a:gd name="connsiteX14" fmla="*/ 1019110 w 2042980"/>
                <a:gd name="connsiteY14" fmla="*/ 2057197 h 2057197"/>
                <a:gd name="connsiteX15" fmla="*/ 795082 w 2042980"/>
                <a:gd name="connsiteY15" fmla="*/ 1833114 h 2057197"/>
                <a:gd name="connsiteX16" fmla="*/ 799634 w 2042980"/>
                <a:gd name="connsiteY16" fmla="*/ 1787953 h 2057197"/>
                <a:gd name="connsiteX17" fmla="*/ 806082 w 2042980"/>
                <a:gd name="connsiteY17" fmla="*/ 1767174 h 2057197"/>
                <a:gd name="connsiteX18" fmla="*/ 279063 w 2042980"/>
                <a:gd name="connsiteY18" fmla="*/ 1767174 h 2057197"/>
                <a:gd name="connsiteX19" fmla="*/ 279063 w 2042980"/>
                <a:gd name="connsiteY19" fmla="*/ 1243587 h 2057197"/>
                <a:gd name="connsiteX20" fmla="*/ 269177 w 2042980"/>
                <a:gd name="connsiteY20" fmla="*/ 1246657 h 2057197"/>
                <a:gd name="connsiteX21" fmla="*/ 224028 w 2042980"/>
                <a:gd name="connsiteY21" fmla="*/ 1251209 h 2057197"/>
                <a:gd name="connsiteX22" fmla="*/ 0 w 2042980"/>
                <a:gd name="connsiteY22" fmla="*/ 1027126 h 2057197"/>
                <a:gd name="connsiteX23" fmla="*/ 224028 w 2042980"/>
                <a:gd name="connsiteY23" fmla="*/ 803043 h 2057197"/>
                <a:gd name="connsiteX24" fmla="*/ 269177 w 2042980"/>
                <a:gd name="connsiteY24" fmla="*/ 807596 h 2057197"/>
                <a:gd name="connsiteX25" fmla="*/ 279063 w 2042980"/>
                <a:gd name="connsiteY25" fmla="*/ 810665 h 2057197"/>
                <a:gd name="connsiteX26" fmla="*/ 279063 w 2042980"/>
                <a:gd name="connsiteY26" fmla="*/ 287078 h 2057197"/>
                <a:gd name="connsiteX27" fmla="*/ 805119 w 2042980"/>
                <a:gd name="connsiteY27" fmla="*/ 287078 h 2057197"/>
                <a:gd name="connsiteX28" fmla="*/ 1019110 w 2042980"/>
                <a:gd name="connsiteY28" fmla="*/ 159 h 2057197"/>
                <a:gd name="connsiteX0" fmla="*/ 1019110 w 2042980"/>
                <a:gd name="connsiteY0" fmla="*/ 183 h 2057221"/>
                <a:gd name="connsiteX1" fmla="*/ 1233101 w 2042980"/>
                <a:gd name="connsiteY1" fmla="*/ 287102 h 2057221"/>
                <a:gd name="connsiteX2" fmla="*/ 1759157 w 2042980"/>
                <a:gd name="connsiteY2" fmla="*/ 287102 h 2057221"/>
                <a:gd name="connsiteX3" fmla="*/ 1759157 w 2042980"/>
                <a:gd name="connsiteY3" fmla="*/ 812167 h 2057221"/>
                <a:gd name="connsiteX4" fmla="*/ 1773803 w 2042980"/>
                <a:gd name="connsiteY4" fmla="*/ 807620 h 2057221"/>
                <a:gd name="connsiteX5" fmla="*/ 1818952 w 2042980"/>
                <a:gd name="connsiteY5" fmla="*/ 803067 h 2057221"/>
                <a:gd name="connsiteX6" fmla="*/ 2042980 w 2042980"/>
                <a:gd name="connsiteY6" fmla="*/ 1027150 h 2057221"/>
                <a:gd name="connsiteX7" fmla="*/ 1818952 w 2042980"/>
                <a:gd name="connsiteY7" fmla="*/ 1251233 h 2057221"/>
                <a:gd name="connsiteX8" fmla="*/ 1773803 w 2042980"/>
                <a:gd name="connsiteY8" fmla="*/ 1246681 h 2057221"/>
                <a:gd name="connsiteX9" fmla="*/ 1759157 w 2042980"/>
                <a:gd name="connsiteY9" fmla="*/ 1242133 h 2057221"/>
                <a:gd name="connsiteX10" fmla="*/ 1759157 w 2042980"/>
                <a:gd name="connsiteY10" fmla="*/ 1767198 h 2057221"/>
                <a:gd name="connsiteX11" fmla="*/ 1232138 w 2042980"/>
                <a:gd name="connsiteY11" fmla="*/ 1767198 h 2057221"/>
                <a:gd name="connsiteX12" fmla="*/ 1238587 w 2042980"/>
                <a:gd name="connsiteY12" fmla="*/ 1787977 h 2057221"/>
                <a:gd name="connsiteX13" fmla="*/ 1243138 w 2042980"/>
                <a:gd name="connsiteY13" fmla="*/ 1833138 h 2057221"/>
                <a:gd name="connsiteX14" fmla="*/ 1019110 w 2042980"/>
                <a:gd name="connsiteY14" fmla="*/ 2057221 h 2057221"/>
                <a:gd name="connsiteX15" fmla="*/ 795082 w 2042980"/>
                <a:gd name="connsiteY15" fmla="*/ 1833138 h 2057221"/>
                <a:gd name="connsiteX16" fmla="*/ 799634 w 2042980"/>
                <a:gd name="connsiteY16" fmla="*/ 1787977 h 2057221"/>
                <a:gd name="connsiteX17" fmla="*/ 806082 w 2042980"/>
                <a:gd name="connsiteY17" fmla="*/ 1767198 h 2057221"/>
                <a:gd name="connsiteX18" fmla="*/ 279063 w 2042980"/>
                <a:gd name="connsiteY18" fmla="*/ 1767198 h 2057221"/>
                <a:gd name="connsiteX19" fmla="*/ 279063 w 2042980"/>
                <a:gd name="connsiteY19" fmla="*/ 1243611 h 2057221"/>
                <a:gd name="connsiteX20" fmla="*/ 269177 w 2042980"/>
                <a:gd name="connsiteY20" fmla="*/ 1246681 h 2057221"/>
                <a:gd name="connsiteX21" fmla="*/ 224028 w 2042980"/>
                <a:gd name="connsiteY21" fmla="*/ 1251233 h 2057221"/>
                <a:gd name="connsiteX22" fmla="*/ 0 w 2042980"/>
                <a:gd name="connsiteY22" fmla="*/ 1027150 h 2057221"/>
                <a:gd name="connsiteX23" fmla="*/ 224028 w 2042980"/>
                <a:gd name="connsiteY23" fmla="*/ 803067 h 2057221"/>
                <a:gd name="connsiteX24" fmla="*/ 269177 w 2042980"/>
                <a:gd name="connsiteY24" fmla="*/ 807620 h 2057221"/>
                <a:gd name="connsiteX25" fmla="*/ 279063 w 2042980"/>
                <a:gd name="connsiteY25" fmla="*/ 810689 h 2057221"/>
                <a:gd name="connsiteX26" fmla="*/ 279063 w 2042980"/>
                <a:gd name="connsiteY26" fmla="*/ 287102 h 2057221"/>
                <a:gd name="connsiteX27" fmla="*/ 805119 w 2042980"/>
                <a:gd name="connsiteY27" fmla="*/ 287102 h 2057221"/>
                <a:gd name="connsiteX28" fmla="*/ 1019110 w 2042980"/>
                <a:gd name="connsiteY28" fmla="*/ 183 h 2057221"/>
                <a:gd name="connsiteX0" fmla="*/ 1019110 w 2042980"/>
                <a:gd name="connsiteY0" fmla="*/ 186 h 2057224"/>
                <a:gd name="connsiteX1" fmla="*/ 1233101 w 2042980"/>
                <a:gd name="connsiteY1" fmla="*/ 287105 h 2057224"/>
                <a:gd name="connsiteX2" fmla="*/ 1759157 w 2042980"/>
                <a:gd name="connsiteY2" fmla="*/ 287105 h 2057224"/>
                <a:gd name="connsiteX3" fmla="*/ 1759157 w 2042980"/>
                <a:gd name="connsiteY3" fmla="*/ 812170 h 2057224"/>
                <a:gd name="connsiteX4" fmla="*/ 1773803 w 2042980"/>
                <a:gd name="connsiteY4" fmla="*/ 807623 h 2057224"/>
                <a:gd name="connsiteX5" fmla="*/ 1818952 w 2042980"/>
                <a:gd name="connsiteY5" fmla="*/ 803070 h 2057224"/>
                <a:gd name="connsiteX6" fmla="*/ 2042980 w 2042980"/>
                <a:gd name="connsiteY6" fmla="*/ 1027153 h 2057224"/>
                <a:gd name="connsiteX7" fmla="*/ 1818952 w 2042980"/>
                <a:gd name="connsiteY7" fmla="*/ 1251236 h 2057224"/>
                <a:gd name="connsiteX8" fmla="*/ 1773803 w 2042980"/>
                <a:gd name="connsiteY8" fmla="*/ 1246684 h 2057224"/>
                <a:gd name="connsiteX9" fmla="*/ 1759157 w 2042980"/>
                <a:gd name="connsiteY9" fmla="*/ 1242136 h 2057224"/>
                <a:gd name="connsiteX10" fmla="*/ 1759157 w 2042980"/>
                <a:gd name="connsiteY10" fmla="*/ 1767201 h 2057224"/>
                <a:gd name="connsiteX11" fmla="*/ 1232138 w 2042980"/>
                <a:gd name="connsiteY11" fmla="*/ 1767201 h 2057224"/>
                <a:gd name="connsiteX12" fmla="*/ 1238587 w 2042980"/>
                <a:gd name="connsiteY12" fmla="*/ 1787980 h 2057224"/>
                <a:gd name="connsiteX13" fmla="*/ 1243138 w 2042980"/>
                <a:gd name="connsiteY13" fmla="*/ 1833141 h 2057224"/>
                <a:gd name="connsiteX14" fmla="*/ 1019110 w 2042980"/>
                <a:gd name="connsiteY14" fmla="*/ 2057224 h 2057224"/>
                <a:gd name="connsiteX15" fmla="*/ 795082 w 2042980"/>
                <a:gd name="connsiteY15" fmla="*/ 1833141 h 2057224"/>
                <a:gd name="connsiteX16" fmla="*/ 799634 w 2042980"/>
                <a:gd name="connsiteY16" fmla="*/ 1787980 h 2057224"/>
                <a:gd name="connsiteX17" fmla="*/ 806082 w 2042980"/>
                <a:gd name="connsiteY17" fmla="*/ 1767201 h 2057224"/>
                <a:gd name="connsiteX18" fmla="*/ 279063 w 2042980"/>
                <a:gd name="connsiteY18" fmla="*/ 1767201 h 2057224"/>
                <a:gd name="connsiteX19" fmla="*/ 279063 w 2042980"/>
                <a:gd name="connsiteY19" fmla="*/ 1243614 h 2057224"/>
                <a:gd name="connsiteX20" fmla="*/ 269177 w 2042980"/>
                <a:gd name="connsiteY20" fmla="*/ 1246684 h 2057224"/>
                <a:gd name="connsiteX21" fmla="*/ 224028 w 2042980"/>
                <a:gd name="connsiteY21" fmla="*/ 1251236 h 2057224"/>
                <a:gd name="connsiteX22" fmla="*/ 0 w 2042980"/>
                <a:gd name="connsiteY22" fmla="*/ 1027153 h 2057224"/>
                <a:gd name="connsiteX23" fmla="*/ 224028 w 2042980"/>
                <a:gd name="connsiteY23" fmla="*/ 803070 h 2057224"/>
                <a:gd name="connsiteX24" fmla="*/ 269177 w 2042980"/>
                <a:gd name="connsiteY24" fmla="*/ 807623 h 2057224"/>
                <a:gd name="connsiteX25" fmla="*/ 279063 w 2042980"/>
                <a:gd name="connsiteY25" fmla="*/ 810692 h 2057224"/>
                <a:gd name="connsiteX26" fmla="*/ 279063 w 2042980"/>
                <a:gd name="connsiteY26" fmla="*/ 287105 h 2057224"/>
                <a:gd name="connsiteX27" fmla="*/ 805119 w 2042980"/>
                <a:gd name="connsiteY27" fmla="*/ 287105 h 2057224"/>
                <a:gd name="connsiteX28" fmla="*/ 1019110 w 2042980"/>
                <a:gd name="connsiteY28" fmla="*/ 186 h 2057224"/>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3 h 2057111"/>
                <a:gd name="connsiteX1" fmla="*/ 1233101 w 2042980"/>
                <a:gd name="connsiteY1" fmla="*/ 286992 h 2057111"/>
                <a:gd name="connsiteX2" fmla="*/ 1759157 w 2042980"/>
                <a:gd name="connsiteY2" fmla="*/ 286992 h 2057111"/>
                <a:gd name="connsiteX3" fmla="*/ 1759157 w 2042980"/>
                <a:gd name="connsiteY3" fmla="*/ 812057 h 2057111"/>
                <a:gd name="connsiteX4" fmla="*/ 1773803 w 2042980"/>
                <a:gd name="connsiteY4" fmla="*/ 807510 h 2057111"/>
                <a:gd name="connsiteX5" fmla="*/ 1818952 w 2042980"/>
                <a:gd name="connsiteY5" fmla="*/ 802957 h 2057111"/>
                <a:gd name="connsiteX6" fmla="*/ 2042980 w 2042980"/>
                <a:gd name="connsiteY6" fmla="*/ 1027040 h 2057111"/>
                <a:gd name="connsiteX7" fmla="*/ 1818952 w 2042980"/>
                <a:gd name="connsiteY7" fmla="*/ 1251123 h 2057111"/>
                <a:gd name="connsiteX8" fmla="*/ 1773803 w 2042980"/>
                <a:gd name="connsiteY8" fmla="*/ 1246571 h 2057111"/>
                <a:gd name="connsiteX9" fmla="*/ 1759157 w 2042980"/>
                <a:gd name="connsiteY9" fmla="*/ 1242023 h 2057111"/>
                <a:gd name="connsiteX10" fmla="*/ 1759157 w 2042980"/>
                <a:gd name="connsiteY10" fmla="*/ 1767088 h 2057111"/>
                <a:gd name="connsiteX11" fmla="*/ 1232138 w 2042980"/>
                <a:gd name="connsiteY11" fmla="*/ 1767088 h 2057111"/>
                <a:gd name="connsiteX12" fmla="*/ 1238587 w 2042980"/>
                <a:gd name="connsiteY12" fmla="*/ 1787867 h 2057111"/>
                <a:gd name="connsiteX13" fmla="*/ 1243138 w 2042980"/>
                <a:gd name="connsiteY13" fmla="*/ 1833028 h 2057111"/>
                <a:gd name="connsiteX14" fmla="*/ 1019110 w 2042980"/>
                <a:gd name="connsiteY14" fmla="*/ 2057111 h 2057111"/>
                <a:gd name="connsiteX15" fmla="*/ 795082 w 2042980"/>
                <a:gd name="connsiteY15" fmla="*/ 1833028 h 2057111"/>
                <a:gd name="connsiteX16" fmla="*/ 799634 w 2042980"/>
                <a:gd name="connsiteY16" fmla="*/ 1787867 h 2057111"/>
                <a:gd name="connsiteX17" fmla="*/ 806082 w 2042980"/>
                <a:gd name="connsiteY17" fmla="*/ 1767088 h 2057111"/>
                <a:gd name="connsiteX18" fmla="*/ 279063 w 2042980"/>
                <a:gd name="connsiteY18" fmla="*/ 1767088 h 2057111"/>
                <a:gd name="connsiteX19" fmla="*/ 279063 w 2042980"/>
                <a:gd name="connsiteY19" fmla="*/ 1243501 h 2057111"/>
                <a:gd name="connsiteX20" fmla="*/ 269177 w 2042980"/>
                <a:gd name="connsiteY20" fmla="*/ 1246571 h 2057111"/>
                <a:gd name="connsiteX21" fmla="*/ 224028 w 2042980"/>
                <a:gd name="connsiteY21" fmla="*/ 1251123 h 2057111"/>
                <a:gd name="connsiteX22" fmla="*/ 0 w 2042980"/>
                <a:gd name="connsiteY22" fmla="*/ 1027040 h 2057111"/>
                <a:gd name="connsiteX23" fmla="*/ 224028 w 2042980"/>
                <a:gd name="connsiteY23" fmla="*/ 802957 h 2057111"/>
                <a:gd name="connsiteX24" fmla="*/ 269177 w 2042980"/>
                <a:gd name="connsiteY24" fmla="*/ 807510 h 2057111"/>
                <a:gd name="connsiteX25" fmla="*/ 279063 w 2042980"/>
                <a:gd name="connsiteY25" fmla="*/ 810579 h 2057111"/>
                <a:gd name="connsiteX26" fmla="*/ 279063 w 2042980"/>
                <a:gd name="connsiteY26" fmla="*/ 286992 h 2057111"/>
                <a:gd name="connsiteX27" fmla="*/ 805119 w 2042980"/>
                <a:gd name="connsiteY27" fmla="*/ 286992 h 2057111"/>
                <a:gd name="connsiteX28" fmla="*/ 1019110 w 2042980"/>
                <a:gd name="connsiteY28" fmla="*/ 73 h 2057111"/>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74 h 2057112"/>
                <a:gd name="connsiteX1" fmla="*/ 1233101 w 2042980"/>
                <a:gd name="connsiteY1" fmla="*/ 286993 h 2057112"/>
                <a:gd name="connsiteX2" fmla="*/ 1759157 w 2042980"/>
                <a:gd name="connsiteY2" fmla="*/ 286993 h 2057112"/>
                <a:gd name="connsiteX3" fmla="*/ 1759157 w 2042980"/>
                <a:gd name="connsiteY3" fmla="*/ 812058 h 2057112"/>
                <a:gd name="connsiteX4" fmla="*/ 1773803 w 2042980"/>
                <a:gd name="connsiteY4" fmla="*/ 807511 h 2057112"/>
                <a:gd name="connsiteX5" fmla="*/ 1818952 w 2042980"/>
                <a:gd name="connsiteY5" fmla="*/ 802958 h 2057112"/>
                <a:gd name="connsiteX6" fmla="*/ 2042980 w 2042980"/>
                <a:gd name="connsiteY6" fmla="*/ 1027041 h 2057112"/>
                <a:gd name="connsiteX7" fmla="*/ 1818952 w 2042980"/>
                <a:gd name="connsiteY7" fmla="*/ 1251124 h 2057112"/>
                <a:gd name="connsiteX8" fmla="*/ 1773803 w 2042980"/>
                <a:gd name="connsiteY8" fmla="*/ 1246572 h 2057112"/>
                <a:gd name="connsiteX9" fmla="*/ 1759157 w 2042980"/>
                <a:gd name="connsiteY9" fmla="*/ 1242024 h 2057112"/>
                <a:gd name="connsiteX10" fmla="*/ 1759157 w 2042980"/>
                <a:gd name="connsiteY10" fmla="*/ 1767089 h 2057112"/>
                <a:gd name="connsiteX11" fmla="*/ 1232138 w 2042980"/>
                <a:gd name="connsiteY11" fmla="*/ 1767089 h 2057112"/>
                <a:gd name="connsiteX12" fmla="*/ 1238587 w 2042980"/>
                <a:gd name="connsiteY12" fmla="*/ 1787868 h 2057112"/>
                <a:gd name="connsiteX13" fmla="*/ 1243138 w 2042980"/>
                <a:gd name="connsiteY13" fmla="*/ 1833029 h 2057112"/>
                <a:gd name="connsiteX14" fmla="*/ 1019110 w 2042980"/>
                <a:gd name="connsiteY14" fmla="*/ 2057112 h 2057112"/>
                <a:gd name="connsiteX15" fmla="*/ 795082 w 2042980"/>
                <a:gd name="connsiteY15" fmla="*/ 1833029 h 2057112"/>
                <a:gd name="connsiteX16" fmla="*/ 799634 w 2042980"/>
                <a:gd name="connsiteY16" fmla="*/ 1787868 h 2057112"/>
                <a:gd name="connsiteX17" fmla="*/ 806082 w 2042980"/>
                <a:gd name="connsiteY17" fmla="*/ 1767089 h 2057112"/>
                <a:gd name="connsiteX18" fmla="*/ 279063 w 2042980"/>
                <a:gd name="connsiteY18" fmla="*/ 1767089 h 2057112"/>
                <a:gd name="connsiteX19" fmla="*/ 279063 w 2042980"/>
                <a:gd name="connsiteY19" fmla="*/ 1243502 h 2057112"/>
                <a:gd name="connsiteX20" fmla="*/ 269177 w 2042980"/>
                <a:gd name="connsiteY20" fmla="*/ 1246572 h 2057112"/>
                <a:gd name="connsiteX21" fmla="*/ 224028 w 2042980"/>
                <a:gd name="connsiteY21" fmla="*/ 1251124 h 2057112"/>
                <a:gd name="connsiteX22" fmla="*/ 0 w 2042980"/>
                <a:gd name="connsiteY22" fmla="*/ 1027041 h 2057112"/>
                <a:gd name="connsiteX23" fmla="*/ 224028 w 2042980"/>
                <a:gd name="connsiteY23" fmla="*/ 802958 h 2057112"/>
                <a:gd name="connsiteX24" fmla="*/ 269177 w 2042980"/>
                <a:gd name="connsiteY24" fmla="*/ 807511 h 2057112"/>
                <a:gd name="connsiteX25" fmla="*/ 279063 w 2042980"/>
                <a:gd name="connsiteY25" fmla="*/ 810580 h 2057112"/>
                <a:gd name="connsiteX26" fmla="*/ 279063 w 2042980"/>
                <a:gd name="connsiteY26" fmla="*/ 286993 h 2057112"/>
                <a:gd name="connsiteX27" fmla="*/ 805119 w 2042980"/>
                <a:gd name="connsiteY27" fmla="*/ 286993 h 2057112"/>
                <a:gd name="connsiteX28" fmla="*/ 1019110 w 2042980"/>
                <a:gd name="connsiteY28" fmla="*/ 74 h 2057112"/>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1818952 w 2042980"/>
                <a:gd name="connsiteY5" fmla="*/ 802890 h 2057044"/>
                <a:gd name="connsiteX6" fmla="*/ 2042980 w 2042980"/>
                <a:gd name="connsiteY6" fmla="*/ 1026973 h 2057044"/>
                <a:gd name="connsiteX7" fmla="*/ 1818952 w 2042980"/>
                <a:gd name="connsiteY7" fmla="*/ 1251056 h 2057044"/>
                <a:gd name="connsiteX8" fmla="*/ 1773803 w 2042980"/>
                <a:gd name="connsiteY8" fmla="*/ 1246504 h 2057044"/>
                <a:gd name="connsiteX9" fmla="*/ 1759157 w 2042980"/>
                <a:gd name="connsiteY9" fmla="*/ 1241956 h 2057044"/>
                <a:gd name="connsiteX10" fmla="*/ 1759157 w 2042980"/>
                <a:gd name="connsiteY10" fmla="*/ 1767021 h 2057044"/>
                <a:gd name="connsiteX11" fmla="*/ 1232138 w 2042980"/>
                <a:gd name="connsiteY11" fmla="*/ 1767021 h 2057044"/>
                <a:gd name="connsiteX12" fmla="*/ 1238587 w 2042980"/>
                <a:gd name="connsiteY12" fmla="*/ 1787800 h 2057044"/>
                <a:gd name="connsiteX13" fmla="*/ 1243138 w 2042980"/>
                <a:gd name="connsiteY13" fmla="*/ 1832961 h 2057044"/>
                <a:gd name="connsiteX14" fmla="*/ 1019110 w 2042980"/>
                <a:gd name="connsiteY14" fmla="*/ 2057044 h 2057044"/>
                <a:gd name="connsiteX15" fmla="*/ 795082 w 2042980"/>
                <a:gd name="connsiteY15" fmla="*/ 1832961 h 2057044"/>
                <a:gd name="connsiteX16" fmla="*/ 799634 w 2042980"/>
                <a:gd name="connsiteY16" fmla="*/ 1787800 h 2057044"/>
                <a:gd name="connsiteX17" fmla="*/ 806082 w 2042980"/>
                <a:gd name="connsiteY17" fmla="*/ 1767021 h 2057044"/>
                <a:gd name="connsiteX18" fmla="*/ 279063 w 2042980"/>
                <a:gd name="connsiteY18" fmla="*/ 1767021 h 2057044"/>
                <a:gd name="connsiteX19" fmla="*/ 279063 w 2042980"/>
                <a:gd name="connsiteY19" fmla="*/ 1243434 h 2057044"/>
                <a:gd name="connsiteX20" fmla="*/ 269177 w 2042980"/>
                <a:gd name="connsiteY20" fmla="*/ 1246504 h 2057044"/>
                <a:gd name="connsiteX21" fmla="*/ 224028 w 2042980"/>
                <a:gd name="connsiteY21" fmla="*/ 1251056 h 2057044"/>
                <a:gd name="connsiteX22" fmla="*/ 0 w 2042980"/>
                <a:gd name="connsiteY22" fmla="*/ 1026973 h 2057044"/>
                <a:gd name="connsiteX23" fmla="*/ 224028 w 2042980"/>
                <a:gd name="connsiteY23" fmla="*/ 802890 h 2057044"/>
                <a:gd name="connsiteX24" fmla="*/ 269177 w 2042980"/>
                <a:gd name="connsiteY24" fmla="*/ 807443 h 2057044"/>
                <a:gd name="connsiteX25" fmla="*/ 279063 w 2042980"/>
                <a:gd name="connsiteY25" fmla="*/ 810512 h 2057044"/>
                <a:gd name="connsiteX26" fmla="*/ 279063 w 2042980"/>
                <a:gd name="connsiteY26" fmla="*/ 286925 h 2057044"/>
                <a:gd name="connsiteX27" fmla="*/ 805119 w 2042980"/>
                <a:gd name="connsiteY27" fmla="*/ 286925 h 2057044"/>
                <a:gd name="connsiteX28" fmla="*/ 1019110 w 2042980"/>
                <a:gd name="connsiteY28"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1773803 w 2042980"/>
                <a:gd name="connsiteY4" fmla="*/ 807443 h 2057044"/>
                <a:gd name="connsiteX5" fmla="*/ 2042980 w 2042980"/>
                <a:gd name="connsiteY5" fmla="*/ 1026973 h 2057044"/>
                <a:gd name="connsiteX6" fmla="*/ 1818952 w 2042980"/>
                <a:gd name="connsiteY6" fmla="*/ 1251056 h 2057044"/>
                <a:gd name="connsiteX7" fmla="*/ 1773803 w 2042980"/>
                <a:gd name="connsiteY7" fmla="*/ 1246504 h 2057044"/>
                <a:gd name="connsiteX8" fmla="*/ 1759157 w 2042980"/>
                <a:gd name="connsiteY8" fmla="*/ 1241956 h 2057044"/>
                <a:gd name="connsiteX9" fmla="*/ 1759157 w 2042980"/>
                <a:gd name="connsiteY9" fmla="*/ 1767021 h 2057044"/>
                <a:gd name="connsiteX10" fmla="*/ 1232138 w 2042980"/>
                <a:gd name="connsiteY10" fmla="*/ 1767021 h 2057044"/>
                <a:gd name="connsiteX11" fmla="*/ 1238587 w 2042980"/>
                <a:gd name="connsiteY11" fmla="*/ 1787800 h 2057044"/>
                <a:gd name="connsiteX12" fmla="*/ 1243138 w 2042980"/>
                <a:gd name="connsiteY12" fmla="*/ 1832961 h 2057044"/>
                <a:gd name="connsiteX13" fmla="*/ 1019110 w 2042980"/>
                <a:gd name="connsiteY13" fmla="*/ 2057044 h 2057044"/>
                <a:gd name="connsiteX14" fmla="*/ 795082 w 2042980"/>
                <a:gd name="connsiteY14" fmla="*/ 1832961 h 2057044"/>
                <a:gd name="connsiteX15" fmla="*/ 799634 w 2042980"/>
                <a:gd name="connsiteY15" fmla="*/ 1787800 h 2057044"/>
                <a:gd name="connsiteX16" fmla="*/ 806082 w 2042980"/>
                <a:gd name="connsiteY16" fmla="*/ 1767021 h 2057044"/>
                <a:gd name="connsiteX17" fmla="*/ 279063 w 2042980"/>
                <a:gd name="connsiteY17" fmla="*/ 1767021 h 2057044"/>
                <a:gd name="connsiteX18" fmla="*/ 279063 w 2042980"/>
                <a:gd name="connsiteY18" fmla="*/ 1243434 h 2057044"/>
                <a:gd name="connsiteX19" fmla="*/ 269177 w 2042980"/>
                <a:gd name="connsiteY19" fmla="*/ 1246504 h 2057044"/>
                <a:gd name="connsiteX20" fmla="*/ 224028 w 2042980"/>
                <a:gd name="connsiteY20" fmla="*/ 1251056 h 2057044"/>
                <a:gd name="connsiteX21" fmla="*/ 0 w 2042980"/>
                <a:gd name="connsiteY21" fmla="*/ 1026973 h 2057044"/>
                <a:gd name="connsiteX22" fmla="*/ 224028 w 2042980"/>
                <a:gd name="connsiteY22" fmla="*/ 802890 h 2057044"/>
                <a:gd name="connsiteX23" fmla="*/ 269177 w 2042980"/>
                <a:gd name="connsiteY23" fmla="*/ 807443 h 2057044"/>
                <a:gd name="connsiteX24" fmla="*/ 279063 w 2042980"/>
                <a:gd name="connsiteY24" fmla="*/ 810512 h 2057044"/>
                <a:gd name="connsiteX25" fmla="*/ 279063 w 2042980"/>
                <a:gd name="connsiteY25" fmla="*/ 286925 h 2057044"/>
                <a:gd name="connsiteX26" fmla="*/ 805119 w 2042980"/>
                <a:gd name="connsiteY26" fmla="*/ 286925 h 2057044"/>
                <a:gd name="connsiteX27" fmla="*/ 1019110 w 2042980"/>
                <a:gd name="connsiteY27"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73803 w 2042980"/>
                <a:gd name="connsiteY6" fmla="*/ 1246504 h 2057044"/>
                <a:gd name="connsiteX7" fmla="*/ 1759157 w 2042980"/>
                <a:gd name="connsiteY7" fmla="*/ 1241956 h 2057044"/>
                <a:gd name="connsiteX8" fmla="*/ 1759157 w 2042980"/>
                <a:gd name="connsiteY8" fmla="*/ 1767021 h 2057044"/>
                <a:gd name="connsiteX9" fmla="*/ 1232138 w 2042980"/>
                <a:gd name="connsiteY9" fmla="*/ 1767021 h 2057044"/>
                <a:gd name="connsiteX10" fmla="*/ 1238587 w 2042980"/>
                <a:gd name="connsiteY10" fmla="*/ 1787800 h 2057044"/>
                <a:gd name="connsiteX11" fmla="*/ 1243138 w 2042980"/>
                <a:gd name="connsiteY11" fmla="*/ 1832961 h 2057044"/>
                <a:gd name="connsiteX12" fmla="*/ 1019110 w 2042980"/>
                <a:gd name="connsiteY12" fmla="*/ 2057044 h 2057044"/>
                <a:gd name="connsiteX13" fmla="*/ 795082 w 2042980"/>
                <a:gd name="connsiteY13" fmla="*/ 1832961 h 2057044"/>
                <a:gd name="connsiteX14" fmla="*/ 799634 w 2042980"/>
                <a:gd name="connsiteY14" fmla="*/ 1787800 h 2057044"/>
                <a:gd name="connsiteX15" fmla="*/ 806082 w 2042980"/>
                <a:gd name="connsiteY15" fmla="*/ 1767021 h 2057044"/>
                <a:gd name="connsiteX16" fmla="*/ 279063 w 2042980"/>
                <a:gd name="connsiteY16" fmla="*/ 1767021 h 2057044"/>
                <a:gd name="connsiteX17" fmla="*/ 279063 w 2042980"/>
                <a:gd name="connsiteY17" fmla="*/ 1243434 h 2057044"/>
                <a:gd name="connsiteX18" fmla="*/ 269177 w 2042980"/>
                <a:gd name="connsiteY18" fmla="*/ 1246504 h 2057044"/>
                <a:gd name="connsiteX19" fmla="*/ 224028 w 2042980"/>
                <a:gd name="connsiteY19" fmla="*/ 1251056 h 2057044"/>
                <a:gd name="connsiteX20" fmla="*/ 0 w 2042980"/>
                <a:gd name="connsiteY20" fmla="*/ 1026973 h 2057044"/>
                <a:gd name="connsiteX21" fmla="*/ 224028 w 2042980"/>
                <a:gd name="connsiteY21" fmla="*/ 802890 h 2057044"/>
                <a:gd name="connsiteX22" fmla="*/ 269177 w 2042980"/>
                <a:gd name="connsiteY22" fmla="*/ 807443 h 2057044"/>
                <a:gd name="connsiteX23" fmla="*/ 279063 w 2042980"/>
                <a:gd name="connsiteY23" fmla="*/ 810512 h 2057044"/>
                <a:gd name="connsiteX24" fmla="*/ 279063 w 2042980"/>
                <a:gd name="connsiteY24" fmla="*/ 286925 h 2057044"/>
                <a:gd name="connsiteX25" fmla="*/ 805119 w 2042980"/>
                <a:gd name="connsiteY25" fmla="*/ 286925 h 2057044"/>
                <a:gd name="connsiteX26" fmla="*/ 1019110 w 2042980"/>
                <a:gd name="connsiteY26"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818952 w 2042980"/>
                <a:gd name="connsiteY5" fmla="*/ 1251056 h 2057044"/>
                <a:gd name="connsiteX6" fmla="*/ 1759157 w 2042980"/>
                <a:gd name="connsiteY6" fmla="*/ 1241956 h 2057044"/>
                <a:gd name="connsiteX7" fmla="*/ 1759157 w 2042980"/>
                <a:gd name="connsiteY7" fmla="*/ 1767021 h 2057044"/>
                <a:gd name="connsiteX8" fmla="*/ 1232138 w 2042980"/>
                <a:gd name="connsiteY8" fmla="*/ 1767021 h 2057044"/>
                <a:gd name="connsiteX9" fmla="*/ 1238587 w 2042980"/>
                <a:gd name="connsiteY9" fmla="*/ 1787800 h 2057044"/>
                <a:gd name="connsiteX10" fmla="*/ 1243138 w 2042980"/>
                <a:gd name="connsiteY10" fmla="*/ 1832961 h 2057044"/>
                <a:gd name="connsiteX11" fmla="*/ 1019110 w 2042980"/>
                <a:gd name="connsiteY11" fmla="*/ 2057044 h 2057044"/>
                <a:gd name="connsiteX12" fmla="*/ 795082 w 2042980"/>
                <a:gd name="connsiteY12" fmla="*/ 1832961 h 2057044"/>
                <a:gd name="connsiteX13" fmla="*/ 799634 w 2042980"/>
                <a:gd name="connsiteY13" fmla="*/ 1787800 h 2057044"/>
                <a:gd name="connsiteX14" fmla="*/ 806082 w 2042980"/>
                <a:gd name="connsiteY14" fmla="*/ 1767021 h 2057044"/>
                <a:gd name="connsiteX15" fmla="*/ 279063 w 2042980"/>
                <a:gd name="connsiteY15" fmla="*/ 1767021 h 2057044"/>
                <a:gd name="connsiteX16" fmla="*/ 279063 w 2042980"/>
                <a:gd name="connsiteY16" fmla="*/ 1243434 h 2057044"/>
                <a:gd name="connsiteX17" fmla="*/ 269177 w 2042980"/>
                <a:gd name="connsiteY17" fmla="*/ 1246504 h 2057044"/>
                <a:gd name="connsiteX18" fmla="*/ 224028 w 2042980"/>
                <a:gd name="connsiteY18" fmla="*/ 1251056 h 2057044"/>
                <a:gd name="connsiteX19" fmla="*/ 0 w 2042980"/>
                <a:gd name="connsiteY19" fmla="*/ 1026973 h 2057044"/>
                <a:gd name="connsiteX20" fmla="*/ 224028 w 2042980"/>
                <a:gd name="connsiteY20" fmla="*/ 802890 h 2057044"/>
                <a:gd name="connsiteX21" fmla="*/ 269177 w 2042980"/>
                <a:gd name="connsiteY21" fmla="*/ 807443 h 2057044"/>
                <a:gd name="connsiteX22" fmla="*/ 279063 w 2042980"/>
                <a:gd name="connsiteY22" fmla="*/ 810512 h 2057044"/>
                <a:gd name="connsiteX23" fmla="*/ 279063 w 2042980"/>
                <a:gd name="connsiteY23" fmla="*/ 286925 h 2057044"/>
                <a:gd name="connsiteX24" fmla="*/ 805119 w 2042980"/>
                <a:gd name="connsiteY24" fmla="*/ 286925 h 2057044"/>
                <a:gd name="connsiteX25" fmla="*/ 1019110 w 2042980"/>
                <a:gd name="connsiteY25" fmla="*/ 6 h 2057044"/>
                <a:gd name="connsiteX0" fmla="*/ 1019110 w 2042980"/>
                <a:gd name="connsiteY0" fmla="*/ 6 h 2057044"/>
                <a:gd name="connsiteX1" fmla="*/ 1233101 w 2042980"/>
                <a:gd name="connsiteY1" fmla="*/ 286925 h 2057044"/>
                <a:gd name="connsiteX2" fmla="*/ 1759157 w 2042980"/>
                <a:gd name="connsiteY2" fmla="*/ 286925 h 2057044"/>
                <a:gd name="connsiteX3" fmla="*/ 1759157 w 2042980"/>
                <a:gd name="connsiteY3" fmla="*/ 811990 h 2057044"/>
                <a:gd name="connsiteX4" fmla="*/ 2042980 w 2042980"/>
                <a:gd name="connsiteY4" fmla="*/ 1026973 h 2057044"/>
                <a:gd name="connsiteX5" fmla="*/ 1759157 w 2042980"/>
                <a:gd name="connsiteY5" fmla="*/ 1241956 h 2057044"/>
                <a:gd name="connsiteX6" fmla="*/ 1759157 w 2042980"/>
                <a:gd name="connsiteY6" fmla="*/ 1767021 h 2057044"/>
                <a:gd name="connsiteX7" fmla="*/ 1232138 w 2042980"/>
                <a:gd name="connsiteY7" fmla="*/ 1767021 h 2057044"/>
                <a:gd name="connsiteX8" fmla="*/ 1238587 w 2042980"/>
                <a:gd name="connsiteY8" fmla="*/ 1787800 h 2057044"/>
                <a:gd name="connsiteX9" fmla="*/ 1243138 w 2042980"/>
                <a:gd name="connsiteY9" fmla="*/ 1832961 h 2057044"/>
                <a:gd name="connsiteX10" fmla="*/ 1019110 w 2042980"/>
                <a:gd name="connsiteY10" fmla="*/ 2057044 h 2057044"/>
                <a:gd name="connsiteX11" fmla="*/ 795082 w 2042980"/>
                <a:gd name="connsiteY11" fmla="*/ 1832961 h 2057044"/>
                <a:gd name="connsiteX12" fmla="*/ 799634 w 2042980"/>
                <a:gd name="connsiteY12" fmla="*/ 1787800 h 2057044"/>
                <a:gd name="connsiteX13" fmla="*/ 806082 w 2042980"/>
                <a:gd name="connsiteY13" fmla="*/ 1767021 h 2057044"/>
                <a:gd name="connsiteX14" fmla="*/ 279063 w 2042980"/>
                <a:gd name="connsiteY14" fmla="*/ 1767021 h 2057044"/>
                <a:gd name="connsiteX15" fmla="*/ 279063 w 2042980"/>
                <a:gd name="connsiteY15" fmla="*/ 1243434 h 2057044"/>
                <a:gd name="connsiteX16" fmla="*/ 269177 w 2042980"/>
                <a:gd name="connsiteY16" fmla="*/ 1246504 h 2057044"/>
                <a:gd name="connsiteX17" fmla="*/ 224028 w 2042980"/>
                <a:gd name="connsiteY17" fmla="*/ 1251056 h 2057044"/>
                <a:gd name="connsiteX18" fmla="*/ 0 w 2042980"/>
                <a:gd name="connsiteY18" fmla="*/ 1026973 h 2057044"/>
                <a:gd name="connsiteX19" fmla="*/ 224028 w 2042980"/>
                <a:gd name="connsiteY19" fmla="*/ 802890 h 2057044"/>
                <a:gd name="connsiteX20" fmla="*/ 269177 w 2042980"/>
                <a:gd name="connsiteY20" fmla="*/ 807443 h 2057044"/>
                <a:gd name="connsiteX21" fmla="*/ 279063 w 2042980"/>
                <a:gd name="connsiteY21" fmla="*/ 810512 h 2057044"/>
                <a:gd name="connsiteX22" fmla="*/ 279063 w 2042980"/>
                <a:gd name="connsiteY22" fmla="*/ 286925 h 2057044"/>
                <a:gd name="connsiteX23" fmla="*/ 805119 w 2042980"/>
                <a:gd name="connsiteY23" fmla="*/ 286925 h 2057044"/>
                <a:gd name="connsiteX24" fmla="*/ 1019110 w 2042980"/>
                <a:gd name="connsiteY24" fmla="*/ 6 h 2057044"/>
                <a:gd name="connsiteX0" fmla="*/ 1019110 w 2043012"/>
                <a:gd name="connsiteY0" fmla="*/ 6 h 2057044"/>
                <a:gd name="connsiteX1" fmla="*/ 1233101 w 2043012"/>
                <a:gd name="connsiteY1" fmla="*/ 286925 h 2057044"/>
                <a:gd name="connsiteX2" fmla="*/ 1759157 w 2043012"/>
                <a:gd name="connsiteY2" fmla="*/ 286925 h 2057044"/>
                <a:gd name="connsiteX3" fmla="*/ 1759157 w 2043012"/>
                <a:gd name="connsiteY3" fmla="*/ 811990 h 2057044"/>
                <a:gd name="connsiteX4" fmla="*/ 2042980 w 2043012"/>
                <a:gd name="connsiteY4" fmla="*/ 1026973 h 2057044"/>
                <a:gd name="connsiteX5" fmla="*/ 1759157 w 2043012"/>
                <a:gd name="connsiteY5" fmla="*/ 1241956 h 2057044"/>
                <a:gd name="connsiteX6" fmla="*/ 1759157 w 2043012"/>
                <a:gd name="connsiteY6" fmla="*/ 1767021 h 2057044"/>
                <a:gd name="connsiteX7" fmla="*/ 1232138 w 2043012"/>
                <a:gd name="connsiteY7" fmla="*/ 1767021 h 2057044"/>
                <a:gd name="connsiteX8" fmla="*/ 1238587 w 2043012"/>
                <a:gd name="connsiteY8" fmla="*/ 1787800 h 2057044"/>
                <a:gd name="connsiteX9" fmla="*/ 1243138 w 2043012"/>
                <a:gd name="connsiteY9" fmla="*/ 1832961 h 2057044"/>
                <a:gd name="connsiteX10" fmla="*/ 1019110 w 2043012"/>
                <a:gd name="connsiteY10" fmla="*/ 2057044 h 2057044"/>
                <a:gd name="connsiteX11" fmla="*/ 795082 w 2043012"/>
                <a:gd name="connsiteY11" fmla="*/ 1832961 h 2057044"/>
                <a:gd name="connsiteX12" fmla="*/ 799634 w 2043012"/>
                <a:gd name="connsiteY12" fmla="*/ 1787800 h 2057044"/>
                <a:gd name="connsiteX13" fmla="*/ 806082 w 2043012"/>
                <a:gd name="connsiteY13" fmla="*/ 1767021 h 2057044"/>
                <a:gd name="connsiteX14" fmla="*/ 279063 w 2043012"/>
                <a:gd name="connsiteY14" fmla="*/ 1767021 h 2057044"/>
                <a:gd name="connsiteX15" fmla="*/ 279063 w 2043012"/>
                <a:gd name="connsiteY15" fmla="*/ 1243434 h 2057044"/>
                <a:gd name="connsiteX16" fmla="*/ 269177 w 2043012"/>
                <a:gd name="connsiteY16" fmla="*/ 1246504 h 2057044"/>
                <a:gd name="connsiteX17" fmla="*/ 224028 w 2043012"/>
                <a:gd name="connsiteY17" fmla="*/ 1251056 h 2057044"/>
                <a:gd name="connsiteX18" fmla="*/ 0 w 2043012"/>
                <a:gd name="connsiteY18" fmla="*/ 1026973 h 2057044"/>
                <a:gd name="connsiteX19" fmla="*/ 224028 w 2043012"/>
                <a:gd name="connsiteY19" fmla="*/ 802890 h 2057044"/>
                <a:gd name="connsiteX20" fmla="*/ 269177 w 2043012"/>
                <a:gd name="connsiteY20" fmla="*/ 807443 h 2057044"/>
                <a:gd name="connsiteX21" fmla="*/ 279063 w 2043012"/>
                <a:gd name="connsiteY21" fmla="*/ 810512 h 2057044"/>
                <a:gd name="connsiteX22" fmla="*/ 279063 w 2043012"/>
                <a:gd name="connsiteY22" fmla="*/ 286925 h 2057044"/>
                <a:gd name="connsiteX23" fmla="*/ 805119 w 2043012"/>
                <a:gd name="connsiteY23" fmla="*/ 286925 h 2057044"/>
                <a:gd name="connsiteX24" fmla="*/ 1019110 w 2043012"/>
                <a:gd name="connsiteY24" fmla="*/ 6 h 2057044"/>
                <a:gd name="connsiteX0" fmla="*/ 1019110 w 2043069"/>
                <a:gd name="connsiteY0" fmla="*/ 6 h 2057044"/>
                <a:gd name="connsiteX1" fmla="*/ 1233101 w 2043069"/>
                <a:gd name="connsiteY1" fmla="*/ 286925 h 2057044"/>
                <a:gd name="connsiteX2" fmla="*/ 1759157 w 2043069"/>
                <a:gd name="connsiteY2" fmla="*/ 286925 h 2057044"/>
                <a:gd name="connsiteX3" fmla="*/ 1759157 w 2043069"/>
                <a:gd name="connsiteY3" fmla="*/ 811990 h 2057044"/>
                <a:gd name="connsiteX4" fmla="*/ 2042980 w 2043069"/>
                <a:gd name="connsiteY4" fmla="*/ 1026973 h 2057044"/>
                <a:gd name="connsiteX5" fmla="*/ 1759157 w 2043069"/>
                <a:gd name="connsiteY5" fmla="*/ 1241956 h 2057044"/>
                <a:gd name="connsiteX6" fmla="*/ 1759157 w 2043069"/>
                <a:gd name="connsiteY6" fmla="*/ 1767021 h 2057044"/>
                <a:gd name="connsiteX7" fmla="*/ 1232138 w 2043069"/>
                <a:gd name="connsiteY7" fmla="*/ 1767021 h 2057044"/>
                <a:gd name="connsiteX8" fmla="*/ 1238587 w 2043069"/>
                <a:gd name="connsiteY8" fmla="*/ 1787800 h 2057044"/>
                <a:gd name="connsiteX9" fmla="*/ 1243138 w 2043069"/>
                <a:gd name="connsiteY9" fmla="*/ 1832961 h 2057044"/>
                <a:gd name="connsiteX10" fmla="*/ 1019110 w 2043069"/>
                <a:gd name="connsiteY10" fmla="*/ 2057044 h 2057044"/>
                <a:gd name="connsiteX11" fmla="*/ 795082 w 2043069"/>
                <a:gd name="connsiteY11" fmla="*/ 1832961 h 2057044"/>
                <a:gd name="connsiteX12" fmla="*/ 799634 w 2043069"/>
                <a:gd name="connsiteY12" fmla="*/ 1787800 h 2057044"/>
                <a:gd name="connsiteX13" fmla="*/ 806082 w 2043069"/>
                <a:gd name="connsiteY13" fmla="*/ 1767021 h 2057044"/>
                <a:gd name="connsiteX14" fmla="*/ 279063 w 2043069"/>
                <a:gd name="connsiteY14" fmla="*/ 1767021 h 2057044"/>
                <a:gd name="connsiteX15" fmla="*/ 279063 w 2043069"/>
                <a:gd name="connsiteY15" fmla="*/ 1243434 h 2057044"/>
                <a:gd name="connsiteX16" fmla="*/ 269177 w 2043069"/>
                <a:gd name="connsiteY16" fmla="*/ 1246504 h 2057044"/>
                <a:gd name="connsiteX17" fmla="*/ 224028 w 2043069"/>
                <a:gd name="connsiteY17" fmla="*/ 1251056 h 2057044"/>
                <a:gd name="connsiteX18" fmla="*/ 0 w 2043069"/>
                <a:gd name="connsiteY18" fmla="*/ 1026973 h 2057044"/>
                <a:gd name="connsiteX19" fmla="*/ 224028 w 2043069"/>
                <a:gd name="connsiteY19" fmla="*/ 802890 h 2057044"/>
                <a:gd name="connsiteX20" fmla="*/ 269177 w 2043069"/>
                <a:gd name="connsiteY20" fmla="*/ 807443 h 2057044"/>
                <a:gd name="connsiteX21" fmla="*/ 279063 w 2043069"/>
                <a:gd name="connsiteY21" fmla="*/ 810512 h 2057044"/>
                <a:gd name="connsiteX22" fmla="*/ 279063 w 2043069"/>
                <a:gd name="connsiteY22" fmla="*/ 286925 h 2057044"/>
                <a:gd name="connsiteX23" fmla="*/ 805119 w 2043069"/>
                <a:gd name="connsiteY23" fmla="*/ 286925 h 2057044"/>
                <a:gd name="connsiteX24" fmla="*/ 1019110 w 2043069"/>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475"/>
                <a:gd name="connsiteY0" fmla="*/ 6 h 2057044"/>
                <a:gd name="connsiteX1" fmla="*/ 1233101 w 2043475"/>
                <a:gd name="connsiteY1" fmla="*/ 286925 h 2057044"/>
                <a:gd name="connsiteX2" fmla="*/ 1759157 w 2043475"/>
                <a:gd name="connsiteY2" fmla="*/ 286925 h 2057044"/>
                <a:gd name="connsiteX3" fmla="*/ 1759157 w 2043475"/>
                <a:gd name="connsiteY3" fmla="*/ 811990 h 2057044"/>
                <a:gd name="connsiteX4" fmla="*/ 2042980 w 2043475"/>
                <a:gd name="connsiteY4" fmla="*/ 1026973 h 2057044"/>
                <a:gd name="connsiteX5" fmla="*/ 1759157 w 2043475"/>
                <a:gd name="connsiteY5" fmla="*/ 1241956 h 2057044"/>
                <a:gd name="connsiteX6" fmla="*/ 1759157 w 2043475"/>
                <a:gd name="connsiteY6" fmla="*/ 1767021 h 2057044"/>
                <a:gd name="connsiteX7" fmla="*/ 1232138 w 2043475"/>
                <a:gd name="connsiteY7" fmla="*/ 1767021 h 2057044"/>
                <a:gd name="connsiteX8" fmla="*/ 1238587 w 2043475"/>
                <a:gd name="connsiteY8" fmla="*/ 1787800 h 2057044"/>
                <a:gd name="connsiteX9" fmla="*/ 1243138 w 2043475"/>
                <a:gd name="connsiteY9" fmla="*/ 1832961 h 2057044"/>
                <a:gd name="connsiteX10" fmla="*/ 1019110 w 2043475"/>
                <a:gd name="connsiteY10" fmla="*/ 2057044 h 2057044"/>
                <a:gd name="connsiteX11" fmla="*/ 795082 w 2043475"/>
                <a:gd name="connsiteY11" fmla="*/ 1832961 h 2057044"/>
                <a:gd name="connsiteX12" fmla="*/ 799634 w 2043475"/>
                <a:gd name="connsiteY12" fmla="*/ 1787800 h 2057044"/>
                <a:gd name="connsiteX13" fmla="*/ 806082 w 2043475"/>
                <a:gd name="connsiteY13" fmla="*/ 1767021 h 2057044"/>
                <a:gd name="connsiteX14" fmla="*/ 279063 w 2043475"/>
                <a:gd name="connsiteY14" fmla="*/ 1767021 h 2057044"/>
                <a:gd name="connsiteX15" fmla="*/ 279063 w 2043475"/>
                <a:gd name="connsiteY15" fmla="*/ 1243434 h 2057044"/>
                <a:gd name="connsiteX16" fmla="*/ 269177 w 2043475"/>
                <a:gd name="connsiteY16" fmla="*/ 1246504 h 2057044"/>
                <a:gd name="connsiteX17" fmla="*/ 224028 w 2043475"/>
                <a:gd name="connsiteY17" fmla="*/ 1251056 h 2057044"/>
                <a:gd name="connsiteX18" fmla="*/ 0 w 2043475"/>
                <a:gd name="connsiteY18" fmla="*/ 1026973 h 2057044"/>
                <a:gd name="connsiteX19" fmla="*/ 224028 w 2043475"/>
                <a:gd name="connsiteY19" fmla="*/ 802890 h 2057044"/>
                <a:gd name="connsiteX20" fmla="*/ 269177 w 2043475"/>
                <a:gd name="connsiteY20" fmla="*/ 807443 h 2057044"/>
                <a:gd name="connsiteX21" fmla="*/ 279063 w 2043475"/>
                <a:gd name="connsiteY21" fmla="*/ 810512 h 2057044"/>
                <a:gd name="connsiteX22" fmla="*/ 279063 w 2043475"/>
                <a:gd name="connsiteY22" fmla="*/ 286925 h 2057044"/>
                <a:gd name="connsiteX23" fmla="*/ 805119 w 2043475"/>
                <a:gd name="connsiteY23" fmla="*/ 286925 h 2057044"/>
                <a:gd name="connsiteX24" fmla="*/ 1019110 w 2043475"/>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111"/>
                <a:gd name="connsiteY0" fmla="*/ 6 h 2057044"/>
                <a:gd name="connsiteX1" fmla="*/ 1233101 w 2043111"/>
                <a:gd name="connsiteY1" fmla="*/ 286925 h 2057044"/>
                <a:gd name="connsiteX2" fmla="*/ 1759157 w 2043111"/>
                <a:gd name="connsiteY2" fmla="*/ 286925 h 2057044"/>
                <a:gd name="connsiteX3" fmla="*/ 1759157 w 2043111"/>
                <a:gd name="connsiteY3" fmla="*/ 811990 h 2057044"/>
                <a:gd name="connsiteX4" fmla="*/ 2042980 w 2043111"/>
                <a:gd name="connsiteY4" fmla="*/ 1026973 h 2057044"/>
                <a:gd name="connsiteX5" fmla="*/ 1759157 w 2043111"/>
                <a:gd name="connsiteY5" fmla="*/ 1241956 h 2057044"/>
                <a:gd name="connsiteX6" fmla="*/ 1759157 w 2043111"/>
                <a:gd name="connsiteY6" fmla="*/ 1767021 h 2057044"/>
                <a:gd name="connsiteX7" fmla="*/ 1232138 w 2043111"/>
                <a:gd name="connsiteY7" fmla="*/ 1767021 h 2057044"/>
                <a:gd name="connsiteX8" fmla="*/ 1238587 w 2043111"/>
                <a:gd name="connsiteY8" fmla="*/ 1787800 h 2057044"/>
                <a:gd name="connsiteX9" fmla="*/ 1243138 w 2043111"/>
                <a:gd name="connsiteY9" fmla="*/ 1832961 h 2057044"/>
                <a:gd name="connsiteX10" fmla="*/ 1019110 w 2043111"/>
                <a:gd name="connsiteY10" fmla="*/ 2057044 h 2057044"/>
                <a:gd name="connsiteX11" fmla="*/ 795082 w 2043111"/>
                <a:gd name="connsiteY11" fmla="*/ 1832961 h 2057044"/>
                <a:gd name="connsiteX12" fmla="*/ 799634 w 2043111"/>
                <a:gd name="connsiteY12" fmla="*/ 1787800 h 2057044"/>
                <a:gd name="connsiteX13" fmla="*/ 806082 w 2043111"/>
                <a:gd name="connsiteY13" fmla="*/ 1767021 h 2057044"/>
                <a:gd name="connsiteX14" fmla="*/ 279063 w 2043111"/>
                <a:gd name="connsiteY14" fmla="*/ 1767021 h 2057044"/>
                <a:gd name="connsiteX15" fmla="*/ 279063 w 2043111"/>
                <a:gd name="connsiteY15" fmla="*/ 1243434 h 2057044"/>
                <a:gd name="connsiteX16" fmla="*/ 269177 w 2043111"/>
                <a:gd name="connsiteY16" fmla="*/ 1246504 h 2057044"/>
                <a:gd name="connsiteX17" fmla="*/ 224028 w 2043111"/>
                <a:gd name="connsiteY17" fmla="*/ 1251056 h 2057044"/>
                <a:gd name="connsiteX18" fmla="*/ 0 w 2043111"/>
                <a:gd name="connsiteY18" fmla="*/ 1026973 h 2057044"/>
                <a:gd name="connsiteX19" fmla="*/ 224028 w 2043111"/>
                <a:gd name="connsiteY19" fmla="*/ 802890 h 2057044"/>
                <a:gd name="connsiteX20" fmla="*/ 269177 w 2043111"/>
                <a:gd name="connsiteY20" fmla="*/ 807443 h 2057044"/>
                <a:gd name="connsiteX21" fmla="*/ 279063 w 2043111"/>
                <a:gd name="connsiteY21" fmla="*/ 810512 h 2057044"/>
                <a:gd name="connsiteX22" fmla="*/ 279063 w 2043111"/>
                <a:gd name="connsiteY22" fmla="*/ 286925 h 2057044"/>
                <a:gd name="connsiteX23" fmla="*/ 805119 w 2043111"/>
                <a:gd name="connsiteY23" fmla="*/ 286925 h 2057044"/>
                <a:gd name="connsiteX24" fmla="*/ 1019110 w 2043111"/>
                <a:gd name="connsiteY24" fmla="*/ 6 h 2057044"/>
                <a:gd name="connsiteX0" fmla="*/ 1019110 w 2043063"/>
                <a:gd name="connsiteY0" fmla="*/ 6 h 2057044"/>
                <a:gd name="connsiteX1" fmla="*/ 1233101 w 2043063"/>
                <a:gd name="connsiteY1" fmla="*/ 286925 h 2057044"/>
                <a:gd name="connsiteX2" fmla="*/ 1759157 w 2043063"/>
                <a:gd name="connsiteY2" fmla="*/ 286925 h 2057044"/>
                <a:gd name="connsiteX3" fmla="*/ 1759157 w 2043063"/>
                <a:gd name="connsiteY3" fmla="*/ 811990 h 2057044"/>
                <a:gd name="connsiteX4" fmla="*/ 2042980 w 2043063"/>
                <a:gd name="connsiteY4" fmla="*/ 1026973 h 2057044"/>
                <a:gd name="connsiteX5" fmla="*/ 1759157 w 2043063"/>
                <a:gd name="connsiteY5" fmla="*/ 1241956 h 2057044"/>
                <a:gd name="connsiteX6" fmla="*/ 1759157 w 2043063"/>
                <a:gd name="connsiteY6" fmla="*/ 1767021 h 2057044"/>
                <a:gd name="connsiteX7" fmla="*/ 1232138 w 2043063"/>
                <a:gd name="connsiteY7" fmla="*/ 1767021 h 2057044"/>
                <a:gd name="connsiteX8" fmla="*/ 1238587 w 2043063"/>
                <a:gd name="connsiteY8" fmla="*/ 1787800 h 2057044"/>
                <a:gd name="connsiteX9" fmla="*/ 1243138 w 2043063"/>
                <a:gd name="connsiteY9" fmla="*/ 1832961 h 2057044"/>
                <a:gd name="connsiteX10" fmla="*/ 1019110 w 2043063"/>
                <a:gd name="connsiteY10" fmla="*/ 2057044 h 2057044"/>
                <a:gd name="connsiteX11" fmla="*/ 795082 w 2043063"/>
                <a:gd name="connsiteY11" fmla="*/ 1832961 h 2057044"/>
                <a:gd name="connsiteX12" fmla="*/ 799634 w 2043063"/>
                <a:gd name="connsiteY12" fmla="*/ 1787800 h 2057044"/>
                <a:gd name="connsiteX13" fmla="*/ 806082 w 2043063"/>
                <a:gd name="connsiteY13" fmla="*/ 1767021 h 2057044"/>
                <a:gd name="connsiteX14" fmla="*/ 279063 w 2043063"/>
                <a:gd name="connsiteY14" fmla="*/ 1767021 h 2057044"/>
                <a:gd name="connsiteX15" fmla="*/ 279063 w 2043063"/>
                <a:gd name="connsiteY15" fmla="*/ 1243434 h 2057044"/>
                <a:gd name="connsiteX16" fmla="*/ 269177 w 2043063"/>
                <a:gd name="connsiteY16" fmla="*/ 1246504 h 2057044"/>
                <a:gd name="connsiteX17" fmla="*/ 224028 w 2043063"/>
                <a:gd name="connsiteY17" fmla="*/ 1251056 h 2057044"/>
                <a:gd name="connsiteX18" fmla="*/ 0 w 2043063"/>
                <a:gd name="connsiteY18" fmla="*/ 1026973 h 2057044"/>
                <a:gd name="connsiteX19" fmla="*/ 224028 w 2043063"/>
                <a:gd name="connsiteY19" fmla="*/ 802890 h 2057044"/>
                <a:gd name="connsiteX20" fmla="*/ 269177 w 2043063"/>
                <a:gd name="connsiteY20" fmla="*/ 807443 h 2057044"/>
                <a:gd name="connsiteX21" fmla="*/ 279063 w 2043063"/>
                <a:gd name="connsiteY21" fmla="*/ 810512 h 2057044"/>
                <a:gd name="connsiteX22" fmla="*/ 279063 w 2043063"/>
                <a:gd name="connsiteY22" fmla="*/ 286925 h 2057044"/>
                <a:gd name="connsiteX23" fmla="*/ 805119 w 2043063"/>
                <a:gd name="connsiteY23" fmla="*/ 286925 h 2057044"/>
                <a:gd name="connsiteX24" fmla="*/ 1019110 w 2043063"/>
                <a:gd name="connsiteY24" fmla="*/ 6 h 2057044"/>
                <a:gd name="connsiteX0" fmla="*/ 1019110 w 2043280"/>
                <a:gd name="connsiteY0" fmla="*/ 6 h 2057044"/>
                <a:gd name="connsiteX1" fmla="*/ 1233101 w 2043280"/>
                <a:gd name="connsiteY1" fmla="*/ 286925 h 2057044"/>
                <a:gd name="connsiteX2" fmla="*/ 1759157 w 2043280"/>
                <a:gd name="connsiteY2" fmla="*/ 286925 h 2057044"/>
                <a:gd name="connsiteX3" fmla="*/ 1759157 w 2043280"/>
                <a:gd name="connsiteY3" fmla="*/ 811990 h 2057044"/>
                <a:gd name="connsiteX4" fmla="*/ 2042980 w 2043280"/>
                <a:gd name="connsiteY4" fmla="*/ 1026973 h 2057044"/>
                <a:gd name="connsiteX5" fmla="*/ 1759157 w 2043280"/>
                <a:gd name="connsiteY5" fmla="*/ 1241956 h 2057044"/>
                <a:gd name="connsiteX6" fmla="*/ 1759157 w 2043280"/>
                <a:gd name="connsiteY6" fmla="*/ 1767021 h 2057044"/>
                <a:gd name="connsiteX7" fmla="*/ 1232138 w 2043280"/>
                <a:gd name="connsiteY7" fmla="*/ 1767021 h 2057044"/>
                <a:gd name="connsiteX8" fmla="*/ 1238587 w 2043280"/>
                <a:gd name="connsiteY8" fmla="*/ 1787800 h 2057044"/>
                <a:gd name="connsiteX9" fmla="*/ 1243138 w 2043280"/>
                <a:gd name="connsiteY9" fmla="*/ 1832961 h 2057044"/>
                <a:gd name="connsiteX10" fmla="*/ 1019110 w 2043280"/>
                <a:gd name="connsiteY10" fmla="*/ 2057044 h 2057044"/>
                <a:gd name="connsiteX11" fmla="*/ 795082 w 2043280"/>
                <a:gd name="connsiteY11" fmla="*/ 1832961 h 2057044"/>
                <a:gd name="connsiteX12" fmla="*/ 799634 w 2043280"/>
                <a:gd name="connsiteY12" fmla="*/ 1787800 h 2057044"/>
                <a:gd name="connsiteX13" fmla="*/ 806082 w 2043280"/>
                <a:gd name="connsiteY13" fmla="*/ 1767021 h 2057044"/>
                <a:gd name="connsiteX14" fmla="*/ 279063 w 2043280"/>
                <a:gd name="connsiteY14" fmla="*/ 1767021 h 2057044"/>
                <a:gd name="connsiteX15" fmla="*/ 279063 w 2043280"/>
                <a:gd name="connsiteY15" fmla="*/ 1243434 h 2057044"/>
                <a:gd name="connsiteX16" fmla="*/ 269177 w 2043280"/>
                <a:gd name="connsiteY16" fmla="*/ 1246504 h 2057044"/>
                <a:gd name="connsiteX17" fmla="*/ 224028 w 2043280"/>
                <a:gd name="connsiteY17" fmla="*/ 1251056 h 2057044"/>
                <a:gd name="connsiteX18" fmla="*/ 0 w 2043280"/>
                <a:gd name="connsiteY18" fmla="*/ 1026973 h 2057044"/>
                <a:gd name="connsiteX19" fmla="*/ 224028 w 2043280"/>
                <a:gd name="connsiteY19" fmla="*/ 802890 h 2057044"/>
                <a:gd name="connsiteX20" fmla="*/ 269177 w 2043280"/>
                <a:gd name="connsiteY20" fmla="*/ 807443 h 2057044"/>
                <a:gd name="connsiteX21" fmla="*/ 279063 w 2043280"/>
                <a:gd name="connsiteY21" fmla="*/ 810512 h 2057044"/>
                <a:gd name="connsiteX22" fmla="*/ 279063 w 2043280"/>
                <a:gd name="connsiteY22" fmla="*/ 286925 h 2057044"/>
                <a:gd name="connsiteX23" fmla="*/ 805119 w 2043280"/>
                <a:gd name="connsiteY23" fmla="*/ 286925 h 2057044"/>
                <a:gd name="connsiteX24" fmla="*/ 1019110 w 2043280"/>
                <a:gd name="connsiteY24" fmla="*/ 6 h 2057044"/>
                <a:gd name="connsiteX0" fmla="*/ 1019110 w 2043004"/>
                <a:gd name="connsiteY0" fmla="*/ 6 h 2057044"/>
                <a:gd name="connsiteX1" fmla="*/ 1233101 w 2043004"/>
                <a:gd name="connsiteY1" fmla="*/ 286925 h 2057044"/>
                <a:gd name="connsiteX2" fmla="*/ 1759157 w 2043004"/>
                <a:gd name="connsiteY2" fmla="*/ 286925 h 2057044"/>
                <a:gd name="connsiteX3" fmla="*/ 1759157 w 2043004"/>
                <a:gd name="connsiteY3" fmla="*/ 811990 h 2057044"/>
                <a:gd name="connsiteX4" fmla="*/ 2042980 w 2043004"/>
                <a:gd name="connsiteY4" fmla="*/ 1026973 h 2057044"/>
                <a:gd name="connsiteX5" fmla="*/ 1759157 w 2043004"/>
                <a:gd name="connsiteY5" fmla="*/ 1241956 h 2057044"/>
                <a:gd name="connsiteX6" fmla="*/ 1759157 w 2043004"/>
                <a:gd name="connsiteY6" fmla="*/ 1767021 h 2057044"/>
                <a:gd name="connsiteX7" fmla="*/ 1232138 w 2043004"/>
                <a:gd name="connsiteY7" fmla="*/ 1767021 h 2057044"/>
                <a:gd name="connsiteX8" fmla="*/ 1238587 w 2043004"/>
                <a:gd name="connsiteY8" fmla="*/ 1787800 h 2057044"/>
                <a:gd name="connsiteX9" fmla="*/ 1243138 w 2043004"/>
                <a:gd name="connsiteY9" fmla="*/ 1832961 h 2057044"/>
                <a:gd name="connsiteX10" fmla="*/ 1019110 w 2043004"/>
                <a:gd name="connsiteY10" fmla="*/ 2057044 h 2057044"/>
                <a:gd name="connsiteX11" fmla="*/ 795082 w 2043004"/>
                <a:gd name="connsiteY11" fmla="*/ 1832961 h 2057044"/>
                <a:gd name="connsiteX12" fmla="*/ 799634 w 2043004"/>
                <a:gd name="connsiteY12" fmla="*/ 1787800 h 2057044"/>
                <a:gd name="connsiteX13" fmla="*/ 806082 w 2043004"/>
                <a:gd name="connsiteY13" fmla="*/ 1767021 h 2057044"/>
                <a:gd name="connsiteX14" fmla="*/ 279063 w 2043004"/>
                <a:gd name="connsiteY14" fmla="*/ 1767021 h 2057044"/>
                <a:gd name="connsiteX15" fmla="*/ 279063 w 2043004"/>
                <a:gd name="connsiteY15" fmla="*/ 1243434 h 2057044"/>
                <a:gd name="connsiteX16" fmla="*/ 269177 w 2043004"/>
                <a:gd name="connsiteY16" fmla="*/ 1246504 h 2057044"/>
                <a:gd name="connsiteX17" fmla="*/ 224028 w 2043004"/>
                <a:gd name="connsiteY17" fmla="*/ 1251056 h 2057044"/>
                <a:gd name="connsiteX18" fmla="*/ 0 w 2043004"/>
                <a:gd name="connsiteY18" fmla="*/ 1026973 h 2057044"/>
                <a:gd name="connsiteX19" fmla="*/ 224028 w 2043004"/>
                <a:gd name="connsiteY19" fmla="*/ 802890 h 2057044"/>
                <a:gd name="connsiteX20" fmla="*/ 269177 w 2043004"/>
                <a:gd name="connsiteY20" fmla="*/ 807443 h 2057044"/>
                <a:gd name="connsiteX21" fmla="*/ 279063 w 2043004"/>
                <a:gd name="connsiteY21" fmla="*/ 810512 h 2057044"/>
                <a:gd name="connsiteX22" fmla="*/ 279063 w 2043004"/>
                <a:gd name="connsiteY22" fmla="*/ 286925 h 2057044"/>
                <a:gd name="connsiteX23" fmla="*/ 805119 w 2043004"/>
                <a:gd name="connsiteY23" fmla="*/ 286925 h 2057044"/>
                <a:gd name="connsiteX24" fmla="*/ 1019110 w 2043004"/>
                <a:gd name="connsiteY24" fmla="*/ 6 h 2057044"/>
                <a:gd name="connsiteX0" fmla="*/ 1019110 w 2043167"/>
                <a:gd name="connsiteY0" fmla="*/ 6 h 2057044"/>
                <a:gd name="connsiteX1" fmla="*/ 1233101 w 2043167"/>
                <a:gd name="connsiteY1" fmla="*/ 286925 h 2057044"/>
                <a:gd name="connsiteX2" fmla="*/ 1759157 w 2043167"/>
                <a:gd name="connsiteY2" fmla="*/ 286925 h 2057044"/>
                <a:gd name="connsiteX3" fmla="*/ 1759157 w 2043167"/>
                <a:gd name="connsiteY3" fmla="*/ 811990 h 2057044"/>
                <a:gd name="connsiteX4" fmla="*/ 2042980 w 2043167"/>
                <a:gd name="connsiteY4" fmla="*/ 1026973 h 2057044"/>
                <a:gd name="connsiteX5" fmla="*/ 1759157 w 2043167"/>
                <a:gd name="connsiteY5" fmla="*/ 1241956 h 2057044"/>
                <a:gd name="connsiteX6" fmla="*/ 1759157 w 2043167"/>
                <a:gd name="connsiteY6" fmla="*/ 1767021 h 2057044"/>
                <a:gd name="connsiteX7" fmla="*/ 1232138 w 2043167"/>
                <a:gd name="connsiteY7" fmla="*/ 1767021 h 2057044"/>
                <a:gd name="connsiteX8" fmla="*/ 1238587 w 2043167"/>
                <a:gd name="connsiteY8" fmla="*/ 1787800 h 2057044"/>
                <a:gd name="connsiteX9" fmla="*/ 1243138 w 2043167"/>
                <a:gd name="connsiteY9" fmla="*/ 1832961 h 2057044"/>
                <a:gd name="connsiteX10" fmla="*/ 1019110 w 2043167"/>
                <a:gd name="connsiteY10" fmla="*/ 2057044 h 2057044"/>
                <a:gd name="connsiteX11" fmla="*/ 795082 w 2043167"/>
                <a:gd name="connsiteY11" fmla="*/ 1832961 h 2057044"/>
                <a:gd name="connsiteX12" fmla="*/ 799634 w 2043167"/>
                <a:gd name="connsiteY12" fmla="*/ 1787800 h 2057044"/>
                <a:gd name="connsiteX13" fmla="*/ 806082 w 2043167"/>
                <a:gd name="connsiteY13" fmla="*/ 1767021 h 2057044"/>
                <a:gd name="connsiteX14" fmla="*/ 279063 w 2043167"/>
                <a:gd name="connsiteY14" fmla="*/ 1767021 h 2057044"/>
                <a:gd name="connsiteX15" fmla="*/ 279063 w 2043167"/>
                <a:gd name="connsiteY15" fmla="*/ 1243434 h 2057044"/>
                <a:gd name="connsiteX16" fmla="*/ 269177 w 2043167"/>
                <a:gd name="connsiteY16" fmla="*/ 1246504 h 2057044"/>
                <a:gd name="connsiteX17" fmla="*/ 224028 w 2043167"/>
                <a:gd name="connsiteY17" fmla="*/ 1251056 h 2057044"/>
                <a:gd name="connsiteX18" fmla="*/ 0 w 2043167"/>
                <a:gd name="connsiteY18" fmla="*/ 1026973 h 2057044"/>
                <a:gd name="connsiteX19" fmla="*/ 224028 w 2043167"/>
                <a:gd name="connsiteY19" fmla="*/ 802890 h 2057044"/>
                <a:gd name="connsiteX20" fmla="*/ 269177 w 2043167"/>
                <a:gd name="connsiteY20" fmla="*/ 807443 h 2057044"/>
                <a:gd name="connsiteX21" fmla="*/ 279063 w 2043167"/>
                <a:gd name="connsiteY21" fmla="*/ 810512 h 2057044"/>
                <a:gd name="connsiteX22" fmla="*/ 279063 w 2043167"/>
                <a:gd name="connsiteY22" fmla="*/ 286925 h 2057044"/>
                <a:gd name="connsiteX23" fmla="*/ 805119 w 2043167"/>
                <a:gd name="connsiteY23" fmla="*/ 286925 h 2057044"/>
                <a:gd name="connsiteX24" fmla="*/ 1019110 w 2043167"/>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81"/>
                <a:gd name="connsiteY0" fmla="*/ 6 h 2057044"/>
                <a:gd name="connsiteX1" fmla="*/ 1233101 w 2043081"/>
                <a:gd name="connsiteY1" fmla="*/ 286925 h 2057044"/>
                <a:gd name="connsiteX2" fmla="*/ 1759157 w 2043081"/>
                <a:gd name="connsiteY2" fmla="*/ 286925 h 2057044"/>
                <a:gd name="connsiteX3" fmla="*/ 1759157 w 2043081"/>
                <a:gd name="connsiteY3" fmla="*/ 811990 h 2057044"/>
                <a:gd name="connsiteX4" fmla="*/ 2042980 w 2043081"/>
                <a:gd name="connsiteY4" fmla="*/ 1026973 h 2057044"/>
                <a:gd name="connsiteX5" fmla="*/ 1759157 w 2043081"/>
                <a:gd name="connsiteY5" fmla="*/ 1241956 h 2057044"/>
                <a:gd name="connsiteX6" fmla="*/ 1759157 w 2043081"/>
                <a:gd name="connsiteY6" fmla="*/ 1767021 h 2057044"/>
                <a:gd name="connsiteX7" fmla="*/ 1232138 w 2043081"/>
                <a:gd name="connsiteY7" fmla="*/ 1767021 h 2057044"/>
                <a:gd name="connsiteX8" fmla="*/ 1238587 w 2043081"/>
                <a:gd name="connsiteY8" fmla="*/ 1787800 h 2057044"/>
                <a:gd name="connsiteX9" fmla="*/ 1243138 w 2043081"/>
                <a:gd name="connsiteY9" fmla="*/ 1832961 h 2057044"/>
                <a:gd name="connsiteX10" fmla="*/ 1019110 w 2043081"/>
                <a:gd name="connsiteY10" fmla="*/ 2057044 h 2057044"/>
                <a:gd name="connsiteX11" fmla="*/ 795082 w 2043081"/>
                <a:gd name="connsiteY11" fmla="*/ 1832961 h 2057044"/>
                <a:gd name="connsiteX12" fmla="*/ 799634 w 2043081"/>
                <a:gd name="connsiteY12" fmla="*/ 1787800 h 2057044"/>
                <a:gd name="connsiteX13" fmla="*/ 806082 w 2043081"/>
                <a:gd name="connsiteY13" fmla="*/ 1767021 h 2057044"/>
                <a:gd name="connsiteX14" fmla="*/ 279063 w 2043081"/>
                <a:gd name="connsiteY14" fmla="*/ 1767021 h 2057044"/>
                <a:gd name="connsiteX15" fmla="*/ 279063 w 2043081"/>
                <a:gd name="connsiteY15" fmla="*/ 1243434 h 2057044"/>
                <a:gd name="connsiteX16" fmla="*/ 269177 w 2043081"/>
                <a:gd name="connsiteY16" fmla="*/ 1246504 h 2057044"/>
                <a:gd name="connsiteX17" fmla="*/ 224028 w 2043081"/>
                <a:gd name="connsiteY17" fmla="*/ 1251056 h 2057044"/>
                <a:gd name="connsiteX18" fmla="*/ 0 w 2043081"/>
                <a:gd name="connsiteY18" fmla="*/ 1026973 h 2057044"/>
                <a:gd name="connsiteX19" fmla="*/ 224028 w 2043081"/>
                <a:gd name="connsiteY19" fmla="*/ 802890 h 2057044"/>
                <a:gd name="connsiteX20" fmla="*/ 269177 w 2043081"/>
                <a:gd name="connsiteY20" fmla="*/ 807443 h 2057044"/>
                <a:gd name="connsiteX21" fmla="*/ 279063 w 2043081"/>
                <a:gd name="connsiteY21" fmla="*/ 810512 h 2057044"/>
                <a:gd name="connsiteX22" fmla="*/ 279063 w 2043081"/>
                <a:gd name="connsiteY22" fmla="*/ 286925 h 2057044"/>
                <a:gd name="connsiteX23" fmla="*/ 805119 w 2043081"/>
                <a:gd name="connsiteY23" fmla="*/ 286925 h 2057044"/>
                <a:gd name="connsiteX24" fmla="*/ 1019110 w 2043081"/>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2990"/>
                <a:gd name="connsiteY0" fmla="*/ 6 h 2057044"/>
                <a:gd name="connsiteX1" fmla="*/ 1233101 w 2042990"/>
                <a:gd name="connsiteY1" fmla="*/ 286925 h 2057044"/>
                <a:gd name="connsiteX2" fmla="*/ 1759157 w 2042990"/>
                <a:gd name="connsiteY2" fmla="*/ 286925 h 2057044"/>
                <a:gd name="connsiteX3" fmla="*/ 1759157 w 2042990"/>
                <a:gd name="connsiteY3" fmla="*/ 811990 h 2057044"/>
                <a:gd name="connsiteX4" fmla="*/ 2042980 w 2042990"/>
                <a:gd name="connsiteY4" fmla="*/ 1026973 h 2057044"/>
                <a:gd name="connsiteX5" fmla="*/ 1759157 w 2042990"/>
                <a:gd name="connsiteY5" fmla="*/ 1241956 h 2057044"/>
                <a:gd name="connsiteX6" fmla="*/ 1759157 w 2042990"/>
                <a:gd name="connsiteY6" fmla="*/ 1767021 h 2057044"/>
                <a:gd name="connsiteX7" fmla="*/ 1232138 w 2042990"/>
                <a:gd name="connsiteY7" fmla="*/ 1767021 h 2057044"/>
                <a:gd name="connsiteX8" fmla="*/ 1238587 w 2042990"/>
                <a:gd name="connsiteY8" fmla="*/ 1787800 h 2057044"/>
                <a:gd name="connsiteX9" fmla="*/ 1243138 w 2042990"/>
                <a:gd name="connsiteY9" fmla="*/ 1832961 h 2057044"/>
                <a:gd name="connsiteX10" fmla="*/ 1019110 w 2042990"/>
                <a:gd name="connsiteY10" fmla="*/ 2057044 h 2057044"/>
                <a:gd name="connsiteX11" fmla="*/ 795082 w 2042990"/>
                <a:gd name="connsiteY11" fmla="*/ 1832961 h 2057044"/>
                <a:gd name="connsiteX12" fmla="*/ 799634 w 2042990"/>
                <a:gd name="connsiteY12" fmla="*/ 1787800 h 2057044"/>
                <a:gd name="connsiteX13" fmla="*/ 806082 w 2042990"/>
                <a:gd name="connsiteY13" fmla="*/ 1767021 h 2057044"/>
                <a:gd name="connsiteX14" fmla="*/ 279063 w 2042990"/>
                <a:gd name="connsiteY14" fmla="*/ 1767021 h 2057044"/>
                <a:gd name="connsiteX15" fmla="*/ 279063 w 2042990"/>
                <a:gd name="connsiteY15" fmla="*/ 1243434 h 2057044"/>
                <a:gd name="connsiteX16" fmla="*/ 269177 w 2042990"/>
                <a:gd name="connsiteY16" fmla="*/ 1246504 h 2057044"/>
                <a:gd name="connsiteX17" fmla="*/ 224028 w 2042990"/>
                <a:gd name="connsiteY17" fmla="*/ 1251056 h 2057044"/>
                <a:gd name="connsiteX18" fmla="*/ 0 w 2042990"/>
                <a:gd name="connsiteY18" fmla="*/ 1026973 h 2057044"/>
                <a:gd name="connsiteX19" fmla="*/ 224028 w 2042990"/>
                <a:gd name="connsiteY19" fmla="*/ 802890 h 2057044"/>
                <a:gd name="connsiteX20" fmla="*/ 269177 w 2042990"/>
                <a:gd name="connsiteY20" fmla="*/ 807443 h 2057044"/>
                <a:gd name="connsiteX21" fmla="*/ 279063 w 2042990"/>
                <a:gd name="connsiteY21" fmla="*/ 810512 h 2057044"/>
                <a:gd name="connsiteX22" fmla="*/ 279063 w 2042990"/>
                <a:gd name="connsiteY22" fmla="*/ 286925 h 2057044"/>
                <a:gd name="connsiteX23" fmla="*/ 805119 w 2042990"/>
                <a:gd name="connsiteY23" fmla="*/ 286925 h 2057044"/>
                <a:gd name="connsiteX24" fmla="*/ 1019110 w 2042990"/>
                <a:gd name="connsiteY24" fmla="*/ 6 h 2057044"/>
                <a:gd name="connsiteX0" fmla="*/ 1019110 w 2043073"/>
                <a:gd name="connsiteY0" fmla="*/ 6 h 2057044"/>
                <a:gd name="connsiteX1" fmla="*/ 1233101 w 2043073"/>
                <a:gd name="connsiteY1" fmla="*/ 286925 h 2057044"/>
                <a:gd name="connsiteX2" fmla="*/ 1759157 w 2043073"/>
                <a:gd name="connsiteY2" fmla="*/ 286925 h 2057044"/>
                <a:gd name="connsiteX3" fmla="*/ 1759157 w 2043073"/>
                <a:gd name="connsiteY3" fmla="*/ 811990 h 2057044"/>
                <a:gd name="connsiteX4" fmla="*/ 2042980 w 2043073"/>
                <a:gd name="connsiteY4" fmla="*/ 1026973 h 2057044"/>
                <a:gd name="connsiteX5" fmla="*/ 1759157 w 2043073"/>
                <a:gd name="connsiteY5" fmla="*/ 1241956 h 2057044"/>
                <a:gd name="connsiteX6" fmla="*/ 1759157 w 2043073"/>
                <a:gd name="connsiteY6" fmla="*/ 1767021 h 2057044"/>
                <a:gd name="connsiteX7" fmla="*/ 1232138 w 2043073"/>
                <a:gd name="connsiteY7" fmla="*/ 1767021 h 2057044"/>
                <a:gd name="connsiteX8" fmla="*/ 1238587 w 2043073"/>
                <a:gd name="connsiteY8" fmla="*/ 1787800 h 2057044"/>
                <a:gd name="connsiteX9" fmla="*/ 1243138 w 2043073"/>
                <a:gd name="connsiteY9" fmla="*/ 1832961 h 2057044"/>
                <a:gd name="connsiteX10" fmla="*/ 1019110 w 2043073"/>
                <a:gd name="connsiteY10" fmla="*/ 2057044 h 2057044"/>
                <a:gd name="connsiteX11" fmla="*/ 795082 w 2043073"/>
                <a:gd name="connsiteY11" fmla="*/ 1832961 h 2057044"/>
                <a:gd name="connsiteX12" fmla="*/ 799634 w 2043073"/>
                <a:gd name="connsiteY12" fmla="*/ 1787800 h 2057044"/>
                <a:gd name="connsiteX13" fmla="*/ 806082 w 2043073"/>
                <a:gd name="connsiteY13" fmla="*/ 1767021 h 2057044"/>
                <a:gd name="connsiteX14" fmla="*/ 279063 w 2043073"/>
                <a:gd name="connsiteY14" fmla="*/ 1767021 h 2057044"/>
                <a:gd name="connsiteX15" fmla="*/ 279063 w 2043073"/>
                <a:gd name="connsiteY15" fmla="*/ 1243434 h 2057044"/>
                <a:gd name="connsiteX16" fmla="*/ 269177 w 2043073"/>
                <a:gd name="connsiteY16" fmla="*/ 1246504 h 2057044"/>
                <a:gd name="connsiteX17" fmla="*/ 224028 w 2043073"/>
                <a:gd name="connsiteY17" fmla="*/ 1251056 h 2057044"/>
                <a:gd name="connsiteX18" fmla="*/ 0 w 2043073"/>
                <a:gd name="connsiteY18" fmla="*/ 1026973 h 2057044"/>
                <a:gd name="connsiteX19" fmla="*/ 224028 w 2043073"/>
                <a:gd name="connsiteY19" fmla="*/ 802890 h 2057044"/>
                <a:gd name="connsiteX20" fmla="*/ 269177 w 2043073"/>
                <a:gd name="connsiteY20" fmla="*/ 807443 h 2057044"/>
                <a:gd name="connsiteX21" fmla="*/ 279063 w 2043073"/>
                <a:gd name="connsiteY21" fmla="*/ 810512 h 2057044"/>
                <a:gd name="connsiteX22" fmla="*/ 279063 w 2043073"/>
                <a:gd name="connsiteY22" fmla="*/ 286925 h 2057044"/>
                <a:gd name="connsiteX23" fmla="*/ 805119 w 2043073"/>
                <a:gd name="connsiteY23" fmla="*/ 286925 h 2057044"/>
                <a:gd name="connsiteX24" fmla="*/ 1019110 w 2043073"/>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38587 w 2042989"/>
                <a:gd name="connsiteY8" fmla="*/ 1787800 h 2057044"/>
                <a:gd name="connsiteX9" fmla="*/ 1243138 w 2042989"/>
                <a:gd name="connsiteY9" fmla="*/ 1832961 h 2057044"/>
                <a:gd name="connsiteX10" fmla="*/ 1019110 w 2042989"/>
                <a:gd name="connsiteY10" fmla="*/ 2057044 h 2057044"/>
                <a:gd name="connsiteX11" fmla="*/ 795082 w 2042989"/>
                <a:gd name="connsiteY11" fmla="*/ 1832961 h 2057044"/>
                <a:gd name="connsiteX12" fmla="*/ 799634 w 2042989"/>
                <a:gd name="connsiteY12" fmla="*/ 1787800 h 2057044"/>
                <a:gd name="connsiteX13" fmla="*/ 806082 w 2042989"/>
                <a:gd name="connsiteY13" fmla="*/ 1767021 h 2057044"/>
                <a:gd name="connsiteX14" fmla="*/ 279063 w 2042989"/>
                <a:gd name="connsiteY14" fmla="*/ 1767021 h 2057044"/>
                <a:gd name="connsiteX15" fmla="*/ 279063 w 2042989"/>
                <a:gd name="connsiteY15" fmla="*/ 1243434 h 2057044"/>
                <a:gd name="connsiteX16" fmla="*/ 269177 w 2042989"/>
                <a:gd name="connsiteY16" fmla="*/ 1246504 h 2057044"/>
                <a:gd name="connsiteX17" fmla="*/ 224028 w 2042989"/>
                <a:gd name="connsiteY17" fmla="*/ 1251056 h 2057044"/>
                <a:gd name="connsiteX18" fmla="*/ 0 w 2042989"/>
                <a:gd name="connsiteY18" fmla="*/ 1026973 h 2057044"/>
                <a:gd name="connsiteX19" fmla="*/ 224028 w 2042989"/>
                <a:gd name="connsiteY19" fmla="*/ 802890 h 2057044"/>
                <a:gd name="connsiteX20" fmla="*/ 269177 w 2042989"/>
                <a:gd name="connsiteY20" fmla="*/ 807443 h 2057044"/>
                <a:gd name="connsiteX21" fmla="*/ 279063 w 2042989"/>
                <a:gd name="connsiteY21" fmla="*/ 810512 h 2057044"/>
                <a:gd name="connsiteX22" fmla="*/ 279063 w 2042989"/>
                <a:gd name="connsiteY22" fmla="*/ 286925 h 2057044"/>
                <a:gd name="connsiteX23" fmla="*/ 805119 w 2042989"/>
                <a:gd name="connsiteY23" fmla="*/ 286925 h 2057044"/>
                <a:gd name="connsiteX24" fmla="*/ 1019110 w 2042989"/>
                <a:gd name="connsiteY24"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243138 w 2042989"/>
                <a:gd name="connsiteY8" fmla="*/ 1832961 h 2057044"/>
                <a:gd name="connsiteX9" fmla="*/ 1019110 w 2042989"/>
                <a:gd name="connsiteY9" fmla="*/ 2057044 h 2057044"/>
                <a:gd name="connsiteX10" fmla="*/ 795082 w 2042989"/>
                <a:gd name="connsiteY10" fmla="*/ 1832961 h 2057044"/>
                <a:gd name="connsiteX11" fmla="*/ 799634 w 2042989"/>
                <a:gd name="connsiteY11" fmla="*/ 1787800 h 2057044"/>
                <a:gd name="connsiteX12" fmla="*/ 806082 w 2042989"/>
                <a:gd name="connsiteY12" fmla="*/ 1767021 h 2057044"/>
                <a:gd name="connsiteX13" fmla="*/ 279063 w 2042989"/>
                <a:gd name="connsiteY13" fmla="*/ 1767021 h 2057044"/>
                <a:gd name="connsiteX14" fmla="*/ 279063 w 2042989"/>
                <a:gd name="connsiteY14" fmla="*/ 1243434 h 2057044"/>
                <a:gd name="connsiteX15" fmla="*/ 269177 w 2042989"/>
                <a:gd name="connsiteY15" fmla="*/ 1246504 h 2057044"/>
                <a:gd name="connsiteX16" fmla="*/ 224028 w 2042989"/>
                <a:gd name="connsiteY16" fmla="*/ 1251056 h 2057044"/>
                <a:gd name="connsiteX17" fmla="*/ 0 w 2042989"/>
                <a:gd name="connsiteY17" fmla="*/ 1026973 h 2057044"/>
                <a:gd name="connsiteX18" fmla="*/ 224028 w 2042989"/>
                <a:gd name="connsiteY18" fmla="*/ 802890 h 2057044"/>
                <a:gd name="connsiteX19" fmla="*/ 269177 w 2042989"/>
                <a:gd name="connsiteY19" fmla="*/ 807443 h 2057044"/>
                <a:gd name="connsiteX20" fmla="*/ 279063 w 2042989"/>
                <a:gd name="connsiteY20" fmla="*/ 810512 h 2057044"/>
                <a:gd name="connsiteX21" fmla="*/ 279063 w 2042989"/>
                <a:gd name="connsiteY21" fmla="*/ 286925 h 2057044"/>
                <a:gd name="connsiteX22" fmla="*/ 805119 w 2042989"/>
                <a:gd name="connsiteY22" fmla="*/ 286925 h 2057044"/>
                <a:gd name="connsiteX23" fmla="*/ 1019110 w 2042989"/>
                <a:gd name="connsiteY23"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799634 w 2042989"/>
                <a:gd name="connsiteY10" fmla="*/ 1787800 h 2057044"/>
                <a:gd name="connsiteX11" fmla="*/ 806082 w 2042989"/>
                <a:gd name="connsiteY11" fmla="*/ 1767021 h 2057044"/>
                <a:gd name="connsiteX12" fmla="*/ 279063 w 2042989"/>
                <a:gd name="connsiteY12" fmla="*/ 1767021 h 2057044"/>
                <a:gd name="connsiteX13" fmla="*/ 279063 w 2042989"/>
                <a:gd name="connsiteY13" fmla="*/ 1243434 h 2057044"/>
                <a:gd name="connsiteX14" fmla="*/ 269177 w 2042989"/>
                <a:gd name="connsiteY14" fmla="*/ 1246504 h 2057044"/>
                <a:gd name="connsiteX15" fmla="*/ 224028 w 2042989"/>
                <a:gd name="connsiteY15" fmla="*/ 1251056 h 2057044"/>
                <a:gd name="connsiteX16" fmla="*/ 0 w 2042989"/>
                <a:gd name="connsiteY16" fmla="*/ 1026973 h 2057044"/>
                <a:gd name="connsiteX17" fmla="*/ 224028 w 2042989"/>
                <a:gd name="connsiteY17" fmla="*/ 802890 h 2057044"/>
                <a:gd name="connsiteX18" fmla="*/ 269177 w 2042989"/>
                <a:gd name="connsiteY18" fmla="*/ 807443 h 2057044"/>
                <a:gd name="connsiteX19" fmla="*/ 279063 w 2042989"/>
                <a:gd name="connsiteY19" fmla="*/ 810512 h 2057044"/>
                <a:gd name="connsiteX20" fmla="*/ 279063 w 2042989"/>
                <a:gd name="connsiteY20" fmla="*/ 286925 h 2057044"/>
                <a:gd name="connsiteX21" fmla="*/ 805119 w 2042989"/>
                <a:gd name="connsiteY21" fmla="*/ 286925 h 2057044"/>
                <a:gd name="connsiteX22" fmla="*/ 1019110 w 2042989"/>
                <a:gd name="connsiteY22"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795082 w 2042989"/>
                <a:gd name="connsiteY9" fmla="*/ 1832961 h 2057044"/>
                <a:gd name="connsiteX10" fmla="*/ 806082 w 2042989"/>
                <a:gd name="connsiteY10" fmla="*/ 1767021 h 2057044"/>
                <a:gd name="connsiteX11" fmla="*/ 279063 w 2042989"/>
                <a:gd name="connsiteY11" fmla="*/ 1767021 h 2057044"/>
                <a:gd name="connsiteX12" fmla="*/ 279063 w 2042989"/>
                <a:gd name="connsiteY12" fmla="*/ 1243434 h 2057044"/>
                <a:gd name="connsiteX13" fmla="*/ 269177 w 2042989"/>
                <a:gd name="connsiteY13" fmla="*/ 1246504 h 2057044"/>
                <a:gd name="connsiteX14" fmla="*/ 224028 w 2042989"/>
                <a:gd name="connsiteY14" fmla="*/ 1251056 h 2057044"/>
                <a:gd name="connsiteX15" fmla="*/ 0 w 2042989"/>
                <a:gd name="connsiteY15" fmla="*/ 1026973 h 2057044"/>
                <a:gd name="connsiteX16" fmla="*/ 224028 w 2042989"/>
                <a:gd name="connsiteY16" fmla="*/ 802890 h 2057044"/>
                <a:gd name="connsiteX17" fmla="*/ 269177 w 2042989"/>
                <a:gd name="connsiteY17" fmla="*/ 807443 h 2057044"/>
                <a:gd name="connsiteX18" fmla="*/ 279063 w 2042989"/>
                <a:gd name="connsiteY18" fmla="*/ 810512 h 2057044"/>
                <a:gd name="connsiteX19" fmla="*/ 279063 w 2042989"/>
                <a:gd name="connsiteY19" fmla="*/ 286925 h 2057044"/>
                <a:gd name="connsiteX20" fmla="*/ 805119 w 2042989"/>
                <a:gd name="connsiteY20" fmla="*/ 286925 h 2057044"/>
                <a:gd name="connsiteX21" fmla="*/ 1019110 w 2042989"/>
                <a:gd name="connsiteY21" fmla="*/ 6 h 205704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655"/>
                <a:gd name="connsiteX1" fmla="*/ 1233101 w 2042989"/>
                <a:gd name="connsiteY1" fmla="*/ 286925 h 2057655"/>
                <a:gd name="connsiteX2" fmla="*/ 1759157 w 2042989"/>
                <a:gd name="connsiteY2" fmla="*/ 286925 h 2057655"/>
                <a:gd name="connsiteX3" fmla="*/ 1759157 w 2042989"/>
                <a:gd name="connsiteY3" fmla="*/ 811990 h 2057655"/>
                <a:gd name="connsiteX4" fmla="*/ 2042980 w 2042989"/>
                <a:gd name="connsiteY4" fmla="*/ 1026973 h 2057655"/>
                <a:gd name="connsiteX5" fmla="*/ 1759157 w 2042989"/>
                <a:gd name="connsiteY5" fmla="*/ 1241956 h 2057655"/>
                <a:gd name="connsiteX6" fmla="*/ 1759157 w 2042989"/>
                <a:gd name="connsiteY6" fmla="*/ 1767021 h 2057655"/>
                <a:gd name="connsiteX7" fmla="*/ 1232138 w 2042989"/>
                <a:gd name="connsiteY7" fmla="*/ 1767021 h 2057655"/>
                <a:gd name="connsiteX8" fmla="*/ 1019110 w 2042989"/>
                <a:gd name="connsiteY8" fmla="*/ 2057044 h 2057655"/>
                <a:gd name="connsiteX9" fmla="*/ 806082 w 2042989"/>
                <a:gd name="connsiteY9" fmla="*/ 1767021 h 2057655"/>
                <a:gd name="connsiteX10" fmla="*/ 279063 w 2042989"/>
                <a:gd name="connsiteY10" fmla="*/ 1767021 h 2057655"/>
                <a:gd name="connsiteX11" fmla="*/ 279063 w 2042989"/>
                <a:gd name="connsiteY11" fmla="*/ 1243434 h 2057655"/>
                <a:gd name="connsiteX12" fmla="*/ 269177 w 2042989"/>
                <a:gd name="connsiteY12" fmla="*/ 1246504 h 2057655"/>
                <a:gd name="connsiteX13" fmla="*/ 224028 w 2042989"/>
                <a:gd name="connsiteY13" fmla="*/ 1251056 h 2057655"/>
                <a:gd name="connsiteX14" fmla="*/ 0 w 2042989"/>
                <a:gd name="connsiteY14" fmla="*/ 1026973 h 2057655"/>
                <a:gd name="connsiteX15" fmla="*/ 224028 w 2042989"/>
                <a:gd name="connsiteY15" fmla="*/ 802890 h 2057655"/>
                <a:gd name="connsiteX16" fmla="*/ 269177 w 2042989"/>
                <a:gd name="connsiteY16" fmla="*/ 807443 h 2057655"/>
                <a:gd name="connsiteX17" fmla="*/ 279063 w 2042989"/>
                <a:gd name="connsiteY17" fmla="*/ 810512 h 2057655"/>
                <a:gd name="connsiteX18" fmla="*/ 279063 w 2042989"/>
                <a:gd name="connsiteY18" fmla="*/ 286925 h 2057655"/>
                <a:gd name="connsiteX19" fmla="*/ 805119 w 2042989"/>
                <a:gd name="connsiteY19" fmla="*/ 286925 h 2057655"/>
                <a:gd name="connsiteX20" fmla="*/ 1019110 w 2042989"/>
                <a:gd name="connsiteY20" fmla="*/ 6 h 2057655"/>
                <a:gd name="connsiteX0" fmla="*/ 1019110 w 2042989"/>
                <a:gd name="connsiteY0" fmla="*/ 6 h 2057642"/>
                <a:gd name="connsiteX1" fmla="*/ 1233101 w 2042989"/>
                <a:gd name="connsiteY1" fmla="*/ 286925 h 2057642"/>
                <a:gd name="connsiteX2" fmla="*/ 1759157 w 2042989"/>
                <a:gd name="connsiteY2" fmla="*/ 286925 h 2057642"/>
                <a:gd name="connsiteX3" fmla="*/ 1759157 w 2042989"/>
                <a:gd name="connsiteY3" fmla="*/ 811990 h 2057642"/>
                <a:gd name="connsiteX4" fmla="*/ 2042980 w 2042989"/>
                <a:gd name="connsiteY4" fmla="*/ 1026973 h 2057642"/>
                <a:gd name="connsiteX5" fmla="*/ 1759157 w 2042989"/>
                <a:gd name="connsiteY5" fmla="*/ 1241956 h 2057642"/>
                <a:gd name="connsiteX6" fmla="*/ 1759157 w 2042989"/>
                <a:gd name="connsiteY6" fmla="*/ 1767021 h 2057642"/>
                <a:gd name="connsiteX7" fmla="*/ 1232138 w 2042989"/>
                <a:gd name="connsiteY7" fmla="*/ 1767021 h 2057642"/>
                <a:gd name="connsiteX8" fmla="*/ 1019110 w 2042989"/>
                <a:gd name="connsiteY8" fmla="*/ 2057044 h 2057642"/>
                <a:gd name="connsiteX9" fmla="*/ 806082 w 2042989"/>
                <a:gd name="connsiteY9" fmla="*/ 1767021 h 2057642"/>
                <a:gd name="connsiteX10" fmla="*/ 279063 w 2042989"/>
                <a:gd name="connsiteY10" fmla="*/ 1767021 h 2057642"/>
                <a:gd name="connsiteX11" fmla="*/ 279063 w 2042989"/>
                <a:gd name="connsiteY11" fmla="*/ 1243434 h 2057642"/>
                <a:gd name="connsiteX12" fmla="*/ 269177 w 2042989"/>
                <a:gd name="connsiteY12" fmla="*/ 1246504 h 2057642"/>
                <a:gd name="connsiteX13" fmla="*/ 224028 w 2042989"/>
                <a:gd name="connsiteY13" fmla="*/ 1251056 h 2057642"/>
                <a:gd name="connsiteX14" fmla="*/ 0 w 2042989"/>
                <a:gd name="connsiteY14" fmla="*/ 1026973 h 2057642"/>
                <a:gd name="connsiteX15" fmla="*/ 224028 w 2042989"/>
                <a:gd name="connsiteY15" fmla="*/ 802890 h 2057642"/>
                <a:gd name="connsiteX16" fmla="*/ 269177 w 2042989"/>
                <a:gd name="connsiteY16" fmla="*/ 807443 h 2057642"/>
                <a:gd name="connsiteX17" fmla="*/ 279063 w 2042989"/>
                <a:gd name="connsiteY17" fmla="*/ 810512 h 2057642"/>
                <a:gd name="connsiteX18" fmla="*/ 279063 w 2042989"/>
                <a:gd name="connsiteY18" fmla="*/ 286925 h 2057642"/>
                <a:gd name="connsiteX19" fmla="*/ 805119 w 2042989"/>
                <a:gd name="connsiteY19" fmla="*/ 286925 h 2057642"/>
                <a:gd name="connsiteX20" fmla="*/ 1019110 w 2042989"/>
                <a:gd name="connsiteY20" fmla="*/ 6 h 2057642"/>
                <a:gd name="connsiteX0" fmla="*/ 1019110 w 2042989"/>
                <a:gd name="connsiteY0" fmla="*/ 6 h 2057690"/>
                <a:gd name="connsiteX1" fmla="*/ 1233101 w 2042989"/>
                <a:gd name="connsiteY1" fmla="*/ 286925 h 2057690"/>
                <a:gd name="connsiteX2" fmla="*/ 1759157 w 2042989"/>
                <a:gd name="connsiteY2" fmla="*/ 286925 h 2057690"/>
                <a:gd name="connsiteX3" fmla="*/ 1759157 w 2042989"/>
                <a:gd name="connsiteY3" fmla="*/ 811990 h 2057690"/>
                <a:gd name="connsiteX4" fmla="*/ 2042980 w 2042989"/>
                <a:gd name="connsiteY4" fmla="*/ 1026973 h 2057690"/>
                <a:gd name="connsiteX5" fmla="*/ 1759157 w 2042989"/>
                <a:gd name="connsiteY5" fmla="*/ 1241956 h 2057690"/>
                <a:gd name="connsiteX6" fmla="*/ 1759157 w 2042989"/>
                <a:gd name="connsiteY6" fmla="*/ 1767021 h 2057690"/>
                <a:gd name="connsiteX7" fmla="*/ 1232138 w 2042989"/>
                <a:gd name="connsiteY7" fmla="*/ 1767021 h 2057690"/>
                <a:gd name="connsiteX8" fmla="*/ 1019110 w 2042989"/>
                <a:gd name="connsiteY8" fmla="*/ 2057044 h 2057690"/>
                <a:gd name="connsiteX9" fmla="*/ 806082 w 2042989"/>
                <a:gd name="connsiteY9" fmla="*/ 1767021 h 2057690"/>
                <a:gd name="connsiteX10" fmla="*/ 279063 w 2042989"/>
                <a:gd name="connsiteY10" fmla="*/ 1767021 h 2057690"/>
                <a:gd name="connsiteX11" fmla="*/ 279063 w 2042989"/>
                <a:gd name="connsiteY11" fmla="*/ 1243434 h 2057690"/>
                <a:gd name="connsiteX12" fmla="*/ 269177 w 2042989"/>
                <a:gd name="connsiteY12" fmla="*/ 1246504 h 2057690"/>
                <a:gd name="connsiteX13" fmla="*/ 224028 w 2042989"/>
                <a:gd name="connsiteY13" fmla="*/ 1251056 h 2057690"/>
                <a:gd name="connsiteX14" fmla="*/ 0 w 2042989"/>
                <a:gd name="connsiteY14" fmla="*/ 1026973 h 2057690"/>
                <a:gd name="connsiteX15" fmla="*/ 224028 w 2042989"/>
                <a:gd name="connsiteY15" fmla="*/ 802890 h 2057690"/>
                <a:gd name="connsiteX16" fmla="*/ 269177 w 2042989"/>
                <a:gd name="connsiteY16" fmla="*/ 807443 h 2057690"/>
                <a:gd name="connsiteX17" fmla="*/ 279063 w 2042989"/>
                <a:gd name="connsiteY17" fmla="*/ 810512 h 2057690"/>
                <a:gd name="connsiteX18" fmla="*/ 279063 w 2042989"/>
                <a:gd name="connsiteY18" fmla="*/ 286925 h 2057690"/>
                <a:gd name="connsiteX19" fmla="*/ 805119 w 2042989"/>
                <a:gd name="connsiteY19" fmla="*/ 286925 h 2057690"/>
                <a:gd name="connsiteX20" fmla="*/ 1019110 w 2042989"/>
                <a:gd name="connsiteY20" fmla="*/ 6 h 2057690"/>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044"/>
                <a:gd name="connsiteX1" fmla="*/ 1233101 w 2042989"/>
                <a:gd name="connsiteY1" fmla="*/ 286925 h 2057044"/>
                <a:gd name="connsiteX2" fmla="*/ 1759157 w 2042989"/>
                <a:gd name="connsiteY2" fmla="*/ 286925 h 2057044"/>
                <a:gd name="connsiteX3" fmla="*/ 1759157 w 2042989"/>
                <a:gd name="connsiteY3" fmla="*/ 811990 h 2057044"/>
                <a:gd name="connsiteX4" fmla="*/ 2042980 w 2042989"/>
                <a:gd name="connsiteY4" fmla="*/ 1026973 h 2057044"/>
                <a:gd name="connsiteX5" fmla="*/ 1759157 w 2042989"/>
                <a:gd name="connsiteY5" fmla="*/ 1241956 h 2057044"/>
                <a:gd name="connsiteX6" fmla="*/ 1759157 w 2042989"/>
                <a:gd name="connsiteY6" fmla="*/ 1767021 h 2057044"/>
                <a:gd name="connsiteX7" fmla="*/ 1232138 w 2042989"/>
                <a:gd name="connsiteY7" fmla="*/ 1767021 h 2057044"/>
                <a:gd name="connsiteX8" fmla="*/ 1019110 w 2042989"/>
                <a:gd name="connsiteY8" fmla="*/ 2057044 h 2057044"/>
                <a:gd name="connsiteX9" fmla="*/ 806082 w 2042989"/>
                <a:gd name="connsiteY9" fmla="*/ 1767021 h 2057044"/>
                <a:gd name="connsiteX10" fmla="*/ 279063 w 2042989"/>
                <a:gd name="connsiteY10" fmla="*/ 1767021 h 2057044"/>
                <a:gd name="connsiteX11" fmla="*/ 279063 w 2042989"/>
                <a:gd name="connsiteY11" fmla="*/ 1243434 h 2057044"/>
                <a:gd name="connsiteX12" fmla="*/ 269177 w 2042989"/>
                <a:gd name="connsiteY12" fmla="*/ 1246504 h 2057044"/>
                <a:gd name="connsiteX13" fmla="*/ 224028 w 2042989"/>
                <a:gd name="connsiteY13" fmla="*/ 1251056 h 2057044"/>
                <a:gd name="connsiteX14" fmla="*/ 0 w 2042989"/>
                <a:gd name="connsiteY14" fmla="*/ 1026973 h 2057044"/>
                <a:gd name="connsiteX15" fmla="*/ 224028 w 2042989"/>
                <a:gd name="connsiteY15" fmla="*/ 802890 h 2057044"/>
                <a:gd name="connsiteX16" fmla="*/ 269177 w 2042989"/>
                <a:gd name="connsiteY16" fmla="*/ 807443 h 2057044"/>
                <a:gd name="connsiteX17" fmla="*/ 279063 w 2042989"/>
                <a:gd name="connsiteY17" fmla="*/ 810512 h 2057044"/>
                <a:gd name="connsiteX18" fmla="*/ 279063 w 2042989"/>
                <a:gd name="connsiteY18" fmla="*/ 286925 h 2057044"/>
                <a:gd name="connsiteX19" fmla="*/ 805119 w 2042989"/>
                <a:gd name="connsiteY19" fmla="*/ 286925 h 2057044"/>
                <a:gd name="connsiteX20" fmla="*/ 1019110 w 2042989"/>
                <a:gd name="connsiteY20" fmla="*/ 6 h 2057044"/>
                <a:gd name="connsiteX0" fmla="*/ 1019110 w 2042989"/>
                <a:gd name="connsiteY0" fmla="*/ 6 h 2057050"/>
                <a:gd name="connsiteX1" fmla="*/ 1233101 w 2042989"/>
                <a:gd name="connsiteY1" fmla="*/ 286925 h 2057050"/>
                <a:gd name="connsiteX2" fmla="*/ 1759157 w 2042989"/>
                <a:gd name="connsiteY2" fmla="*/ 286925 h 2057050"/>
                <a:gd name="connsiteX3" fmla="*/ 1759157 w 2042989"/>
                <a:gd name="connsiteY3" fmla="*/ 811990 h 2057050"/>
                <a:gd name="connsiteX4" fmla="*/ 2042980 w 2042989"/>
                <a:gd name="connsiteY4" fmla="*/ 1026973 h 2057050"/>
                <a:gd name="connsiteX5" fmla="*/ 1759157 w 2042989"/>
                <a:gd name="connsiteY5" fmla="*/ 1241956 h 2057050"/>
                <a:gd name="connsiteX6" fmla="*/ 1759157 w 2042989"/>
                <a:gd name="connsiteY6" fmla="*/ 1767021 h 2057050"/>
                <a:gd name="connsiteX7" fmla="*/ 1232138 w 2042989"/>
                <a:gd name="connsiteY7" fmla="*/ 1767021 h 2057050"/>
                <a:gd name="connsiteX8" fmla="*/ 1019110 w 2042989"/>
                <a:gd name="connsiteY8" fmla="*/ 2057044 h 2057050"/>
                <a:gd name="connsiteX9" fmla="*/ 806082 w 2042989"/>
                <a:gd name="connsiteY9" fmla="*/ 1767021 h 2057050"/>
                <a:gd name="connsiteX10" fmla="*/ 279063 w 2042989"/>
                <a:gd name="connsiteY10" fmla="*/ 1767021 h 2057050"/>
                <a:gd name="connsiteX11" fmla="*/ 279063 w 2042989"/>
                <a:gd name="connsiteY11" fmla="*/ 1243434 h 2057050"/>
                <a:gd name="connsiteX12" fmla="*/ 269177 w 2042989"/>
                <a:gd name="connsiteY12" fmla="*/ 1246504 h 2057050"/>
                <a:gd name="connsiteX13" fmla="*/ 224028 w 2042989"/>
                <a:gd name="connsiteY13" fmla="*/ 1251056 h 2057050"/>
                <a:gd name="connsiteX14" fmla="*/ 0 w 2042989"/>
                <a:gd name="connsiteY14" fmla="*/ 1026973 h 2057050"/>
                <a:gd name="connsiteX15" fmla="*/ 224028 w 2042989"/>
                <a:gd name="connsiteY15" fmla="*/ 802890 h 2057050"/>
                <a:gd name="connsiteX16" fmla="*/ 269177 w 2042989"/>
                <a:gd name="connsiteY16" fmla="*/ 807443 h 2057050"/>
                <a:gd name="connsiteX17" fmla="*/ 279063 w 2042989"/>
                <a:gd name="connsiteY17" fmla="*/ 810512 h 2057050"/>
                <a:gd name="connsiteX18" fmla="*/ 279063 w 2042989"/>
                <a:gd name="connsiteY18" fmla="*/ 286925 h 2057050"/>
                <a:gd name="connsiteX19" fmla="*/ 805119 w 2042989"/>
                <a:gd name="connsiteY19" fmla="*/ 286925 h 2057050"/>
                <a:gd name="connsiteX20" fmla="*/ 1019110 w 2042989"/>
                <a:gd name="connsiteY20" fmla="*/ 6 h 2057050"/>
                <a:gd name="connsiteX0" fmla="*/ 1019110 w 2042989"/>
                <a:gd name="connsiteY0" fmla="*/ 6 h 2057107"/>
                <a:gd name="connsiteX1" fmla="*/ 1233101 w 2042989"/>
                <a:gd name="connsiteY1" fmla="*/ 286925 h 2057107"/>
                <a:gd name="connsiteX2" fmla="*/ 1759157 w 2042989"/>
                <a:gd name="connsiteY2" fmla="*/ 286925 h 2057107"/>
                <a:gd name="connsiteX3" fmla="*/ 1759157 w 2042989"/>
                <a:gd name="connsiteY3" fmla="*/ 811990 h 2057107"/>
                <a:gd name="connsiteX4" fmla="*/ 2042980 w 2042989"/>
                <a:gd name="connsiteY4" fmla="*/ 1026973 h 2057107"/>
                <a:gd name="connsiteX5" fmla="*/ 1759157 w 2042989"/>
                <a:gd name="connsiteY5" fmla="*/ 1241956 h 2057107"/>
                <a:gd name="connsiteX6" fmla="*/ 1759157 w 2042989"/>
                <a:gd name="connsiteY6" fmla="*/ 1767021 h 2057107"/>
                <a:gd name="connsiteX7" fmla="*/ 1232138 w 2042989"/>
                <a:gd name="connsiteY7" fmla="*/ 1767021 h 2057107"/>
                <a:gd name="connsiteX8" fmla="*/ 1019110 w 2042989"/>
                <a:gd name="connsiteY8" fmla="*/ 2057044 h 2057107"/>
                <a:gd name="connsiteX9" fmla="*/ 806082 w 2042989"/>
                <a:gd name="connsiteY9" fmla="*/ 1767021 h 2057107"/>
                <a:gd name="connsiteX10" fmla="*/ 279063 w 2042989"/>
                <a:gd name="connsiteY10" fmla="*/ 1767021 h 2057107"/>
                <a:gd name="connsiteX11" fmla="*/ 279063 w 2042989"/>
                <a:gd name="connsiteY11" fmla="*/ 1243434 h 2057107"/>
                <a:gd name="connsiteX12" fmla="*/ 269177 w 2042989"/>
                <a:gd name="connsiteY12" fmla="*/ 1246504 h 2057107"/>
                <a:gd name="connsiteX13" fmla="*/ 224028 w 2042989"/>
                <a:gd name="connsiteY13" fmla="*/ 1251056 h 2057107"/>
                <a:gd name="connsiteX14" fmla="*/ 0 w 2042989"/>
                <a:gd name="connsiteY14" fmla="*/ 1026973 h 2057107"/>
                <a:gd name="connsiteX15" fmla="*/ 224028 w 2042989"/>
                <a:gd name="connsiteY15" fmla="*/ 802890 h 2057107"/>
                <a:gd name="connsiteX16" fmla="*/ 269177 w 2042989"/>
                <a:gd name="connsiteY16" fmla="*/ 807443 h 2057107"/>
                <a:gd name="connsiteX17" fmla="*/ 279063 w 2042989"/>
                <a:gd name="connsiteY17" fmla="*/ 810512 h 2057107"/>
                <a:gd name="connsiteX18" fmla="*/ 279063 w 2042989"/>
                <a:gd name="connsiteY18" fmla="*/ 286925 h 2057107"/>
                <a:gd name="connsiteX19" fmla="*/ 805119 w 2042989"/>
                <a:gd name="connsiteY19" fmla="*/ 286925 h 2057107"/>
                <a:gd name="connsiteX20" fmla="*/ 1019110 w 2042989"/>
                <a:gd name="connsiteY20" fmla="*/ 6 h 2057107"/>
                <a:gd name="connsiteX0" fmla="*/ 1019110 w 2042989"/>
                <a:gd name="connsiteY0" fmla="*/ 6 h 2057774"/>
                <a:gd name="connsiteX1" fmla="*/ 1233101 w 2042989"/>
                <a:gd name="connsiteY1" fmla="*/ 286925 h 2057774"/>
                <a:gd name="connsiteX2" fmla="*/ 1759157 w 2042989"/>
                <a:gd name="connsiteY2" fmla="*/ 286925 h 2057774"/>
                <a:gd name="connsiteX3" fmla="*/ 1759157 w 2042989"/>
                <a:gd name="connsiteY3" fmla="*/ 811990 h 2057774"/>
                <a:gd name="connsiteX4" fmla="*/ 2042980 w 2042989"/>
                <a:gd name="connsiteY4" fmla="*/ 1026973 h 2057774"/>
                <a:gd name="connsiteX5" fmla="*/ 1759157 w 2042989"/>
                <a:gd name="connsiteY5" fmla="*/ 1241956 h 2057774"/>
                <a:gd name="connsiteX6" fmla="*/ 1759157 w 2042989"/>
                <a:gd name="connsiteY6" fmla="*/ 1767021 h 2057774"/>
                <a:gd name="connsiteX7" fmla="*/ 1232138 w 2042989"/>
                <a:gd name="connsiteY7" fmla="*/ 1767021 h 2057774"/>
                <a:gd name="connsiteX8" fmla="*/ 1019110 w 2042989"/>
                <a:gd name="connsiteY8" fmla="*/ 2057044 h 2057774"/>
                <a:gd name="connsiteX9" fmla="*/ 806082 w 2042989"/>
                <a:gd name="connsiteY9" fmla="*/ 1767021 h 2057774"/>
                <a:gd name="connsiteX10" fmla="*/ 279063 w 2042989"/>
                <a:gd name="connsiteY10" fmla="*/ 1767021 h 2057774"/>
                <a:gd name="connsiteX11" fmla="*/ 279063 w 2042989"/>
                <a:gd name="connsiteY11" fmla="*/ 1243434 h 2057774"/>
                <a:gd name="connsiteX12" fmla="*/ 269177 w 2042989"/>
                <a:gd name="connsiteY12" fmla="*/ 1246504 h 2057774"/>
                <a:gd name="connsiteX13" fmla="*/ 224028 w 2042989"/>
                <a:gd name="connsiteY13" fmla="*/ 1251056 h 2057774"/>
                <a:gd name="connsiteX14" fmla="*/ 0 w 2042989"/>
                <a:gd name="connsiteY14" fmla="*/ 1026973 h 2057774"/>
                <a:gd name="connsiteX15" fmla="*/ 224028 w 2042989"/>
                <a:gd name="connsiteY15" fmla="*/ 802890 h 2057774"/>
                <a:gd name="connsiteX16" fmla="*/ 269177 w 2042989"/>
                <a:gd name="connsiteY16" fmla="*/ 807443 h 2057774"/>
                <a:gd name="connsiteX17" fmla="*/ 279063 w 2042989"/>
                <a:gd name="connsiteY17" fmla="*/ 810512 h 2057774"/>
                <a:gd name="connsiteX18" fmla="*/ 279063 w 2042989"/>
                <a:gd name="connsiteY18" fmla="*/ 286925 h 2057774"/>
                <a:gd name="connsiteX19" fmla="*/ 805119 w 2042989"/>
                <a:gd name="connsiteY19" fmla="*/ 286925 h 2057774"/>
                <a:gd name="connsiteX20" fmla="*/ 1019110 w 2042989"/>
                <a:gd name="connsiteY20" fmla="*/ 6 h 2057774"/>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547"/>
                <a:gd name="connsiteX1" fmla="*/ 1233101 w 2042989"/>
                <a:gd name="connsiteY1" fmla="*/ 286925 h 2057547"/>
                <a:gd name="connsiteX2" fmla="*/ 1759157 w 2042989"/>
                <a:gd name="connsiteY2" fmla="*/ 286925 h 2057547"/>
                <a:gd name="connsiteX3" fmla="*/ 1759157 w 2042989"/>
                <a:gd name="connsiteY3" fmla="*/ 811990 h 2057547"/>
                <a:gd name="connsiteX4" fmla="*/ 2042980 w 2042989"/>
                <a:gd name="connsiteY4" fmla="*/ 1026973 h 2057547"/>
                <a:gd name="connsiteX5" fmla="*/ 1759157 w 2042989"/>
                <a:gd name="connsiteY5" fmla="*/ 1241956 h 2057547"/>
                <a:gd name="connsiteX6" fmla="*/ 1759157 w 2042989"/>
                <a:gd name="connsiteY6" fmla="*/ 1767021 h 2057547"/>
                <a:gd name="connsiteX7" fmla="*/ 1232138 w 2042989"/>
                <a:gd name="connsiteY7" fmla="*/ 1767021 h 2057547"/>
                <a:gd name="connsiteX8" fmla="*/ 1019110 w 2042989"/>
                <a:gd name="connsiteY8" fmla="*/ 2057044 h 2057547"/>
                <a:gd name="connsiteX9" fmla="*/ 806082 w 2042989"/>
                <a:gd name="connsiteY9" fmla="*/ 1767021 h 2057547"/>
                <a:gd name="connsiteX10" fmla="*/ 279063 w 2042989"/>
                <a:gd name="connsiteY10" fmla="*/ 1767021 h 2057547"/>
                <a:gd name="connsiteX11" fmla="*/ 279063 w 2042989"/>
                <a:gd name="connsiteY11" fmla="*/ 1243434 h 2057547"/>
                <a:gd name="connsiteX12" fmla="*/ 269177 w 2042989"/>
                <a:gd name="connsiteY12" fmla="*/ 1246504 h 2057547"/>
                <a:gd name="connsiteX13" fmla="*/ 224028 w 2042989"/>
                <a:gd name="connsiteY13" fmla="*/ 1251056 h 2057547"/>
                <a:gd name="connsiteX14" fmla="*/ 0 w 2042989"/>
                <a:gd name="connsiteY14" fmla="*/ 1026973 h 2057547"/>
                <a:gd name="connsiteX15" fmla="*/ 224028 w 2042989"/>
                <a:gd name="connsiteY15" fmla="*/ 802890 h 2057547"/>
                <a:gd name="connsiteX16" fmla="*/ 269177 w 2042989"/>
                <a:gd name="connsiteY16" fmla="*/ 807443 h 2057547"/>
                <a:gd name="connsiteX17" fmla="*/ 279063 w 2042989"/>
                <a:gd name="connsiteY17" fmla="*/ 810512 h 2057547"/>
                <a:gd name="connsiteX18" fmla="*/ 279063 w 2042989"/>
                <a:gd name="connsiteY18" fmla="*/ 286925 h 2057547"/>
                <a:gd name="connsiteX19" fmla="*/ 805119 w 2042989"/>
                <a:gd name="connsiteY19" fmla="*/ 286925 h 2057547"/>
                <a:gd name="connsiteX20" fmla="*/ 1019110 w 2042989"/>
                <a:gd name="connsiteY20" fmla="*/ 6 h 2057547"/>
                <a:gd name="connsiteX0" fmla="*/ 1019110 w 2042989"/>
                <a:gd name="connsiteY0" fmla="*/ 6 h 2057368"/>
                <a:gd name="connsiteX1" fmla="*/ 1233101 w 2042989"/>
                <a:gd name="connsiteY1" fmla="*/ 286925 h 2057368"/>
                <a:gd name="connsiteX2" fmla="*/ 1759157 w 2042989"/>
                <a:gd name="connsiteY2" fmla="*/ 286925 h 2057368"/>
                <a:gd name="connsiteX3" fmla="*/ 1759157 w 2042989"/>
                <a:gd name="connsiteY3" fmla="*/ 811990 h 2057368"/>
                <a:gd name="connsiteX4" fmla="*/ 2042980 w 2042989"/>
                <a:gd name="connsiteY4" fmla="*/ 1026973 h 2057368"/>
                <a:gd name="connsiteX5" fmla="*/ 1759157 w 2042989"/>
                <a:gd name="connsiteY5" fmla="*/ 1241956 h 2057368"/>
                <a:gd name="connsiteX6" fmla="*/ 1759157 w 2042989"/>
                <a:gd name="connsiteY6" fmla="*/ 1767021 h 2057368"/>
                <a:gd name="connsiteX7" fmla="*/ 1232138 w 2042989"/>
                <a:gd name="connsiteY7" fmla="*/ 1767021 h 2057368"/>
                <a:gd name="connsiteX8" fmla="*/ 1019110 w 2042989"/>
                <a:gd name="connsiteY8" fmla="*/ 2057044 h 2057368"/>
                <a:gd name="connsiteX9" fmla="*/ 806082 w 2042989"/>
                <a:gd name="connsiteY9" fmla="*/ 1767021 h 2057368"/>
                <a:gd name="connsiteX10" fmla="*/ 279063 w 2042989"/>
                <a:gd name="connsiteY10" fmla="*/ 1767021 h 2057368"/>
                <a:gd name="connsiteX11" fmla="*/ 279063 w 2042989"/>
                <a:gd name="connsiteY11" fmla="*/ 1243434 h 2057368"/>
                <a:gd name="connsiteX12" fmla="*/ 269177 w 2042989"/>
                <a:gd name="connsiteY12" fmla="*/ 1246504 h 2057368"/>
                <a:gd name="connsiteX13" fmla="*/ 224028 w 2042989"/>
                <a:gd name="connsiteY13" fmla="*/ 1251056 h 2057368"/>
                <a:gd name="connsiteX14" fmla="*/ 0 w 2042989"/>
                <a:gd name="connsiteY14" fmla="*/ 1026973 h 2057368"/>
                <a:gd name="connsiteX15" fmla="*/ 224028 w 2042989"/>
                <a:gd name="connsiteY15" fmla="*/ 802890 h 2057368"/>
                <a:gd name="connsiteX16" fmla="*/ 269177 w 2042989"/>
                <a:gd name="connsiteY16" fmla="*/ 807443 h 2057368"/>
                <a:gd name="connsiteX17" fmla="*/ 279063 w 2042989"/>
                <a:gd name="connsiteY17" fmla="*/ 810512 h 2057368"/>
                <a:gd name="connsiteX18" fmla="*/ 279063 w 2042989"/>
                <a:gd name="connsiteY18" fmla="*/ 286925 h 2057368"/>
                <a:gd name="connsiteX19" fmla="*/ 805119 w 2042989"/>
                <a:gd name="connsiteY19" fmla="*/ 286925 h 2057368"/>
                <a:gd name="connsiteX20" fmla="*/ 1019110 w 2042989"/>
                <a:gd name="connsiteY20" fmla="*/ 6 h 2057368"/>
                <a:gd name="connsiteX0" fmla="*/ 1019110 w 2042989"/>
                <a:gd name="connsiteY0" fmla="*/ 6 h 2058574"/>
                <a:gd name="connsiteX1" fmla="*/ 1233101 w 2042989"/>
                <a:gd name="connsiteY1" fmla="*/ 286925 h 2058574"/>
                <a:gd name="connsiteX2" fmla="*/ 1759157 w 2042989"/>
                <a:gd name="connsiteY2" fmla="*/ 286925 h 2058574"/>
                <a:gd name="connsiteX3" fmla="*/ 1759157 w 2042989"/>
                <a:gd name="connsiteY3" fmla="*/ 811990 h 2058574"/>
                <a:gd name="connsiteX4" fmla="*/ 2042980 w 2042989"/>
                <a:gd name="connsiteY4" fmla="*/ 1026973 h 2058574"/>
                <a:gd name="connsiteX5" fmla="*/ 1759157 w 2042989"/>
                <a:gd name="connsiteY5" fmla="*/ 1241956 h 2058574"/>
                <a:gd name="connsiteX6" fmla="*/ 1759157 w 2042989"/>
                <a:gd name="connsiteY6" fmla="*/ 1767021 h 2058574"/>
                <a:gd name="connsiteX7" fmla="*/ 1232138 w 2042989"/>
                <a:gd name="connsiteY7" fmla="*/ 1767021 h 2058574"/>
                <a:gd name="connsiteX8" fmla="*/ 1019110 w 2042989"/>
                <a:gd name="connsiteY8" fmla="*/ 2057044 h 2058574"/>
                <a:gd name="connsiteX9" fmla="*/ 806082 w 2042989"/>
                <a:gd name="connsiteY9" fmla="*/ 1767021 h 2058574"/>
                <a:gd name="connsiteX10" fmla="*/ 279063 w 2042989"/>
                <a:gd name="connsiteY10" fmla="*/ 1767021 h 2058574"/>
                <a:gd name="connsiteX11" fmla="*/ 279063 w 2042989"/>
                <a:gd name="connsiteY11" fmla="*/ 1243434 h 2058574"/>
                <a:gd name="connsiteX12" fmla="*/ 269177 w 2042989"/>
                <a:gd name="connsiteY12" fmla="*/ 1246504 h 2058574"/>
                <a:gd name="connsiteX13" fmla="*/ 224028 w 2042989"/>
                <a:gd name="connsiteY13" fmla="*/ 1251056 h 2058574"/>
                <a:gd name="connsiteX14" fmla="*/ 0 w 2042989"/>
                <a:gd name="connsiteY14" fmla="*/ 1026973 h 2058574"/>
                <a:gd name="connsiteX15" fmla="*/ 224028 w 2042989"/>
                <a:gd name="connsiteY15" fmla="*/ 802890 h 2058574"/>
                <a:gd name="connsiteX16" fmla="*/ 269177 w 2042989"/>
                <a:gd name="connsiteY16" fmla="*/ 807443 h 2058574"/>
                <a:gd name="connsiteX17" fmla="*/ 279063 w 2042989"/>
                <a:gd name="connsiteY17" fmla="*/ 810512 h 2058574"/>
                <a:gd name="connsiteX18" fmla="*/ 279063 w 2042989"/>
                <a:gd name="connsiteY18" fmla="*/ 286925 h 2058574"/>
                <a:gd name="connsiteX19" fmla="*/ 805119 w 2042989"/>
                <a:gd name="connsiteY19" fmla="*/ 286925 h 2058574"/>
                <a:gd name="connsiteX20" fmla="*/ 1019110 w 2042989"/>
                <a:gd name="connsiteY20" fmla="*/ 6 h 2058574"/>
                <a:gd name="connsiteX0" fmla="*/ 1019110 w 2042989"/>
                <a:gd name="connsiteY0" fmla="*/ 6 h 2057120"/>
                <a:gd name="connsiteX1" fmla="*/ 1233101 w 2042989"/>
                <a:gd name="connsiteY1" fmla="*/ 286925 h 2057120"/>
                <a:gd name="connsiteX2" fmla="*/ 1759157 w 2042989"/>
                <a:gd name="connsiteY2" fmla="*/ 286925 h 2057120"/>
                <a:gd name="connsiteX3" fmla="*/ 1759157 w 2042989"/>
                <a:gd name="connsiteY3" fmla="*/ 811990 h 2057120"/>
                <a:gd name="connsiteX4" fmla="*/ 2042980 w 2042989"/>
                <a:gd name="connsiteY4" fmla="*/ 1026973 h 2057120"/>
                <a:gd name="connsiteX5" fmla="*/ 1759157 w 2042989"/>
                <a:gd name="connsiteY5" fmla="*/ 1241956 h 2057120"/>
                <a:gd name="connsiteX6" fmla="*/ 1759157 w 2042989"/>
                <a:gd name="connsiteY6" fmla="*/ 1767021 h 2057120"/>
                <a:gd name="connsiteX7" fmla="*/ 1232138 w 2042989"/>
                <a:gd name="connsiteY7" fmla="*/ 1767021 h 2057120"/>
                <a:gd name="connsiteX8" fmla="*/ 1019110 w 2042989"/>
                <a:gd name="connsiteY8" fmla="*/ 2057044 h 2057120"/>
                <a:gd name="connsiteX9" fmla="*/ 806082 w 2042989"/>
                <a:gd name="connsiteY9" fmla="*/ 1767021 h 2057120"/>
                <a:gd name="connsiteX10" fmla="*/ 279063 w 2042989"/>
                <a:gd name="connsiteY10" fmla="*/ 1767021 h 2057120"/>
                <a:gd name="connsiteX11" fmla="*/ 279063 w 2042989"/>
                <a:gd name="connsiteY11" fmla="*/ 1243434 h 2057120"/>
                <a:gd name="connsiteX12" fmla="*/ 269177 w 2042989"/>
                <a:gd name="connsiteY12" fmla="*/ 1246504 h 2057120"/>
                <a:gd name="connsiteX13" fmla="*/ 224028 w 2042989"/>
                <a:gd name="connsiteY13" fmla="*/ 1251056 h 2057120"/>
                <a:gd name="connsiteX14" fmla="*/ 0 w 2042989"/>
                <a:gd name="connsiteY14" fmla="*/ 1026973 h 2057120"/>
                <a:gd name="connsiteX15" fmla="*/ 224028 w 2042989"/>
                <a:gd name="connsiteY15" fmla="*/ 802890 h 2057120"/>
                <a:gd name="connsiteX16" fmla="*/ 269177 w 2042989"/>
                <a:gd name="connsiteY16" fmla="*/ 807443 h 2057120"/>
                <a:gd name="connsiteX17" fmla="*/ 279063 w 2042989"/>
                <a:gd name="connsiteY17" fmla="*/ 810512 h 2057120"/>
                <a:gd name="connsiteX18" fmla="*/ 279063 w 2042989"/>
                <a:gd name="connsiteY18" fmla="*/ 286925 h 2057120"/>
                <a:gd name="connsiteX19" fmla="*/ 805119 w 2042989"/>
                <a:gd name="connsiteY19" fmla="*/ 286925 h 2057120"/>
                <a:gd name="connsiteX20" fmla="*/ 1019110 w 2042989"/>
                <a:gd name="connsiteY20" fmla="*/ 6 h 2057120"/>
                <a:gd name="connsiteX0" fmla="*/ 1019110 w 2042989"/>
                <a:gd name="connsiteY0" fmla="*/ 6 h 2057126"/>
                <a:gd name="connsiteX1" fmla="*/ 1233101 w 2042989"/>
                <a:gd name="connsiteY1" fmla="*/ 286925 h 2057126"/>
                <a:gd name="connsiteX2" fmla="*/ 1759157 w 2042989"/>
                <a:gd name="connsiteY2" fmla="*/ 286925 h 2057126"/>
                <a:gd name="connsiteX3" fmla="*/ 1759157 w 2042989"/>
                <a:gd name="connsiteY3" fmla="*/ 811990 h 2057126"/>
                <a:gd name="connsiteX4" fmla="*/ 2042980 w 2042989"/>
                <a:gd name="connsiteY4" fmla="*/ 1026973 h 2057126"/>
                <a:gd name="connsiteX5" fmla="*/ 1759157 w 2042989"/>
                <a:gd name="connsiteY5" fmla="*/ 1241956 h 2057126"/>
                <a:gd name="connsiteX6" fmla="*/ 1759157 w 2042989"/>
                <a:gd name="connsiteY6" fmla="*/ 1767021 h 2057126"/>
                <a:gd name="connsiteX7" fmla="*/ 1232138 w 2042989"/>
                <a:gd name="connsiteY7" fmla="*/ 1767021 h 2057126"/>
                <a:gd name="connsiteX8" fmla="*/ 1019110 w 2042989"/>
                <a:gd name="connsiteY8" fmla="*/ 2057044 h 2057126"/>
                <a:gd name="connsiteX9" fmla="*/ 806082 w 2042989"/>
                <a:gd name="connsiteY9" fmla="*/ 1767021 h 2057126"/>
                <a:gd name="connsiteX10" fmla="*/ 279063 w 2042989"/>
                <a:gd name="connsiteY10" fmla="*/ 1767021 h 2057126"/>
                <a:gd name="connsiteX11" fmla="*/ 279063 w 2042989"/>
                <a:gd name="connsiteY11" fmla="*/ 1243434 h 2057126"/>
                <a:gd name="connsiteX12" fmla="*/ 269177 w 2042989"/>
                <a:gd name="connsiteY12" fmla="*/ 1246504 h 2057126"/>
                <a:gd name="connsiteX13" fmla="*/ 224028 w 2042989"/>
                <a:gd name="connsiteY13" fmla="*/ 1251056 h 2057126"/>
                <a:gd name="connsiteX14" fmla="*/ 0 w 2042989"/>
                <a:gd name="connsiteY14" fmla="*/ 1026973 h 2057126"/>
                <a:gd name="connsiteX15" fmla="*/ 224028 w 2042989"/>
                <a:gd name="connsiteY15" fmla="*/ 802890 h 2057126"/>
                <a:gd name="connsiteX16" fmla="*/ 269177 w 2042989"/>
                <a:gd name="connsiteY16" fmla="*/ 807443 h 2057126"/>
                <a:gd name="connsiteX17" fmla="*/ 279063 w 2042989"/>
                <a:gd name="connsiteY17" fmla="*/ 810512 h 2057126"/>
                <a:gd name="connsiteX18" fmla="*/ 279063 w 2042989"/>
                <a:gd name="connsiteY18" fmla="*/ 286925 h 2057126"/>
                <a:gd name="connsiteX19" fmla="*/ 805119 w 2042989"/>
                <a:gd name="connsiteY19" fmla="*/ 286925 h 2057126"/>
                <a:gd name="connsiteX20" fmla="*/ 1019110 w 2042989"/>
                <a:gd name="connsiteY20" fmla="*/ 6 h 2057126"/>
                <a:gd name="connsiteX0" fmla="*/ 1019110 w 2042989"/>
                <a:gd name="connsiteY0" fmla="*/ 6 h 2057468"/>
                <a:gd name="connsiteX1" fmla="*/ 1233101 w 2042989"/>
                <a:gd name="connsiteY1" fmla="*/ 286925 h 2057468"/>
                <a:gd name="connsiteX2" fmla="*/ 1759157 w 2042989"/>
                <a:gd name="connsiteY2" fmla="*/ 286925 h 2057468"/>
                <a:gd name="connsiteX3" fmla="*/ 1759157 w 2042989"/>
                <a:gd name="connsiteY3" fmla="*/ 811990 h 2057468"/>
                <a:gd name="connsiteX4" fmla="*/ 2042980 w 2042989"/>
                <a:gd name="connsiteY4" fmla="*/ 1026973 h 2057468"/>
                <a:gd name="connsiteX5" fmla="*/ 1759157 w 2042989"/>
                <a:gd name="connsiteY5" fmla="*/ 1241956 h 2057468"/>
                <a:gd name="connsiteX6" fmla="*/ 1759157 w 2042989"/>
                <a:gd name="connsiteY6" fmla="*/ 1767021 h 2057468"/>
                <a:gd name="connsiteX7" fmla="*/ 1232138 w 2042989"/>
                <a:gd name="connsiteY7" fmla="*/ 1767021 h 2057468"/>
                <a:gd name="connsiteX8" fmla="*/ 1019110 w 2042989"/>
                <a:gd name="connsiteY8" fmla="*/ 2057044 h 2057468"/>
                <a:gd name="connsiteX9" fmla="*/ 806082 w 2042989"/>
                <a:gd name="connsiteY9" fmla="*/ 1767021 h 2057468"/>
                <a:gd name="connsiteX10" fmla="*/ 279063 w 2042989"/>
                <a:gd name="connsiteY10" fmla="*/ 1767021 h 2057468"/>
                <a:gd name="connsiteX11" fmla="*/ 279063 w 2042989"/>
                <a:gd name="connsiteY11" fmla="*/ 1243434 h 2057468"/>
                <a:gd name="connsiteX12" fmla="*/ 269177 w 2042989"/>
                <a:gd name="connsiteY12" fmla="*/ 1246504 h 2057468"/>
                <a:gd name="connsiteX13" fmla="*/ 224028 w 2042989"/>
                <a:gd name="connsiteY13" fmla="*/ 1251056 h 2057468"/>
                <a:gd name="connsiteX14" fmla="*/ 0 w 2042989"/>
                <a:gd name="connsiteY14" fmla="*/ 1026973 h 2057468"/>
                <a:gd name="connsiteX15" fmla="*/ 224028 w 2042989"/>
                <a:gd name="connsiteY15" fmla="*/ 802890 h 2057468"/>
                <a:gd name="connsiteX16" fmla="*/ 269177 w 2042989"/>
                <a:gd name="connsiteY16" fmla="*/ 807443 h 2057468"/>
                <a:gd name="connsiteX17" fmla="*/ 279063 w 2042989"/>
                <a:gd name="connsiteY17" fmla="*/ 810512 h 2057468"/>
                <a:gd name="connsiteX18" fmla="*/ 279063 w 2042989"/>
                <a:gd name="connsiteY18" fmla="*/ 286925 h 2057468"/>
                <a:gd name="connsiteX19" fmla="*/ 805119 w 2042989"/>
                <a:gd name="connsiteY19" fmla="*/ 286925 h 2057468"/>
                <a:gd name="connsiteX20" fmla="*/ 1019110 w 2042989"/>
                <a:gd name="connsiteY20" fmla="*/ 6 h 2057468"/>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049"/>
                <a:gd name="connsiteX1" fmla="*/ 1233101 w 2042989"/>
                <a:gd name="connsiteY1" fmla="*/ 286925 h 2057049"/>
                <a:gd name="connsiteX2" fmla="*/ 1759157 w 2042989"/>
                <a:gd name="connsiteY2" fmla="*/ 286925 h 2057049"/>
                <a:gd name="connsiteX3" fmla="*/ 1759157 w 2042989"/>
                <a:gd name="connsiteY3" fmla="*/ 811990 h 2057049"/>
                <a:gd name="connsiteX4" fmla="*/ 2042980 w 2042989"/>
                <a:gd name="connsiteY4" fmla="*/ 1026973 h 2057049"/>
                <a:gd name="connsiteX5" fmla="*/ 1759157 w 2042989"/>
                <a:gd name="connsiteY5" fmla="*/ 1241956 h 2057049"/>
                <a:gd name="connsiteX6" fmla="*/ 1759157 w 2042989"/>
                <a:gd name="connsiteY6" fmla="*/ 1767021 h 2057049"/>
                <a:gd name="connsiteX7" fmla="*/ 1232138 w 2042989"/>
                <a:gd name="connsiteY7" fmla="*/ 1767021 h 2057049"/>
                <a:gd name="connsiteX8" fmla="*/ 1019110 w 2042989"/>
                <a:gd name="connsiteY8" fmla="*/ 2057044 h 2057049"/>
                <a:gd name="connsiteX9" fmla="*/ 806082 w 2042989"/>
                <a:gd name="connsiteY9" fmla="*/ 1767021 h 2057049"/>
                <a:gd name="connsiteX10" fmla="*/ 279063 w 2042989"/>
                <a:gd name="connsiteY10" fmla="*/ 1767021 h 2057049"/>
                <a:gd name="connsiteX11" fmla="*/ 279063 w 2042989"/>
                <a:gd name="connsiteY11" fmla="*/ 1243434 h 2057049"/>
                <a:gd name="connsiteX12" fmla="*/ 269177 w 2042989"/>
                <a:gd name="connsiteY12" fmla="*/ 1246504 h 2057049"/>
                <a:gd name="connsiteX13" fmla="*/ 224028 w 2042989"/>
                <a:gd name="connsiteY13" fmla="*/ 1251056 h 2057049"/>
                <a:gd name="connsiteX14" fmla="*/ 0 w 2042989"/>
                <a:gd name="connsiteY14" fmla="*/ 1026973 h 2057049"/>
                <a:gd name="connsiteX15" fmla="*/ 224028 w 2042989"/>
                <a:gd name="connsiteY15" fmla="*/ 802890 h 2057049"/>
                <a:gd name="connsiteX16" fmla="*/ 269177 w 2042989"/>
                <a:gd name="connsiteY16" fmla="*/ 807443 h 2057049"/>
                <a:gd name="connsiteX17" fmla="*/ 279063 w 2042989"/>
                <a:gd name="connsiteY17" fmla="*/ 810512 h 2057049"/>
                <a:gd name="connsiteX18" fmla="*/ 279063 w 2042989"/>
                <a:gd name="connsiteY18" fmla="*/ 286925 h 2057049"/>
                <a:gd name="connsiteX19" fmla="*/ 805119 w 2042989"/>
                <a:gd name="connsiteY19" fmla="*/ 286925 h 2057049"/>
                <a:gd name="connsiteX20" fmla="*/ 1019110 w 2042989"/>
                <a:gd name="connsiteY20" fmla="*/ 6 h 2057049"/>
                <a:gd name="connsiteX0" fmla="*/ 1019110 w 2042989"/>
                <a:gd name="connsiteY0" fmla="*/ 6 h 2057154"/>
                <a:gd name="connsiteX1" fmla="*/ 1233101 w 2042989"/>
                <a:gd name="connsiteY1" fmla="*/ 286925 h 2057154"/>
                <a:gd name="connsiteX2" fmla="*/ 1759157 w 2042989"/>
                <a:gd name="connsiteY2" fmla="*/ 286925 h 2057154"/>
                <a:gd name="connsiteX3" fmla="*/ 1759157 w 2042989"/>
                <a:gd name="connsiteY3" fmla="*/ 811990 h 2057154"/>
                <a:gd name="connsiteX4" fmla="*/ 2042980 w 2042989"/>
                <a:gd name="connsiteY4" fmla="*/ 1026973 h 2057154"/>
                <a:gd name="connsiteX5" fmla="*/ 1759157 w 2042989"/>
                <a:gd name="connsiteY5" fmla="*/ 1241956 h 2057154"/>
                <a:gd name="connsiteX6" fmla="*/ 1759157 w 2042989"/>
                <a:gd name="connsiteY6" fmla="*/ 1767021 h 2057154"/>
                <a:gd name="connsiteX7" fmla="*/ 1232138 w 2042989"/>
                <a:gd name="connsiteY7" fmla="*/ 1767021 h 2057154"/>
                <a:gd name="connsiteX8" fmla="*/ 1019110 w 2042989"/>
                <a:gd name="connsiteY8" fmla="*/ 2057044 h 2057154"/>
                <a:gd name="connsiteX9" fmla="*/ 806082 w 2042989"/>
                <a:gd name="connsiteY9" fmla="*/ 1767021 h 2057154"/>
                <a:gd name="connsiteX10" fmla="*/ 279063 w 2042989"/>
                <a:gd name="connsiteY10" fmla="*/ 1767021 h 2057154"/>
                <a:gd name="connsiteX11" fmla="*/ 279063 w 2042989"/>
                <a:gd name="connsiteY11" fmla="*/ 1243434 h 2057154"/>
                <a:gd name="connsiteX12" fmla="*/ 269177 w 2042989"/>
                <a:gd name="connsiteY12" fmla="*/ 1246504 h 2057154"/>
                <a:gd name="connsiteX13" fmla="*/ 224028 w 2042989"/>
                <a:gd name="connsiteY13" fmla="*/ 1251056 h 2057154"/>
                <a:gd name="connsiteX14" fmla="*/ 0 w 2042989"/>
                <a:gd name="connsiteY14" fmla="*/ 1026973 h 2057154"/>
                <a:gd name="connsiteX15" fmla="*/ 224028 w 2042989"/>
                <a:gd name="connsiteY15" fmla="*/ 802890 h 2057154"/>
                <a:gd name="connsiteX16" fmla="*/ 269177 w 2042989"/>
                <a:gd name="connsiteY16" fmla="*/ 807443 h 2057154"/>
                <a:gd name="connsiteX17" fmla="*/ 279063 w 2042989"/>
                <a:gd name="connsiteY17" fmla="*/ 810512 h 2057154"/>
                <a:gd name="connsiteX18" fmla="*/ 279063 w 2042989"/>
                <a:gd name="connsiteY18" fmla="*/ 286925 h 2057154"/>
                <a:gd name="connsiteX19" fmla="*/ 805119 w 2042989"/>
                <a:gd name="connsiteY19" fmla="*/ 286925 h 2057154"/>
                <a:gd name="connsiteX20" fmla="*/ 1019110 w 2042989"/>
                <a:gd name="connsiteY20" fmla="*/ 6 h 2057154"/>
                <a:gd name="connsiteX0" fmla="*/ 1019110 w 2042989"/>
                <a:gd name="connsiteY0" fmla="*/ 6 h 2057052"/>
                <a:gd name="connsiteX1" fmla="*/ 1233101 w 2042989"/>
                <a:gd name="connsiteY1" fmla="*/ 286925 h 2057052"/>
                <a:gd name="connsiteX2" fmla="*/ 1759157 w 2042989"/>
                <a:gd name="connsiteY2" fmla="*/ 286925 h 2057052"/>
                <a:gd name="connsiteX3" fmla="*/ 1759157 w 2042989"/>
                <a:gd name="connsiteY3" fmla="*/ 811990 h 2057052"/>
                <a:gd name="connsiteX4" fmla="*/ 2042980 w 2042989"/>
                <a:gd name="connsiteY4" fmla="*/ 1026973 h 2057052"/>
                <a:gd name="connsiteX5" fmla="*/ 1759157 w 2042989"/>
                <a:gd name="connsiteY5" fmla="*/ 1241956 h 2057052"/>
                <a:gd name="connsiteX6" fmla="*/ 1759157 w 2042989"/>
                <a:gd name="connsiteY6" fmla="*/ 1767021 h 2057052"/>
                <a:gd name="connsiteX7" fmla="*/ 1232138 w 2042989"/>
                <a:gd name="connsiteY7" fmla="*/ 1767021 h 2057052"/>
                <a:gd name="connsiteX8" fmla="*/ 1019110 w 2042989"/>
                <a:gd name="connsiteY8" fmla="*/ 2057044 h 2057052"/>
                <a:gd name="connsiteX9" fmla="*/ 806082 w 2042989"/>
                <a:gd name="connsiteY9" fmla="*/ 1767021 h 2057052"/>
                <a:gd name="connsiteX10" fmla="*/ 279063 w 2042989"/>
                <a:gd name="connsiteY10" fmla="*/ 1767021 h 2057052"/>
                <a:gd name="connsiteX11" fmla="*/ 279063 w 2042989"/>
                <a:gd name="connsiteY11" fmla="*/ 1243434 h 2057052"/>
                <a:gd name="connsiteX12" fmla="*/ 269177 w 2042989"/>
                <a:gd name="connsiteY12" fmla="*/ 1246504 h 2057052"/>
                <a:gd name="connsiteX13" fmla="*/ 224028 w 2042989"/>
                <a:gd name="connsiteY13" fmla="*/ 1251056 h 2057052"/>
                <a:gd name="connsiteX14" fmla="*/ 0 w 2042989"/>
                <a:gd name="connsiteY14" fmla="*/ 1026973 h 2057052"/>
                <a:gd name="connsiteX15" fmla="*/ 224028 w 2042989"/>
                <a:gd name="connsiteY15" fmla="*/ 802890 h 2057052"/>
                <a:gd name="connsiteX16" fmla="*/ 269177 w 2042989"/>
                <a:gd name="connsiteY16" fmla="*/ 807443 h 2057052"/>
                <a:gd name="connsiteX17" fmla="*/ 279063 w 2042989"/>
                <a:gd name="connsiteY17" fmla="*/ 810512 h 2057052"/>
                <a:gd name="connsiteX18" fmla="*/ 279063 w 2042989"/>
                <a:gd name="connsiteY18" fmla="*/ 286925 h 2057052"/>
                <a:gd name="connsiteX19" fmla="*/ 805119 w 2042989"/>
                <a:gd name="connsiteY19" fmla="*/ 286925 h 2057052"/>
                <a:gd name="connsiteX20" fmla="*/ 1019110 w 2042989"/>
                <a:gd name="connsiteY20" fmla="*/ 6 h 2057052"/>
                <a:gd name="connsiteX0" fmla="*/ 1019110 w 2042989"/>
                <a:gd name="connsiteY0" fmla="*/ 6 h 2057108"/>
                <a:gd name="connsiteX1" fmla="*/ 1233101 w 2042989"/>
                <a:gd name="connsiteY1" fmla="*/ 286925 h 2057108"/>
                <a:gd name="connsiteX2" fmla="*/ 1759157 w 2042989"/>
                <a:gd name="connsiteY2" fmla="*/ 286925 h 2057108"/>
                <a:gd name="connsiteX3" fmla="*/ 1759157 w 2042989"/>
                <a:gd name="connsiteY3" fmla="*/ 811990 h 2057108"/>
                <a:gd name="connsiteX4" fmla="*/ 2042980 w 2042989"/>
                <a:gd name="connsiteY4" fmla="*/ 1026973 h 2057108"/>
                <a:gd name="connsiteX5" fmla="*/ 1759157 w 2042989"/>
                <a:gd name="connsiteY5" fmla="*/ 1241956 h 2057108"/>
                <a:gd name="connsiteX6" fmla="*/ 1759157 w 2042989"/>
                <a:gd name="connsiteY6" fmla="*/ 1767021 h 2057108"/>
                <a:gd name="connsiteX7" fmla="*/ 1232138 w 2042989"/>
                <a:gd name="connsiteY7" fmla="*/ 1767021 h 2057108"/>
                <a:gd name="connsiteX8" fmla="*/ 1019110 w 2042989"/>
                <a:gd name="connsiteY8" fmla="*/ 2057044 h 2057108"/>
                <a:gd name="connsiteX9" fmla="*/ 806082 w 2042989"/>
                <a:gd name="connsiteY9" fmla="*/ 1767021 h 2057108"/>
                <a:gd name="connsiteX10" fmla="*/ 279063 w 2042989"/>
                <a:gd name="connsiteY10" fmla="*/ 1767021 h 2057108"/>
                <a:gd name="connsiteX11" fmla="*/ 279063 w 2042989"/>
                <a:gd name="connsiteY11" fmla="*/ 1243434 h 2057108"/>
                <a:gd name="connsiteX12" fmla="*/ 269177 w 2042989"/>
                <a:gd name="connsiteY12" fmla="*/ 1246504 h 2057108"/>
                <a:gd name="connsiteX13" fmla="*/ 224028 w 2042989"/>
                <a:gd name="connsiteY13" fmla="*/ 1251056 h 2057108"/>
                <a:gd name="connsiteX14" fmla="*/ 0 w 2042989"/>
                <a:gd name="connsiteY14" fmla="*/ 1026973 h 2057108"/>
                <a:gd name="connsiteX15" fmla="*/ 224028 w 2042989"/>
                <a:gd name="connsiteY15" fmla="*/ 802890 h 2057108"/>
                <a:gd name="connsiteX16" fmla="*/ 269177 w 2042989"/>
                <a:gd name="connsiteY16" fmla="*/ 807443 h 2057108"/>
                <a:gd name="connsiteX17" fmla="*/ 279063 w 2042989"/>
                <a:gd name="connsiteY17" fmla="*/ 810512 h 2057108"/>
                <a:gd name="connsiteX18" fmla="*/ 279063 w 2042989"/>
                <a:gd name="connsiteY18" fmla="*/ 286925 h 2057108"/>
                <a:gd name="connsiteX19" fmla="*/ 805119 w 2042989"/>
                <a:gd name="connsiteY19" fmla="*/ 286925 h 2057108"/>
                <a:gd name="connsiteX20" fmla="*/ 1019110 w 2042989"/>
                <a:gd name="connsiteY20" fmla="*/ 6 h 2057108"/>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360"/>
                <a:gd name="connsiteX1" fmla="*/ 1233101 w 2042989"/>
                <a:gd name="connsiteY1" fmla="*/ 286925 h 2057360"/>
                <a:gd name="connsiteX2" fmla="*/ 1759157 w 2042989"/>
                <a:gd name="connsiteY2" fmla="*/ 286925 h 2057360"/>
                <a:gd name="connsiteX3" fmla="*/ 1759157 w 2042989"/>
                <a:gd name="connsiteY3" fmla="*/ 811990 h 2057360"/>
                <a:gd name="connsiteX4" fmla="*/ 2042980 w 2042989"/>
                <a:gd name="connsiteY4" fmla="*/ 1026973 h 2057360"/>
                <a:gd name="connsiteX5" fmla="*/ 1759157 w 2042989"/>
                <a:gd name="connsiteY5" fmla="*/ 1241956 h 2057360"/>
                <a:gd name="connsiteX6" fmla="*/ 1759157 w 2042989"/>
                <a:gd name="connsiteY6" fmla="*/ 1767021 h 2057360"/>
                <a:gd name="connsiteX7" fmla="*/ 1232138 w 2042989"/>
                <a:gd name="connsiteY7" fmla="*/ 1767021 h 2057360"/>
                <a:gd name="connsiteX8" fmla="*/ 1019110 w 2042989"/>
                <a:gd name="connsiteY8" fmla="*/ 2057044 h 2057360"/>
                <a:gd name="connsiteX9" fmla="*/ 806082 w 2042989"/>
                <a:gd name="connsiteY9" fmla="*/ 1767021 h 2057360"/>
                <a:gd name="connsiteX10" fmla="*/ 279063 w 2042989"/>
                <a:gd name="connsiteY10" fmla="*/ 1767021 h 2057360"/>
                <a:gd name="connsiteX11" fmla="*/ 279063 w 2042989"/>
                <a:gd name="connsiteY11" fmla="*/ 1243434 h 2057360"/>
                <a:gd name="connsiteX12" fmla="*/ 269177 w 2042989"/>
                <a:gd name="connsiteY12" fmla="*/ 1246504 h 2057360"/>
                <a:gd name="connsiteX13" fmla="*/ 224028 w 2042989"/>
                <a:gd name="connsiteY13" fmla="*/ 1251056 h 2057360"/>
                <a:gd name="connsiteX14" fmla="*/ 0 w 2042989"/>
                <a:gd name="connsiteY14" fmla="*/ 1026973 h 2057360"/>
                <a:gd name="connsiteX15" fmla="*/ 224028 w 2042989"/>
                <a:gd name="connsiteY15" fmla="*/ 802890 h 2057360"/>
                <a:gd name="connsiteX16" fmla="*/ 269177 w 2042989"/>
                <a:gd name="connsiteY16" fmla="*/ 807443 h 2057360"/>
                <a:gd name="connsiteX17" fmla="*/ 279063 w 2042989"/>
                <a:gd name="connsiteY17" fmla="*/ 810512 h 2057360"/>
                <a:gd name="connsiteX18" fmla="*/ 279063 w 2042989"/>
                <a:gd name="connsiteY18" fmla="*/ 286925 h 2057360"/>
                <a:gd name="connsiteX19" fmla="*/ 805119 w 2042989"/>
                <a:gd name="connsiteY19" fmla="*/ 286925 h 2057360"/>
                <a:gd name="connsiteX20" fmla="*/ 1019110 w 2042989"/>
                <a:gd name="connsiteY20" fmla="*/ 6 h 2057360"/>
                <a:gd name="connsiteX0" fmla="*/ 1019110 w 2042989"/>
                <a:gd name="connsiteY0" fmla="*/ 6 h 2057080"/>
                <a:gd name="connsiteX1" fmla="*/ 1233101 w 2042989"/>
                <a:gd name="connsiteY1" fmla="*/ 286925 h 2057080"/>
                <a:gd name="connsiteX2" fmla="*/ 1759157 w 2042989"/>
                <a:gd name="connsiteY2" fmla="*/ 286925 h 2057080"/>
                <a:gd name="connsiteX3" fmla="*/ 1759157 w 2042989"/>
                <a:gd name="connsiteY3" fmla="*/ 811990 h 2057080"/>
                <a:gd name="connsiteX4" fmla="*/ 2042980 w 2042989"/>
                <a:gd name="connsiteY4" fmla="*/ 1026973 h 2057080"/>
                <a:gd name="connsiteX5" fmla="*/ 1759157 w 2042989"/>
                <a:gd name="connsiteY5" fmla="*/ 1241956 h 2057080"/>
                <a:gd name="connsiteX6" fmla="*/ 1759157 w 2042989"/>
                <a:gd name="connsiteY6" fmla="*/ 1767021 h 2057080"/>
                <a:gd name="connsiteX7" fmla="*/ 1232138 w 2042989"/>
                <a:gd name="connsiteY7" fmla="*/ 1767021 h 2057080"/>
                <a:gd name="connsiteX8" fmla="*/ 1019110 w 2042989"/>
                <a:gd name="connsiteY8" fmla="*/ 2057044 h 2057080"/>
                <a:gd name="connsiteX9" fmla="*/ 806082 w 2042989"/>
                <a:gd name="connsiteY9" fmla="*/ 1767021 h 2057080"/>
                <a:gd name="connsiteX10" fmla="*/ 279063 w 2042989"/>
                <a:gd name="connsiteY10" fmla="*/ 1767021 h 2057080"/>
                <a:gd name="connsiteX11" fmla="*/ 279063 w 2042989"/>
                <a:gd name="connsiteY11" fmla="*/ 1243434 h 2057080"/>
                <a:gd name="connsiteX12" fmla="*/ 269177 w 2042989"/>
                <a:gd name="connsiteY12" fmla="*/ 1246504 h 2057080"/>
                <a:gd name="connsiteX13" fmla="*/ 224028 w 2042989"/>
                <a:gd name="connsiteY13" fmla="*/ 1251056 h 2057080"/>
                <a:gd name="connsiteX14" fmla="*/ 0 w 2042989"/>
                <a:gd name="connsiteY14" fmla="*/ 1026973 h 2057080"/>
                <a:gd name="connsiteX15" fmla="*/ 224028 w 2042989"/>
                <a:gd name="connsiteY15" fmla="*/ 802890 h 2057080"/>
                <a:gd name="connsiteX16" fmla="*/ 269177 w 2042989"/>
                <a:gd name="connsiteY16" fmla="*/ 807443 h 2057080"/>
                <a:gd name="connsiteX17" fmla="*/ 279063 w 2042989"/>
                <a:gd name="connsiteY17" fmla="*/ 810512 h 2057080"/>
                <a:gd name="connsiteX18" fmla="*/ 279063 w 2042989"/>
                <a:gd name="connsiteY18" fmla="*/ 286925 h 2057080"/>
                <a:gd name="connsiteX19" fmla="*/ 805119 w 2042989"/>
                <a:gd name="connsiteY19" fmla="*/ 286925 h 2057080"/>
                <a:gd name="connsiteX20" fmla="*/ 1019110 w 2042989"/>
                <a:gd name="connsiteY20" fmla="*/ 6 h 2057080"/>
                <a:gd name="connsiteX0" fmla="*/ 1019110 w 2042989"/>
                <a:gd name="connsiteY0" fmla="*/ 6 h 2057078"/>
                <a:gd name="connsiteX1" fmla="*/ 1233101 w 2042989"/>
                <a:gd name="connsiteY1" fmla="*/ 286925 h 2057078"/>
                <a:gd name="connsiteX2" fmla="*/ 1759157 w 2042989"/>
                <a:gd name="connsiteY2" fmla="*/ 286925 h 2057078"/>
                <a:gd name="connsiteX3" fmla="*/ 1759157 w 2042989"/>
                <a:gd name="connsiteY3" fmla="*/ 811990 h 2057078"/>
                <a:gd name="connsiteX4" fmla="*/ 2042980 w 2042989"/>
                <a:gd name="connsiteY4" fmla="*/ 1026973 h 2057078"/>
                <a:gd name="connsiteX5" fmla="*/ 1759157 w 2042989"/>
                <a:gd name="connsiteY5" fmla="*/ 1241956 h 2057078"/>
                <a:gd name="connsiteX6" fmla="*/ 1759157 w 2042989"/>
                <a:gd name="connsiteY6" fmla="*/ 1767021 h 2057078"/>
                <a:gd name="connsiteX7" fmla="*/ 1232138 w 2042989"/>
                <a:gd name="connsiteY7" fmla="*/ 1767021 h 2057078"/>
                <a:gd name="connsiteX8" fmla="*/ 1019110 w 2042989"/>
                <a:gd name="connsiteY8" fmla="*/ 2057044 h 2057078"/>
                <a:gd name="connsiteX9" fmla="*/ 806082 w 2042989"/>
                <a:gd name="connsiteY9" fmla="*/ 1767021 h 2057078"/>
                <a:gd name="connsiteX10" fmla="*/ 279063 w 2042989"/>
                <a:gd name="connsiteY10" fmla="*/ 1767021 h 2057078"/>
                <a:gd name="connsiteX11" fmla="*/ 279063 w 2042989"/>
                <a:gd name="connsiteY11" fmla="*/ 1243434 h 2057078"/>
                <a:gd name="connsiteX12" fmla="*/ 269177 w 2042989"/>
                <a:gd name="connsiteY12" fmla="*/ 1246504 h 2057078"/>
                <a:gd name="connsiteX13" fmla="*/ 224028 w 2042989"/>
                <a:gd name="connsiteY13" fmla="*/ 1251056 h 2057078"/>
                <a:gd name="connsiteX14" fmla="*/ 0 w 2042989"/>
                <a:gd name="connsiteY14" fmla="*/ 1026973 h 2057078"/>
                <a:gd name="connsiteX15" fmla="*/ 224028 w 2042989"/>
                <a:gd name="connsiteY15" fmla="*/ 802890 h 2057078"/>
                <a:gd name="connsiteX16" fmla="*/ 269177 w 2042989"/>
                <a:gd name="connsiteY16" fmla="*/ 807443 h 2057078"/>
                <a:gd name="connsiteX17" fmla="*/ 279063 w 2042989"/>
                <a:gd name="connsiteY17" fmla="*/ 810512 h 2057078"/>
                <a:gd name="connsiteX18" fmla="*/ 279063 w 2042989"/>
                <a:gd name="connsiteY18" fmla="*/ 286925 h 2057078"/>
                <a:gd name="connsiteX19" fmla="*/ 805119 w 2042989"/>
                <a:gd name="connsiteY19" fmla="*/ 286925 h 2057078"/>
                <a:gd name="connsiteX20" fmla="*/ 1019110 w 2042989"/>
                <a:gd name="connsiteY20" fmla="*/ 6 h 2057078"/>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6"/>
                <a:gd name="connsiteX1" fmla="*/ 1233101 w 2042989"/>
                <a:gd name="connsiteY1" fmla="*/ 286925 h 2057076"/>
                <a:gd name="connsiteX2" fmla="*/ 1759157 w 2042989"/>
                <a:gd name="connsiteY2" fmla="*/ 286925 h 2057076"/>
                <a:gd name="connsiteX3" fmla="*/ 1759157 w 2042989"/>
                <a:gd name="connsiteY3" fmla="*/ 811990 h 2057076"/>
                <a:gd name="connsiteX4" fmla="*/ 2042980 w 2042989"/>
                <a:gd name="connsiteY4" fmla="*/ 1026973 h 2057076"/>
                <a:gd name="connsiteX5" fmla="*/ 1759157 w 2042989"/>
                <a:gd name="connsiteY5" fmla="*/ 1241956 h 2057076"/>
                <a:gd name="connsiteX6" fmla="*/ 1759157 w 2042989"/>
                <a:gd name="connsiteY6" fmla="*/ 1767021 h 2057076"/>
                <a:gd name="connsiteX7" fmla="*/ 1232138 w 2042989"/>
                <a:gd name="connsiteY7" fmla="*/ 1767021 h 2057076"/>
                <a:gd name="connsiteX8" fmla="*/ 1019110 w 2042989"/>
                <a:gd name="connsiteY8" fmla="*/ 2057044 h 2057076"/>
                <a:gd name="connsiteX9" fmla="*/ 806082 w 2042989"/>
                <a:gd name="connsiteY9" fmla="*/ 1767021 h 2057076"/>
                <a:gd name="connsiteX10" fmla="*/ 279063 w 2042989"/>
                <a:gd name="connsiteY10" fmla="*/ 1767021 h 2057076"/>
                <a:gd name="connsiteX11" fmla="*/ 279063 w 2042989"/>
                <a:gd name="connsiteY11" fmla="*/ 1243434 h 2057076"/>
                <a:gd name="connsiteX12" fmla="*/ 269177 w 2042989"/>
                <a:gd name="connsiteY12" fmla="*/ 1246504 h 2057076"/>
                <a:gd name="connsiteX13" fmla="*/ 224028 w 2042989"/>
                <a:gd name="connsiteY13" fmla="*/ 1251056 h 2057076"/>
                <a:gd name="connsiteX14" fmla="*/ 0 w 2042989"/>
                <a:gd name="connsiteY14" fmla="*/ 1026973 h 2057076"/>
                <a:gd name="connsiteX15" fmla="*/ 224028 w 2042989"/>
                <a:gd name="connsiteY15" fmla="*/ 802890 h 2057076"/>
                <a:gd name="connsiteX16" fmla="*/ 269177 w 2042989"/>
                <a:gd name="connsiteY16" fmla="*/ 807443 h 2057076"/>
                <a:gd name="connsiteX17" fmla="*/ 279063 w 2042989"/>
                <a:gd name="connsiteY17" fmla="*/ 810512 h 2057076"/>
                <a:gd name="connsiteX18" fmla="*/ 279063 w 2042989"/>
                <a:gd name="connsiteY18" fmla="*/ 286925 h 2057076"/>
                <a:gd name="connsiteX19" fmla="*/ 805119 w 2042989"/>
                <a:gd name="connsiteY19" fmla="*/ 286925 h 2057076"/>
                <a:gd name="connsiteX20" fmla="*/ 1019110 w 2042989"/>
                <a:gd name="connsiteY20" fmla="*/ 6 h 2057076"/>
                <a:gd name="connsiteX0" fmla="*/ 1019110 w 2042989"/>
                <a:gd name="connsiteY0" fmla="*/ 6 h 2057072"/>
                <a:gd name="connsiteX1" fmla="*/ 1233101 w 2042989"/>
                <a:gd name="connsiteY1" fmla="*/ 286925 h 2057072"/>
                <a:gd name="connsiteX2" fmla="*/ 1759157 w 2042989"/>
                <a:gd name="connsiteY2" fmla="*/ 286925 h 2057072"/>
                <a:gd name="connsiteX3" fmla="*/ 1759157 w 2042989"/>
                <a:gd name="connsiteY3" fmla="*/ 811990 h 2057072"/>
                <a:gd name="connsiteX4" fmla="*/ 2042980 w 2042989"/>
                <a:gd name="connsiteY4" fmla="*/ 1026973 h 2057072"/>
                <a:gd name="connsiteX5" fmla="*/ 1759157 w 2042989"/>
                <a:gd name="connsiteY5" fmla="*/ 1241956 h 2057072"/>
                <a:gd name="connsiteX6" fmla="*/ 1759157 w 2042989"/>
                <a:gd name="connsiteY6" fmla="*/ 1767021 h 2057072"/>
                <a:gd name="connsiteX7" fmla="*/ 1232138 w 2042989"/>
                <a:gd name="connsiteY7" fmla="*/ 1767021 h 2057072"/>
                <a:gd name="connsiteX8" fmla="*/ 1019110 w 2042989"/>
                <a:gd name="connsiteY8" fmla="*/ 2057044 h 2057072"/>
                <a:gd name="connsiteX9" fmla="*/ 806082 w 2042989"/>
                <a:gd name="connsiteY9" fmla="*/ 1767021 h 2057072"/>
                <a:gd name="connsiteX10" fmla="*/ 279063 w 2042989"/>
                <a:gd name="connsiteY10" fmla="*/ 1767021 h 2057072"/>
                <a:gd name="connsiteX11" fmla="*/ 279063 w 2042989"/>
                <a:gd name="connsiteY11" fmla="*/ 1243434 h 2057072"/>
                <a:gd name="connsiteX12" fmla="*/ 269177 w 2042989"/>
                <a:gd name="connsiteY12" fmla="*/ 1246504 h 2057072"/>
                <a:gd name="connsiteX13" fmla="*/ 224028 w 2042989"/>
                <a:gd name="connsiteY13" fmla="*/ 1251056 h 2057072"/>
                <a:gd name="connsiteX14" fmla="*/ 0 w 2042989"/>
                <a:gd name="connsiteY14" fmla="*/ 1026973 h 2057072"/>
                <a:gd name="connsiteX15" fmla="*/ 224028 w 2042989"/>
                <a:gd name="connsiteY15" fmla="*/ 802890 h 2057072"/>
                <a:gd name="connsiteX16" fmla="*/ 269177 w 2042989"/>
                <a:gd name="connsiteY16" fmla="*/ 807443 h 2057072"/>
                <a:gd name="connsiteX17" fmla="*/ 279063 w 2042989"/>
                <a:gd name="connsiteY17" fmla="*/ 810512 h 2057072"/>
                <a:gd name="connsiteX18" fmla="*/ 279063 w 2042989"/>
                <a:gd name="connsiteY18" fmla="*/ 286925 h 2057072"/>
                <a:gd name="connsiteX19" fmla="*/ 805119 w 2042989"/>
                <a:gd name="connsiteY19" fmla="*/ 286925 h 2057072"/>
                <a:gd name="connsiteX20" fmla="*/ 1019110 w 2042989"/>
                <a:gd name="connsiteY20" fmla="*/ 6 h 2057072"/>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269177 w 2042989"/>
                <a:gd name="connsiteY12" fmla="*/ 1246504 h 2057074"/>
                <a:gd name="connsiteX13" fmla="*/ 224028 w 2042989"/>
                <a:gd name="connsiteY13" fmla="*/ 1251056 h 2057074"/>
                <a:gd name="connsiteX14" fmla="*/ 0 w 2042989"/>
                <a:gd name="connsiteY14" fmla="*/ 1026973 h 2057074"/>
                <a:gd name="connsiteX15" fmla="*/ 224028 w 2042989"/>
                <a:gd name="connsiteY15" fmla="*/ 802890 h 2057074"/>
                <a:gd name="connsiteX16" fmla="*/ 269177 w 2042989"/>
                <a:gd name="connsiteY16" fmla="*/ 807443 h 2057074"/>
                <a:gd name="connsiteX17" fmla="*/ 279063 w 2042989"/>
                <a:gd name="connsiteY17" fmla="*/ 810512 h 2057074"/>
                <a:gd name="connsiteX18" fmla="*/ 279063 w 2042989"/>
                <a:gd name="connsiteY18" fmla="*/ 286925 h 2057074"/>
                <a:gd name="connsiteX19" fmla="*/ 805119 w 2042989"/>
                <a:gd name="connsiteY19" fmla="*/ 286925 h 2057074"/>
                <a:gd name="connsiteX20" fmla="*/ 1019110 w 2042989"/>
                <a:gd name="connsiteY20" fmla="*/ 6 h 2057074"/>
                <a:gd name="connsiteX0" fmla="*/ 1019481 w 2043360"/>
                <a:gd name="connsiteY0" fmla="*/ 6 h 2057074"/>
                <a:gd name="connsiteX1" fmla="*/ 1233472 w 2043360"/>
                <a:gd name="connsiteY1" fmla="*/ 286925 h 2057074"/>
                <a:gd name="connsiteX2" fmla="*/ 1759528 w 2043360"/>
                <a:gd name="connsiteY2" fmla="*/ 286925 h 2057074"/>
                <a:gd name="connsiteX3" fmla="*/ 1759528 w 2043360"/>
                <a:gd name="connsiteY3" fmla="*/ 811990 h 2057074"/>
                <a:gd name="connsiteX4" fmla="*/ 2043351 w 2043360"/>
                <a:gd name="connsiteY4" fmla="*/ 1026973 h 2057074"/>
                <a:gd name="connsiteX5" fmla="*/ 1759528 w 2043360"/>
                <a:gd name="connsiteY5" fmla="*/ 1241956 h 2057074"/>
                <a:gd name="connsiteX6" fmla="*/ 1759528 w 2043360"/>
                <a:gd name="connsiteY6" fmla="*/ 1767021 h 2057074"/>
                <a:gd name="connsiteX7" fmla="*/ 1232509 w 2043360"/>
                <a:gd name="connsiteY7" fmla="*/ 1767021 h 2057074"/>
                <a:gd name="connsiteX8" fmla="*/ 1019481 w 2043360"/>
                <a:gd name="connsiteY8" fmla="*/ 2057044 h 2057074"/>
                <a:gd name="connsiteX9" fmla="*/ 806453 w 2043360"/>
                <a:gd name="connsiteY9" fmla="*/ 1767021 h 2057074"/>
                <a:gd name="connsiteX10" fmla="*/ 279434 w 2043360"/>
                <a:gd name="connsiteY10" fmla="*/ 1767021 h 2057074"/>
                <a:gd name="connsiteX11" fmla="*/ 279434 w 2043360"/>
                <a:gd name="connsiteY11" fmla="*/ 1243434 h 2057074"/>
                <a:gd name="connsiteX12" fmla="*/ 269548 w 2043360"/>
                <a:gd name="connsiteY12" fmla="*/ 1246504 h 2057074"/>
                <a:gd name="connsiteX13" fmla="*/ 224399 w 2043360"/>
                <a:gd name="connsiteY13" fmla="*/ 1251056 h 2057074"/>
                <a:gd name="connsiteX14" fmla="*/ 371 w 2043360"/>
                <a:gd name="connsiteY14" fmla="*/ 1026973 h 2057074"/>
                <a:gd name="connsiteX15" fmla="*/ 269548 w 2043360"/>
                <a:gd name="connsiteY15" fmla="*/ 807443 h 2057074"/>
                <a:gd name="connsiteX16" fmla="*/ 279434 w 2043360"/>
                <a:gd name="connsiteY16" fmla="*/ 810512 h 2057074"/>
                <a:gd name="connsiteX17" fmla="*/ 279434 w 2043360"/>
                <a:gd name="connsiteY17" fmla="*/ 286925 h 2057074"/>
                <a:gd name="connsiteX18" fmla="*/ 805490 w 2043360"/>
                <a:gd name="connsiteY18" fmla="*/ 286925 h 2057074"/>
                <a:gd name="connsiteX19" fmla="*/ 1019481 w 2043360"/>
                <a:gd name="connsiteY19" fmla="*/ 6 h 2057074"/>
                <a:gd name="connsiteX0" fmla="*/ 1019648 w 2043527"/>
                <a:gd name="connsiteY0" fmla="*/ 6 h 2057074"/>
                <a:gd name="connsiteX1" fmla="*/ 1233639 w 2043527"/>
                <a:gd name="connsiteY1" fmla="*/ 286925 h 2057074"/>
                <a:gd name="connsiteX2" fmla="*/ 1759695 w 2043527"/>
                <a:gd name="connsiteY2" fmla="*/ 286925 h 2057074"/>
                <a:gd name="connsiteX3" fmla="*/ 1759695 w 2043527"/>
                <a:gd name="connsiteY3" fmla="*/ 811990 h 2057074"/>
                <a:gd name="connsiteX4" fmla="*/ 2043518 w 2043527"/>
                <a:gd name="connsiteY4" fmla="*/ 1026973 h 2057074"/>
                <a:gd name="connsiteX5" fmla="*/ 1759695 w 2043527"/>
                <a:gd name="connsiteY5" fmla="*/ 1241956 h 2057074"/>
                <a:gd name="connsiteX6" fmla="*/ 1759695 w 2043527"/>
                <a:gd name="connsiteY6" fmla="*/ 1767021 h 2057074"/>
                <a:gd name="connsiteX7" fmla="*/ 1232676 w 2043527"/>
                <a:gd name="connsiteY7" fmla="*/ 1767021 h 2057074"/>
                <a:gd name="connsiteX8" fmla="*/ 1019648 w 2043527"/>
                <a:gd name="connsiteY8" fmla="*/ 2057044 h 2057074"/>
                <a:gd name="connsiteX9" fmla="*/ 806620 w 2043527"/>
                <a:gd name="connsiteY9" fmla="*/ 1767021 h 2057074"/>
                <a:gd name="connsiteX10" fmla="*/ 279601 w 2043527"/>
                <a:gd name="connsiteY10" fmla="*/ 1767021 h 2057074"/>
                <a:gd name="connsiteX11" fmla="*/ 279601 w 2043527"/>
                <a:gd name="connsiteY11" fmla="*/ 1243434 h 2057074"/>
                <a:gd name="connsiteX12" fmla="*/ 269715 w 2043527"/>
                <a:gd name="connsiteY12" fmla="*/ 1246504 h 2057074"/>
                <a:gd name="connsiteX13" fmla="*/ 224566 w 2043527"/>
                <a:gd name="connsiteY13" fmla="*/ 1251056 h 2057074"/>
                <a:gd name="connsiteX14" fmla="*/ 538 w 2043527"/>
                <a:gd name="connsiteY14" fmla="*/ 1026973 h 2057074"/>
                <a:gd name="connsiteX15" fmla="*/ 279601 w 2043527"/>
                <a:gd name="connsiteY15" fmla="*/ 810512 h 2057074"/>
                <a:gd name="connsiteX16" fmla="*/ 279601 w 2043527"/>
                <a:gd name="connsiteY16" fmla="*/ 286925 h 2057074"/>
                <a:gd name="connsiteX17" fmla="*/ 805657 w 2043527"/>
                <a:gd name="connsiteY17" fmla="*/ 286925 h 2057074"/>
                <a:gd name="connsiteX18" fmla="*/ 1019648 w 2043527"/>
                <a:gd name="connsiteY18" fmla="*/ 6 h 2057074"/>
                <a:gd name="connsiteX0" fmla="*/ 1019120 w 2042999"/>
                <a:gd name="connsiteY0" fmla="*/ 6 h 2057074"/>
                <a:gd name="connsiteX1" fmla="*/ 1233111 w 2042999"/>
                <a:gd name="connsiteY1" fmla="*/ 286925 h 2057074"/>
                <a:gd name="connsiteX2" fmla="*/ 1759167 w 2042999"/>
                <a:gd name="connsiteY2" fmla="*/ 286925 h 2057074"/>
                <a:gd name="connsiteX3" fmla="*/ 1759167 w 2042999"/>
                <a:gd name="connsiteY3" fmla="*/ 811990 h 2057074"/>
                <a:gd name="connsiteX4" fmla="*/ 2042990 w 2042999"/>
                <a:gd name="connsiteY4" fmla="*/ 1026973 h 2057074"/>
                <a:gd name="connsiteX5" fmla="*/ 1759167 w 2042999"/>
                <a:gd name="connsiteY5" fmla="*/ 1241956 h 2057074"/>
                <a:gd name="connsiteX6" fmla="*/ 1759167 w 2042999"/>
                <a:gd name="connsiteY6" fmla="*/ 1767021 h 2057074"/>
                <a:gd name="connsiteX7" fmla="*/ 1232148 w 2042999"/>
                <a:gd name="connsiteY7" fmla="*/ 1767021 h 2057074"/>
                <a:gd name="connsiteX8" fmla="*/ 1019120 w 2042999"/>
                <a:gd name="connsiteY8" fmla="*/ 2057044 h 2057074"/>
                <a:gd name="connsiteX9" fmla="*/ 806092 w 2042999"/>
                <a:gd name="connsiteY9" fmla="*/ 1767021 h 2057074"/>
                <a:gd name="connsiteX10" fmla="*/ 279073 w 2042999"/>
                <a:gd name="connsiteY10" fmla="*/ 1767021 h 2057074"/>
                <a:gd name="connsiteX11" fmla="*/ 279073 w 2042999"/>
                <a:gd name="connsiteY11" fmla="*/ 1243434 h 2057074"/>
                <a:gd name="connsiteX12" fmla="*/ 269187 w 2042999"/>
                <a:gd name="connsiteY12" fmla="*/ 1246504 h 2057074"/>
                <a:gd name="connsiteX13" fmla="*/ 10 w 2042999"/>
                <a:gd name="connsiteY13" fmla="*/ 1026973 h 2057074"/>
                <a:gd name="connsiteX14" fmla="*/ 279073 w 2042999"/>
                <a:gd name="connsiteY14" fmla="*/ 810512 h 2057074"/>
                <a:gd name="connsiteX15" fmla="*/ 279073 w 2042999"/>
                <a:gd name="connsiteY15" fmla="*/ 286925 h 2057074"/>
                <a:gd name="connsiteX16" fmla="*/ 805129 w 2042999"/>
                <a:gd name="connsiteY16" fmla="*/ 286925 h 2057074"/>
                <a:gd name="connsiteX17" fmla="*/ 1019120 w 2042999"/>
                <a:gd name="connsiteY17" fmla="*/ 6 h 2057074"/>
                <a:gd name="connsiteX0" fmla="*/ 1019110 w 2042989"/>
                <a:gd name="connsiteY0" fmla="*/ 6 h 2057074"/>
                <a:gd name="connsiteX1" fmla="*/ 1233101 w 2042989"/>
                <a:gd name="connsiteY1" fmla="*/ 286925 h 2057074"/>
                <a:gd name="connsiteX2" fmla="*/ 1759157 w 2042989"/>
                <a:gd name="connsiteY2" fmla="*/ 286925 h 2057074"/>
                <a:gd name="connsiteX3" fmla="*/ 1759157 w 2042989"/>
                <a:gd name="connsiteY3" fmla="*/ 811990 h 2057074"/>
                <a:gd name="connsiteX4" fmla="*/ 2042980 w 2042989"/>
                <a:gd name="connsiteY4" fmla="*/ 1026973 h 2057074"/>
                <a:gd name="connsiteX5" fmla="*/ 1759157 w 2042989"/>
                <a:gd name="connsiteY5" fmla="*/ 1241956 h 2057074"/>
                <a:gd name="connsiteX6" fmla="*/ 1759157 w 2042989"/>
                <a:gd name="connsiteY6" fmla="*/ 1767021 h 2057074"/>
                <a:gd name="connsiteX7" fmla="*/ 1232138 w 2042989"/>
                <a:gd name="connsiteY7" fmla="*/ 1767021 h 2057074"/>
                <a:gd name="connsiteX8" fmla="*/ 1019110 w 2042989"/>
                <a:gd name="connsiteY8" fmla="*/ 2057044 h 2057074"/>
                <a:gd name="connsiteX9" fmla="*/ 806082 w 2042989"/>
                <a:gd name="connsiteY9" fmla="*/ 1767021 h 2057074"/>
                <a:gd name="connsiteX10" fmla="*/ 279063 w 2042989"/>
                <a:gd name="connsiteY10" fmla="*/ 1767021 h 2057074"/>
                <a:gd name="connsiteX11" fmla="*/ 279063 w 2042989"/>
                <a:gd name="connsiteY11" fmla="*/ 1243434 h 2057074"/>
                <a:gd name="connsiteX12" fmla="*/ 0 w 2042989"/>
                <a:gd name="connsiteY12" fmla="*/ 1026973 h 2057074"/>
                <a:gd name="connsiteX13" fmla="*/ 279063 w 2042989"/>
                <a:gd name="connsiteY13" fmla="*/ 810512 h 2057074"/>
                <a:gd name="connsiteX14" fmla="*/ 279063 w 2042989"/>
                <a:gd name="connsiteY14" fmla="*/ 286925 h 2057074"/>
                <a:gd name="connsiteX15" fmla="*/ 805119 w 2042989"/>
                <a:gd name="connsiteY15" fmla="*/ 286925 h 2057074"/>
                <a:gd name="connsiteX16" fmla="*/ 1019110 w 2042989"/>
                <a:gd name="connsiteY16" fmla="*/ 6 h 2057074"/>
                <a:gd name="connsiteX0" fmla="*/ 1019136 w 2043015"/>
                <a:gd name="connsiteY0" fmla="*/ 6 h 2057074"/>
                <a:gd name="connsiteX1" fmla="*/ 1233127 w 2043015"/>
                <a:gd name="connsiteY1" fmla="*/ 286925 h 2057074"/>
                <a:gd name="connsiteX2" fmla="*/ 1759183 w 2043015"/>
                <a:gd name="connsiteY2" fmla="*/ 286925 h 2057074"/>
                <a:gd name="connsiteX3" fmla="*/ 1759183 w 2043015"/>
                <a:gd name="connsiteY3" fmla="*/ 811990 h 2057074"/>
                <a:gd name="connsiteX4" fmla="*/ 2043006 w 2043015"/>
                <a:gd name="connsiteY4" fmla="*/ 1026973 h 2057074"/>
                <a:gd name="connsiteX5" fmla="*/ 1759183 w 2043015"/>
                <a:gd name="connsiteY5" fmla="*/ 1241956 h 2057074"/>
                <a:gd name="connsiteX6" fmla="*/ 1759183 w 2043015"/>
                <a:gd name="connsiteY6" fmla="*/ 1767021 h 2057074"/>
                <a:gd name="connsiteX7" fmla="*/ 1232164 w 2043015"/>
                <a:gd name="connsiteY7" fmla="*/ 1767021 h 2057074"/>
                <a:gd name="connsiteX8" fmla="*/ 1019136 w 2043015"/>
                <a:gd name="connsiteY8" fmla="*/ 2057044 h 2057074"/>
                <a:gd name="connsiteX9" fmla="*/ 806108 w 2043015"/>
                <a:gd name="connsiteY9" fmla="*/ 1767021 h 2057074"/>
                <a:gd name="connsiteX10" fmla="*/ 279089 w 2043015"/>
                <a:gd name="connsiteY10" fmla="*/ 1767021 h 2057074"/>
                <a:gd name="connsiteX11" fmla="*/ 279089 w 2043015"/>
                <a:gd name="connsiteY11" fmla="*/ 1243434 h 2057074"/>
                <a:gd name="connsiteX12" fmla="*/ 26 w 2043015"/>
                <a:gd name="connsiteY12" fmla="*/ 1026973 h 2057074"/>
                <a:gd name="connsiteX13" fmla="*/ 279089 w 2043015"/>
                <a:gd name="connsiteY13" fmla="*/ 810512 h 2057074"/>
                <a:gd name="connsiteX14" fmla="*/ 279089 w 2043015"/>
                <a:gd name="connsiteY14" fmla="*/ 286925 h 2057074"/>
                <a:gd name="connsiteX15" fmla="*/ 805145 w 2043015"/>
                <a:gd name="connsiteY15" fmla="*/ 286925 h 2057074"/>
                <a:gd name="connsiteX16" fmla="*/ 1019136 w 2043015"/>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150 w 2043029"/>
                <a:gd name="connsiteY0" fmla="*/ 6 h 2057074"/>
                <a:gd name="connsiteX1" fmla="*/ 1233141 w 2043029"/>
                <a:gd name="connsiteY1" fmla="*/ 286925 h 2057074"/>
                <a:gd name="connsiteX2" fmla="*/ 1759197 w 2043029"/>
                <a:gd name="connsiteY2" fmla="*/ 286925 h 2057074"/>
                <a:gd name="connsiteX3" fmla="*/ 1759197 w 2043029"/>
                <a:gd name="connsiteY3" fmla="*/ 811990 h 2057074"/>
                <a:gd name="connsiteX4" fmla="*/ 2043020 w 2043029"/>
                <a:gd name="connsiteY4" fmla="*/ 1026973 h 2057074"/>
                <a:gd name="connsiteX5" fmla="*/ 1759197 w 2043029"/>
                <a:gd name="connsiteY5" fmla="*/ 1241956 h 2057074"/>
                <a:gd name="connsiteX6" fmla="*/ 1759197 w 2043029"/>
                <a:gd name="connsiteY6" fmla="*/ 1767021 h 2057074"/>
                <a:gd name="connsiteX7" fmla="*/ 1232178 w 2043029"/>
                <a:gd name="connsiteY7" fmla="*/ 1767021 h 2057074"/>
                <a:gd name="connsiteX8" fmla="*/ 1019150 w 2043029"/>
                <a:gd name="connsiteY8" fmla="*/ 2057044 h 2057074"/>
                <a:gd name="connsiteX9" fmla="*/ 806122 w 2043029"/>
                <a:gd name="connsiteY9" fmla="*/ 1767021 h 2057074"/>
                <a:gd name="connsiteX10" fmla="*/ 279103 w 2043029"/>
                <a:gd name="connsiteY10" fmla="*/ 1767021 h 2057074"/>
                <a:gd name="connsiteX11" fmla="*/ 279103 w 2043029"/>
                <a:gd name="connsiteY11" fmla="*/ 1243434 h 2057074"/>
                <a:gd name="connsiteX12" fmla="*/ 40 w 2043029"/>
                <a:gd name="connsiteY12" fmla="*/ 1026973 h 2057074"/>
                <a:gd name="connsiteX13" fmla="*/ 279103 w 2043029"/>
                <a:gd name="connsiteY13" fmla="*/ 810512 h 2057074"/>
                <a:gd name="connsiteX14" fmla="*/ 279103 w 2043029"/>
                <a:gd name="connsiteY14" fmla="*/ 286925 h 2057074"/>
                <a:gd name="connsiteX15" fmla="*/ 805159 w 2043029"/>
                <a:gd name="connsiteY15" fmla="*/ 286925 h 2057074"/>
                <a:gd name="connsiteX16" fmla="*/ 1019150 w 204302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10 w 2043089"/>
                <a:gd name="connsiteY0" fmla="*/ 6 h 2057074"/>
                <a:gd name="connsiteX1" fmla="*/ 1233201 w 2043089"/>
                <a:gd name="connsiteY1" fmla="*/ 286925 h 2057074"/>
                <a:gd name="connsiteX2" fmla="*/ 1759257 w 2043089"/>
                <a:gd name="connsiteY2" fmla="*/ 286925 h 2057074"/>
                <a:gd name="connsiteX3" fmla="*/ 1759257 w 2043089"/>
                <a:gd name="connsiteY3" fmla="*/ 811990 h 2057074"/>
                <a:gd name="connsiteX4" fmla="*/ 2043080 w 2043089"/>
                <a:gd name="connsiteY4" fmla="*/ 1026973 h 2057074"/>
                <a:gd name="connsiteX5" fmla="*/ 1759257 w 2043089"/>
                <a:gd name="connsiteY5" fmla="*/ 1241956 h 2057074"/>
                <a:gd name="connsiteX6" fmla="*/ 1759257 w 2043089"/>
                <a:gd name="connsiteY6" fmla="*/ 1767021 h 2057074"/>
                <a:gd name="connsiteX7" fmla="*/ 1232238 w 2043089"/>
                <a:gd name="connsiteY7" fmla="*/ 1767021 h 2057074"/>
                <a:gd name="connsiteX8" fmla="*/ 1019210 w 2043089"/>
                <a:gd name="connsiteY8" fmla="*/ 2057044 h 2057074"/>
                <a:gd name="connsiteX9" fmla="*/ 806182 w 2043089"/>
                <a:gd name="connsiteY9" fmla="*/ 1767021 h 2057074"/>
                <a:gd name="connsiteX10" fmla="*/ 279163 w 2043089"/>
                <a:gd name="connsiteY10" fmla="*/ 1767021 h 2057074"/>
                <a:gd name="connsiteX11" fmla="*/ 279163 w 2043089"/>
                <a:gd name="connsiteY11" fmla="*/ 1243434 h 2057074"/>
                <a:gd name="connsiteX12" fmla="*/ 100 w 2043089"/>
                <a:gd name="connsiteY12" fmla="*/ 1026973 h 2057074"/>
                <a:gd name="connsiteX13" fmla="*/ 279163 w 2043089"/>
                <a:gd name="connsiteY13" fmla="*/ 810512 h 2057074"/>
                <a:gd name="connsiteX14" fmla="*/ 279163 w 2043089"/>
                <a:gd name="connsiteY14" fmla="*/ 286925 h 2057074"/>
                <a:gd name="connsiteX15" fmla="*/ 805219 w 2043089"/>
                <a:gd name="connsiteY15" fmla="*/ 286925 h 2057074"/>
                <a:gd name="connsiteX16" fmla="*/ 1019210 w 2043089"/>
                <a:gd name="connsiteY16" fmla="*/ 6 h 2057074"/>
                <a:gd name="connsiteX0" fmla="*/ 1019204 w 2043083"/>
                <a:gd name="connsiteY0" fmla="*/ 6 h 2057074"/>
                <a:gd name="connsiteX1" fmla="*/ 1233195 w 2043083"/>
                <a:gd name="connsiteY1" fmla="*/ 286925 h 2057074"/>
                <a:gd name="connsiteX2" fmla="*/ 1759251 w 2043083"/>
                <a:gd name="connsiteY2" fmla="*/ 286925 h 2057074"/>
                <a:gd name="connsiteX3" fmla="*/ 1759251 w 2043083"/>
                <a:gd name="connsiteY3" fmla="*/ 811990 h 2057074"/>
                <a:gd name="connsiteX4" fmla="*/ 2043074 w 2043083"/>
                <a:gd name="connsiteY4" fmla="*/ 1026973 h 2057074"/>
                <a:gd name="connsiteX5" fmla="*/ 1759251 w 2043083"/>
                <a:gd name="connsiteY5" fmla="*/ 1241956 h 2057074"/>
                <a:gd name="connsiteX6" fmla="*/ 1759251 w 2043083"/>
                <a:gd name="connsiteY6" fmla="*/ 1767021 h 2057074"/>
                <a:gd name="connsiteX7" fmla="*/ 1232232 w 2043083"/>
                <a:gd name="connsiteY7" fmla="*/ 1767021 h 2057074"/>
                <a:gd name="connsiteX8" fmla="*/ 1019204 w 2043083"/>
                <a:gd name="connsiteY8" fmla="*/ 2057044 h 2057074"/>
                <a:gd name="connsiteX9" fmla="*/ 806176 w 2043083"/>
                <a:gd name="connsiteY9" fmla="*/ 1767021 h 2057074"/>
                <a:gd name="connsiteX10" fmla="*/ 279157 w 2043083"/>
                <a:gd name="connsiteY10" fmla="*/ 1767021 h 2057074"/>
                <a:gd name="connsiteX11" fmla="*/ 279157 w 2043083"/>
                <a:gd name="connsiteY11" fmla="*/ 1243434 h 2057074"/>
                <a:gd name="connsiteX12" fmla="*/ 94 w 2043083"/>
                <a:gd name="connsiteY12" fmla="*/ 1026973 h 2057074"/>
                <a:gd name="connsiteX13" fmla="*/ 279157 w 2043083"/>
                <a:gd name="connsiteY13" fmla="*/ 810512 h 2057074"/>
                <a:gd name="connsiteX14" fmla="*/ 279157 w 2043083"/>
                <a:gd name="connsiteY14" fmla="*/ 286925 h 2057074"/>
                <a:gd name="connsiteX15" fmla="*/ 805213 w 2043083"/>
                <a:gd name="connsiteY15" fmla="*/ 286925 h 2057074"/>
                <a:gd name="connsiteX16" fmla="*/ 1019204 w 2043083"/>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745 w 2043624"/>
                <a:gd name="connsiteY0" fmla="*/ 6 h 2057074"/>
                <a:gd name="connsiteX1" fmla="*/ 1233736 w 2043624"/>
                <a:gd name="connsiteY1" fmla="*/ 286925 h 2057074"/>
                <a:gd name="connsiteX2" fmla="*/ 1759792 w 2043624"/>
                <a:gd name="connsiteY2" fmla="*/ 286925 h 2057074"/>
                <a:gd name="connsiteX3" fmla="*/ 1759792 w 2043624"/>
                <a:gd name="connsiteY3" fmla="*/ 811990 h 2057074"/>
                <a:gd name="connsiteX4" fmla="*/ 2043615 w 2043624"/>
                <a:gd name="connsiteY4" fmla="*/ 1026973 h 2057074"/>
                <a:gd name="connsiteX5" fmla="*/ 1759792 w 2043624"/>
                <a:gd name="connsiteY5" fmla="*/ 1241956 h 2057074"/>
                <a:gd name="connsiteX6" fmla="*/ 1759792 w 2043624"/>
                <a:gd name="connsiteY6" fmla="*/ 1767021 h 2057074"/>
                <a:gd name="connsiteX7" fmla="*/ 1232773 w 2043624"/>
                <a:gd name="connsiteY7" fmla="*/ 1767021 h 2057074"/>
                <a:gd name="connsiteX8" fmla="*/ 1019745 w 2043624"/>
                <a:gd name="connsiteY8" fmla="*/ 2057044 h 2057074"/>
                <a:gd name="connsiteX9" fmla="*/ 806717 w 2043624"/>
                <a:gd name="connsiteY9" fmla="*/ 1767021 h 2057074"/>
                <a:gd name="connsiteX10" fmla="*/ 279698 w 2043624"/>
                <a:gd name="connsiteY10" fmla="*/ 1767021 h 2057074"/>
                <a:gd name="connsiteX11" fmla="*/ 279698 w 2043624"/>
                <a:gd name="connsiteY11" fmla="*/ 1243434 h 2057074"/>
                <a:gd name="connsiteX12" fmla="*/ 635 w 2043624"/>
                <a:gd name="connsiteY12" fmla="*/ 1026973 h 2057074"/>
                <a:gd name="connsiteX13" fmla="*/ 279698 w 2043624"/>
                <a:gd name="connsiteY13" fmla="*/ 810512 h 2057074"/>
                <a:gd name="connsiteX14" fmla="*/ 279698 w 2043624"/>
                <a:gd name="connsiteY14" fmla="*/ 286925 h 2057074"/>
                <a:gd name="connsiteX15" fmla="*/ 805754 w 2043624"/>
                <a:gd name="connsiteY15" fmla="*/ 286925 h 2057074"/>
                <a:gd name="connsiteX16" fmla="*/ 1019745 w 2043624"/>
                <a:gd name="connsiteY16" fmla="*/ 6 h 2057074"/>
                <a:gd name="connsiteX0" fmla="*/ 1019936 w 2043815"/>
                <a:gd name="connsiteY0" fmla="*/ 6 h 2057074"/>
                <a:gd name="connsiteX1" fmla="*/ 1233927 w 2043815"/>
                <a:gd name="connsiteY1" fmla="*/ 286925 h 2057074"/>
                <a:gd name="connsiteX2" fmla="*/ 1759983 w 2043815"/>
                <a:gd name="connsiteY2" fmla="*/ 286925 h 2057074"/>
                <a:gd name="connsiteX3" fmla="*/ 1759983 w 2043815"/>
                <a:gd name="connsiteY3" fmla="*/ 811990 h 2057074"/>
                <a:gd name="connsiteX4" fmla="*/ 2043806 w 2043815"/>
                <a:gd name="connsiteY4" fmla="*/ 1026973 h 2057074"/>
                <a:gd name="connsiteX5" fmla="*/ 1759983 w 2043815"/>
                <a:gd name="connsiteY5" fmla="*/ 1241956 h 2057074"/>
                <a:gd name="connsiteX6" fmla="*/ 1759983 w 2043815"/>
                <a:gd name="connsiteY6" fmla="*/ 1767021 h 2057074"/>
                <a:gd name="connsiteX7" fmla="*/ 1232964 w 2043815"/>
                <a:gd name="connsiteY7" fmla="*/ 1767021 h 2057074"/>
                <a:gd name="connsiteX8" fmla="*/ 1019936 w 2043815"/>
                <a:gd name="connsiteY8" fmla="*/ 2057044 h 2057074"/>
                <a:gd name="connsiteX9" fmla="*/ 806908 w 2043815"/>
                <a:gd name="connsiteY9" fmla="*/ 1767021 h 2057074"/>
                <a:gd name="connsiteX10" fmla="*/ 279889 w 2043815"/>
                <a:gd name="connsiteY10" fmla="*/ 1767021 h 2057074"/>
                <a:gd name="connsiteX11" fmla="*/ 279889 w 2043815"/>
                <a:gd name="connsiteY11" fmla="*/ 1243434 h 2057074"/>
                <a:gd name="connsiteX12" fmla="*/ 826 w 2043815"/>
                <a:gd name="connsiteY12" fmla="*/ 1026973 h 2057074"/>
                <a:gd name="connsiteX13" fmla="*/ 279889 w 2043815"/>
                <a:gd name="connsiteY13" fmla="*/ 810512 h 2057074"/>
                <a:gd name="connsiteX14" fmla="*/ 279889 w 2043815"/>
                <a:gd name="connsiteY14" fmla="*/ 286925 h 2057074"/>
                <a:gd name="connsiteX15" fmla="*/ 805945 w 2043815"/>
                <a:gd name="connsiteY15" fmla="*/ 286925 h 2057074"/>
                <a:gd name="connsiteX16" fmla="*/ 1019936 w 2043815"/>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44 w 2043223"/>
                <a:gd name="connsiteY0" fmla="*/ 6 h 2057074"/>
                <a:gd name="connsiteX1" fmla="*/ 1233335 w 2043223"/>
                <a:gd name="connsiteY1" fmla="*/ 286925 h 2057074"/>
                <a:gd name="connsiteX2" fmla="*/ 1759391 w 2043223"/>
                <a:gd name="connsiteY2" fmla="*/ 286925 h 2057074"/>
                <a:gd name="connsiteX3" fmla="*/ 1759391 w 2043223"/>
                <a:gd name="connsiteY3" fmla="*/ 811990 h 2057074"/>
                <a:gd name="connsiteX4" fmla="*/ 2043214 w 2043223"/>
                <a:gd name="connsiteY4" fmla="*/ 1026973 h 2057074"/>
                <a:gd name="connsiteX5" fmla="*/ 1759391 w 2043223"/>
                <a:gd name="connsiteY5" fmla="*/ 1241956 h 2057074"/>
                <a:gd name="connsiteX6" fmla="*/ 1759391 w 2043223"/>
                <a:gd name="connsiteY6" fmla="*/ 1767021 h 2057074"/>
                <a:gd name="connsiteX7" fmla="*/ 1232372 w 2043223"/>
                <a:gd name="connsiteY7" fmla="*/ 1767021 h 2057074"/>
                <a:gd name="connsiteX8" fmla="*/ 1019344 w 2043223"/>
                <a:gd name="connsiteY8" fmla="*/ 2057044 h 2057074"/>
                <a:gd name="connsiteX9" fmla="*/ 806316 w 2043223"/>
                <a:gd name="connsiteY9" fmla="*/ 1767021 h 2057074"/>
                <a:gd name="connsiteX10" fmla="*/ 279297 w 2043223"/>
                <a:gd name="connsiteY10" fmla="*/ 1767021 h 2057074"/>
                <a:gd name="connsiteX11" fmla="*/ 279297 w 2043223"/>
                <a:gd name="connsiteY11" fmla="*/ 1243434 h 2057074"/>
                <a:gd name="connsiteX12" fmla="*/ 234 w 2043223"/>
                <a:gd name="connsiteY12" fmla="*/ 1026973 h 2057074"/>
                <a:gd name="connsiteX13" fmla="*/ 279297 w 2043223"/>
                <a:gd name="connsiteY13" fmla="*/ 810512 h 2057074"/>
                <a:gd name="connsiteX14" fmla="*/ 279297 w 2043223"/>
                <a:gd name="connsiteY14" fmla="*/ 286925 h 2057074"/>
                <a:gd name="connsiteX15" fmla="*/ 805353 w 2043223"/>
                <a:gd name="connsiteY15" fmla="*/ 286925 h 2057074"/>
                <a:gd name="connsiteX16" fmla="*/ 1019344 w 2043223"/>
                <a:gd name="connsiteY16" fmla="*/ 6 h 2057074"/>
                <a:gd name="connsiteX0" fmla="*/ 1019313 w 2043192"/>
                <a:gd name="connsiteY0" fmla="*/ 6 h 2057074"/>
                <a:gd name="connsiteX1" fmla="*/ 1233304 w 2043192"/>
                <a:gd name="connsiteY1" fmla="*/ 286925 h 2057074"/>
                <a:gd name="connsiteX2" fmla="*/ 1759360 w 2043192"/>
                <a:gd name="connsiteY2" fmla="*/ 286925 h 2057074"/>
                <a:gd name="connsiteX3" fmla="*/ 1759360 w 2043192"/>
                <a:gd name="connsiteY3" fmla="*/ 811990 h 2057074"/>
                <a:gd name="connsiteX4" fmla="*/ 2043183 w 2043192"/>
                <a:gd name="connsiteY4" fmla="*/ 1026973 h 2057074"/>
                <a:gd name="connsiteX5" fmla="*/ 1759360 w 2043192"/>
                <a:gd name="connsiteY5" fmla="*/ 1241956 h 2057074"/>
                <a:gd name="connsiteX6" fmla="*/ 1759360 w 2043192"/>
                <a:gd name="connsiteY6" fmla="*/ 1767021 h 2057074"/>
                <a:gd name="connsiteX7" fmla="*/ 1232341 w 2043192"/>
                <a:gd name="connsiteY7" fmla="*/ 1767021 h 2057074"/>
                <a:gd name="connsiteX8" fmla="*/ 1019313 w 2043192"/>
                <a:gd name="connsiteY8" fmla="*/ 2057044 h 2057074"/>
                <a:gd name="connsiteX9" fmla="*/ 806285 w 2043192"/>
                <a:gd name="connsiteY9" fmla="*/ 1767021 h 2057074"/>
                <a:gd name="connsiteX10" fmla="*/ 279266 w 2043192"/>
                <a:gd name="connsiteY10" fmla="*/ 1767021 h 2057074"/>
                <a:gd name="connsiteX11" fmla="*/ 279266 w 2043192"/>
                <a:gd name="connsiteY11" fmla="*/ 1243434 h 2057074"/>
                <a:gd name="connsiteX12" fmla="*/ 203 w 2043192"/>
                <a:gd name="connsiteY12" fmla="*/ 1026973 h 2057074"/>
                <a:gd name="connsiteX13" fmla="*/ 279266 w 2043192"/>
                <a:gd name="connsiteY13" fmla="*/ 810512 h 2057074"/>
                <a:gd name="connsiteX14" fmla="*/ 279266 w 2043192"/>
                <a:gd name="connsiteY14" fmla="*/ 286925 h 2057074"/>
                <a:gd name="connsiteX15" fmla="*/ 805322 w 2043192"/>
                <a:gd name="connsiteY15" fmla="*/ 286925 h 2057074"/>
                <a:gd name="connsiteX16" fmla="*/ 1019313 w 2043192"/>
                <a:gd name="connsiteY16" fmla="*/ 6 h 2057074"/>
                <a:gd name="connsiteX0" fmla="*/ 1019173 w 2043052"/>
                <a:gd name="connsiteY0" fmla="*/ 6 h 2057074"/>
                <a:gd name="connsiteX1" fmla="*/ 1233164 w 2043052"/>
                <a:gd name="connsiteY1" fmla="*/ 286925 h 2057074"/>
                <a:gd name="connsiteX2" fmla="*/ 1759220 w 2043052"/>
                <a:gd name="connsiteY2" fmla="*/ 286925 h 2057074"/>
                <a:gd name="connsiteX3" fmla="*/ 1759220 w 2043052"/>
                <a:gd name="connsiteY3" fmla="*/ 811990 h 2057074"/>
                <a:gd name="connsiteX4" fmla="*/ 2043043 w 2043052"/>
                <a:gd name="connsiteY4" fmla="*/ 1026973 h 2057074"/>
                <a:gd name="connsiteX5" fmla="*/ 1759220 w 2043052"/>
                <a:gd name="connsiteY5" fmla="*/ 1241956 h 2057074"/>
                <a:gd name="connsiteX6" fmla="*/ 1759220 w 2043052"/>
                <a:gd name="connsiteY6" fmla="*/ 1767021 h 2057074"/>
                <a:gd name="connsiteX7" fmla="*/ 1232201 w 2043052"/>
                <a:gd name="connsiteY7" fmla="*/ 1767021 h 2057074"/>
                <a:gd name="connsiteX8" fmla="*/ 1019173 w 2043052"/>
                <a:gd name="connsiteY8" fmla="*/ 2057044 h 2057074"/>
                <a:gd name="connsiteX9" fmla="*/ 806145 w 2043052"/>
                <a:gd name="connsiteY9" fmla="*/ 1767021 h 2057074"/>
                <a:gd name="connsiteX10" fmla="*/ 279126 w 2043052"/>
                <a:gd name="connsiteY10" fmla="*/ 1767021 h 2057074"/>
                <a:gd name="connsiteX11" fmla="*/ 279126 w 2043052"/>
                <a:gd name="connsiteY11" fmla="*/ 1243434 h 2057074"/>
                <a:gd name="connsiteX12" fmla="*/ 63 w 2043052"/>
                <a:gd name="connsiteY12" fmla="*/ 1026973 h 2057074"/>
                <a:gd name="connsiteX13" fmla="*/ 279126 w 2043052"/>
                <a:gd name="connsiteY13" fmla="*/ 810512 h 2057074"/>
                <a:gd name="connsiteX14" fmla="*/ 279126 w 2043052"/>
                <a:gd name="connsiteY14" fmla="*/ 286925 h 2057074"/>
                <a:gd name="connsiteX15" fmla="*/ 805182 w 2043052"/>
                <a:gd name="connsiteY15" fmla="*/ 286925 h 2057074"/>
                <a:gd name="connsiteX16" fmla="*/ 1019173 w 2043052"/>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9 w 2042998"/>
                <a:gd name="connsiteY0" fmla="*/ 6 h 2057074"/>
                <a:gd name="connsiteX1" fmla="*/ 1233110 w 2042998"/>
                <a:gd name="connsiteY1" fmla="*/ 286925 h 2057074"/>
                <a:gd name="connsiteX2" fmla="*/ 1759166 w 2042998"/>
                <a:gd name="connsiteY2" fmla="*/ 286925 h 2057074"/>
                <a:gd name="connsiteX3" fmla="*/ 1759166 w 2042998"/>
                <a:gd name="connsiteY3" fmla="*/ 811990 h 2057074"/>
                <a:gd name="connsiteX4" fmla="*/ 2042989 w 2042998"/>
                <a:gd name="connsiteY4" fmla="*/ 1026973 h 2057074"/>
                <a:gd name="connsiteX5" fmla="*/ 1759166 w 2042998"/>
                <a:gd name="connsiteY5" fmla="*/ 1241956 h 2057074"/>
                <a:gd name="connsiteX6" fmla="*/ 1759166 w 2042998"/>
                <a:gd name="connsiteY6" fmla="*/ 1767021 h 2057074"/>
                <a:gd name="connsiteX7" fmla="*/ 1232147 w 2042998"/>
                <a:gd name="connsiteY7" fmla="*/ 1767021 h 2057074"/>
                <a:gd name="connsiteX8" fmla="*/ 1019119 w 2042998"/>
                <a:gd name="connsiteY8" fmla="*/ 2057044 h 2057074"/>
                <a:gd name="connsiteX9" fmla="*/ 806091 w 2042998"/>
                <a:gd name="connsiteY9" fmla="*/ 1767021 h 2057074"/>
                <a:gd name="connsiteX10" fmla="*/ 279072 w 2042998"/>
                <a:gd name="connsiteY10" fmla="*/ 1767021 h 2057074"/>
                <a:gd name="connsiteX11" fmla="*/ 279072 w 2042998"/>
                <a:gd name="connsiteY11" fmla="*/ 1243434 h 2057074"/>
                <a:gd name="connsiteX12" fmla="*/ 9 w 2042998"/>
                <a:gd name="connsiteY12" fmla="*/ 1026973 h 2057074"/>
                <a:gd name="connsiteX13" fmla="*/ 279072 w 2042998"/>
                <a:gd name="connsiteY13" fmla="*/ 810512 h 2057074"/>
                <a:gd name="connsiteX14" fmla="*/ 279072 w 2042998"/>
                <a:gd name="connsiteY14" fmla="*/ 286925 h 2057074"/>
                <a:gd name="connsiteX15" fmla="*/ 805128 w 2042998"/>
                <a:gd name="connsiteY15" fmla="*/ 286925 h 2057074"/>
                <a:gd name="connsiteX16" fmla="*/ 1019119 w 2042998"/>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1019118 w 2042997"/>
                <a:gd name="connsiteY0" fmla="*/ 6 h 2057074"/>
                <a:gd name="connsiteX1" fmla="*/ 1233109 w 2042997"/>
                <a:gd name="connsiteY1" fmla="*/ 286925 h 2057074"/>
                <a:gd name="connsiteX2" fmla="*/ 1759165 w 2042997"/>
                <a:gd name="connsiteY2" fmla="*/ 286925 h 2057074"/>
                <a:gd name="connsiteX3" fmla="*/ 1759165 w 2042997"/>
                <a:gd name="connsiteY3" fmla="*/ 811990 h 2057074"/>
                <a:gd name="connsiteX4" fmla="*/ 2042988 w 2042997"/>
                <a:gd name="connsiteY4" fmla="*/ 1026973 h 2057074"/>
                <a:gd name="connsiteX5" fmla="*/ 1759165 w 2042997"/>
                <a:gd name="connsiteY5" fmla="*/ 1241956 h 2057074"/>
                <a:gd name="connsiteX6" fmla="*/ 1759165 w 2042997"/>
                <a:gd name="connsiteY6" fmla="*/ 1767021 h 2057074"/>
                <a:gd name="connsiteX7" fmla="*/ 1232146 w 2042997"/>
                <a:gd name="connsiteY7" fmla="*/ 1767021 h 2057074"/>
                <a:gd name="connsiteX8" fmla="*/ 1019118 w 2042997"/>
                <a:gd name="connsiteY8" fmla="*/ 2057044 h 2057074"/>
                <a:gd name="connsiteX9" fmla="*/ 806090 w 2042997"/>
                <a:gd name="connsiteY9" fmla="*/ 1767021 h 2057074"/>
                <a:gd name="connsiteX10" fmla="*/ 279071 w 2042997"/>
                <a:gd name="connsiteY10" fmla="*/ 1767021 h 2057074"/>
                <a:gd name="connsiteX11" fmla="*/ 279071 w 2042997"/>
                <a:gd name="connsiteY11" fmla="*/ 1243434 h 2057074"/>
                <a:gd name="connsiteX12" fmla="*/ 8 w 2042997"/>
                <a:gd name="connsiteY12" fmla="*/ 1026973 h 2057074"/>
                <a:gd name="connsiteX13" fmla="*/ 279071 w 2042997"/>
                <a:gd name="connsiteY13" fmla="*/ 810512 h 2057074"/>
                <a:gd name="connsiteX14" fmla="*/ 279071 w 2042997"/>
                <a:gd name="connsiteY14" fmla="*/ 286925 h 2057074"/>
                <a:gd name="connsiteX15" fmla="*/ 805127 w 2042997"/>
                <a:gd name="connsiteY15" fmla="*/ 286925 h 2057074"/>
                <a:gd name="connsiteX16" fmla="*/ 1019118 w 2042997"/>
                <a:gd name="connsiteY16" fmla="*/ 6 h 2057074"/>
                <a:gd name="connsiteX0" fmla="*/ 1019118 w 2042997"/>
                <a:gd name="connsiteY0" fmla="*/ 6 h 1767021"/>
                <a:gd name="connsiteX1" fmla="*/ 1233109 w 2042997"/>
                <a:gd name="connsiteY1" fmla="*/ 286925 h 1767021"/>
                <a:gd name="connsiteX2" fmla="*/ 1759165 w 2042997"/>
                <a:gd name="connsiteY2" fmla="*/ 286925 h 1767021"/>
                <a:gd name="connsiteX3" fmla="*/ 1759165 w 2042997"/>
                <a:gd name="connsiteY3" fmla="*/ 811990 h 1767021"/>
                <a:gd name="connsiteX4" fmla="*/ 2042988 w 2042997"/>
                <a:gd name="connsiteY4" fmla="*/ 1026973 h 1767021"/>
                <a:gd name="connsiteX5" fmla="*/ 1759165 w 2042997"/>
                <a:gd name="connsiteY5" fmla="*/ 1241956 h 1767021"/>
                <a:gd name="connsiteX6" fmla="*/ 1759165 w 2042997"/>
                <a:gd name="connsiteY6" fmla="*/ 1767021 h 1767021"/>
                <a:gd name="connsiteX7" fmla="*/ 1232146 w 2042997"/>
                <a:gd name="connsiteY7" fmla="*/ 1767021 h 1767021"/>
                <a:gd name="connsiteX8" fmla="*/ 806090 w 2042997"/>
                <a:gd name="connsiteY8" fmla="*/ 1767021 h 1767021"/>
                <a:gd name="connsiteX9" fmla="*/ 279071 w 2042997"/>
                <a:gd name="connsiteY9" fmla="*/ 1767021 h 1767021"/>
                <a:gd name="connsiteX10" fmla="*/ 279071 w 2042997"/>
                <a:gd name="connsiteY10" fmla="*/ 1243434 h 1767021"/>
                <a:gd name="connsiteX11" fmla="*/ 8 w 2042997"/>
                <a:gd name="connsiteY11" fmla="*/ 1026973 h 1767021"/>
                <a:gd name="connsiteX12" fmla="*/ 279071 w 2042997"/>
                <a:gd name="connsiteY12" fmla="*/ 810512 h 1767021"/>
                <a:gd name="connsiteX13" fmla="*/ 279071 w 2042997"/>
                <a:gd name="connsiteY13" fmla="*/ 286925 h 1767021"/>
                <a:gd name="connsiteX14" fmla="*/ 805127 w 2042997"/>
                <a:gd name="connsiteY14" fmla="*/ 286925 h 1767021"/>
                <a:gd name="connsiteX15" fmla="*/ 1019118 w 2042997"/>
                <a:gd name="connsiteY15" fmla="*/ 6 h 176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2997" h="1767021">
                  <a:moveTo>
                    <a:pt x="1019118" y="6"/>
                  </a:moveTo>
                  <a:cubicBezTo>
                    <a:pt x="1168492" y="-1006"/>
                    <a:pt x="1277102" y="145877"/>
                    <a:pt x="1233109" y="286925"/>
                  </a:cubicBezTo>
                  <a:lnTo>
                    <a:pt x="1759165" y="286925"/>
                  </a:lnTo>
                  <a:lnTo>
                    <a:pt x="1759165" y="811990"/>
                  </a:lnTo>
                  <a:cubicBezTo>
                    <a:pt x="1868117" y="780859"/>
                    <a:pt x="2040889" y="843175"/>
                    <a:pt x="2042988" y="1026973"/>
                  </a:cubicBezTo>
                  <a:cubicBezTo>
                    <a:pt x="2043999" y="1115458"/>
                    <a:pt x="1961851" y="1290730"/>
                    <a:pt x="1759165" y="1241956"/>
                  </a:cubicBezTo>
                  <a:lnTo>
                    <a:pt x="1759165" y="1767021"/>
                  </a:lnTo>
                  <a:lnTo>
                    <a:pt x="1232146" y="1767021"/>
                  </a:lnTo>
                  <a:lnTo>
                    <a:pt x="806090" y="1767021"/>
                  </a:lnTo>
                  <a:lnTo>
                    <a:pt x="279071" y="1767021"/>
                  </a:lnTo>
                  <a:lnTo>
                    <a:pt x="279071" y="1243434"/>
                  </a:lnTo>
                  <a:cubicBezTo>
                    <a:pt x="116727" y="1281242"/>
                    <a:pt x="-1152" y="1162975"/>
                    <a:pt x="8" y="1026973"/>
                  </a:cubicBezTo>
                  <a:cubicBezTo>
                    <a:pt x="970" y="914240"/>
                    <a:pt x="86739" y="776082"/>
                    <a:pt x="279071" y="810512"/>
                  </a:cubicBezTo>
                  <a:lnTo>
                    <a:pt x="279071" y="286925"/>
                  </a:lnTo>
                  <a:lnTo>
                    <a:pt x="805127" y="286925"/>
                  </a:lnTo>
                  <a:cubicBezTo>
                    <a:pt x="749760" y="117179"/>
                    <a:pt x="879576" y="951"/>
                    <a:pt x="1019118" y="6"/>
                  </a:cubicBezTo>
                  <a:close/>
                </a:path>
              </a:pathLst>
            </a:custGeom>
            <a:solidFill>
              <a:srgbClr val="02A1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3" name="TextBox 39">
              <a:extLst>
                <a:ext uri="{FF2B5EF4-FFF2-40B4-BE49-F238E27FC236}">
                  <a16:creationId xmlns="" xmlns:a16="http://schemas.microsoft.com/office/drawing/2014/main" id="{706703FD-629D-4683-8B44-B6B6936411C1}"/>
                </a:ext>
              </a:extLst>
            </p:cNvPr>
            <p:cNvSpPr txBox="1"/>
            <p:nvPr/>
          </p:nvSpPr>
          <p:spPr>
            <a:xfrm>
              <a:off x="4728106" y="5157924"/>
              <a:ext cx="1701451" cy="584775"/>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Objectifs du Club dans RCC</a:t>
              </a:r>
            </a:p>
          </p:txBody>
        </p:sp>
      </p:grpSp>
      <p:grpSp>
        <p:nvGrpSpPr>
          <p:cNvPr id="7" name="Groupe 6">
            <a:extLst>
              <a:ext uri="{FF2B5EF4-FFF2-40B4-BE49-F238E27FC236}">
                <a16:creationId xmlns="" xmlns:a16="http://schemas.microsoft.com/office/drawing/2014/main" id="{FE846F9E-4343-411C-962C-A0A3FC7F4E50}"/>
              </a:ext>
            </a:extLst>
          </p:cNvPr>
          <p:cNvGrpSpPr/>
          <p:nvPr/>
        </p:nvGrpSpPr>
        <p:grpSpPr>
          <a:xfrm>
            <a:off x="2880352" y="3971787"/>
            <a:ext cx="2040005" cy="2040006"/>
            <a:chOff x="1501282" y="4430309"/>
            <a:chExt cx="2040005" cy="2040006"/>
          </a:xfrm>
        </p:grpSpPr>
        <p:sp>
          <p:nvSpPr>
            <p:cNvPr id="192" name="Freeform 46">
              <a:extLst>
                <a:ext uri="{FF2B5EF4-FFF2-40B4-BE49-F238E27FC236}">
                  <a16:creationId xmlns="" xmlns:a16="http://schemas.microsoft.com/office/drawing/2014/main" id="{7800E410-90E6-4785-8355-0530B431F4A8}"/>
                </a:ext>
              </a:extLst>
            </p:cNvPr>
            <p:cNvSpPr/>
            <p:nvPr/>
          </p:nvSpPr>
          <p:spPr>
            <a:xfrm>
              <a:off x="1501282" y="4430309"/>
              <a:ext cx="2040005" cy="2040006"/>
            </a:xfrm>
            <a:custGeom>
              <a:avLst/>
              <a:gdLst>
                <a:gd name="connsiteX0" fmla="*/ 0 w 2040005"/>
                <a:gd name="connsiteY0" fmla="*/ 0 h 2040006"/>
                <a:gd name="connsiteX1" fmla="*/ 723288 w 2040005"/>
                <a:gd name="connsiteY1" fmla="*/ 0 h 2040006"/>
                <a:gd name="connsiteX2" fmla="*/ 1020003 w 2040005"/>
                <a:gd name="connsiteY2" fmla="*/ 389750 h 2040006"/>
                <a:gd name="connsiteX3" fmla="*/ 1316718 w 2040005"/>
                <a:gd name="connsiteY3" fmla="*/ 0 h 2040006"/>
                <a:gd name="connsiteX4" fmla="*/ 2040005 w 2040005"/>
                <a:gd name="connsiteY4" fmla="*/ 0 h 2040006"/>
                <a:gd name="connsiteX5" fmla="*/ 2040005 w 2040005"/>
                <a:gd name="connsiteY5" fmla="*/ 731296 h 2040006"/>
                <a:gd name="connsiteX6" fmla="*/ 1624328 w 2040005"/>
                <a:gd name="connsiteY6" fmla="*/ 1020003 h 2040006"/>
                <a:gd name="connsiteX7" fmla="*/ 2040005 w 2040005"/>
                <a:gd name="connsiteY7" fmla="*/ 1308709 h 2040006"/>
                <a:gd name="connsiteX8" fmla="*/ 2040005 w 2040005"/>
                <a:gd name="connsiteY8" fmla="*/ 2040006 h 2040006"/>
                <a:gd name="connsiteX9" fmla="*/ 0 w 2040005"/>
                <a:gd name="connsiteY9" fmla="*/ 2040006 h 2040006"/>
                <a:gd name="connsiteX10" fmla="*/ 0 w 2040005"/>
                <a:gd name="connsiteY10" fmla="*/ 0 h 20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0005" h="2040006">
                  <a:moveTo>
                    <a:pt x="0" y="0"/>
                  </a:moveTo>
                  <a:lnTo>
                    <a:pt x="723288" y="0"/>
                  </a:lnTo>
                  <a:cubicBezTo>
                    <a:pt x="667336" y="248530"/>
                    <a:pt x="863700" y="388360"/>
                    <a:pt x="1020003" y="389750"/>
                  </a:cubicBezTo>
                  <a:cubicBezTo>
                    <a:pt x="1172008" y="391100"/>
                    <a:pt x="1390535" y="249466"/>
                    <a:pt x="1316718" y="0"/>
                  </a:cubicBezTo>
                  <a:lnTo>
                    <a:pt x="2040005" y="0"/>
                  </a:lnTo>
                  <a:lnTo>
                    <a:pt x="2040005" y="731296"/>
                  </a:lnTo>
                  <a:cubicBezTo>
                    <a:pt x="1805898" y="643024"/>
                    <a:pt x="1618440" y="848083"/>
                    <a:pt x="1624328" y="1020003"/>
                  </a:cubicBezTo>
                  <a:cubicBezTo>
                    <a:pt x="1631311" y="1223878"/>
                    <a:pt x="1802690" y="1382522"/>
                    <a:pt x="2040005" y="1308709"/>
                  </a:cubicBezTo>
                  <a:lnTo>
                    <a:pt x="2040005" y="2040006"/>
                  </a:lnTo>
                  <a:lnTo>
                    <a:pt x="0" y="2040006"/>
                  </a:lnTo>
                  <a:lnTo>
                    <a:pt x="0" y="0"/>
                  </a:lnTo>
                  <a:close/>
                </a:path>
              </a:pathLst>
            </a:custGeom>
            <a:solidFill>
              <a:srgbClr val="DE2D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Arial" panose="020B0604020202020204" pitchFamily="34" charset="0"/>
                <a:cs typeface="Arial" panose="020B0604020202020204" pitchFamily="34" charset="0"/>
              </a:endParaRPr>
            </a:p>
          </p:txBody>
        </p:sp>
        <p:sp>
          <p:nvSpPr>
            <p:cNvPr id="160" name="TextBox 42">
              <a:extLst>
                <a:ext uri="{FF2B5EF4-FFF2-40B4-BE49-F238E27FC236}">
                  <a16:creationId xmlns="" xmlns:a16="http://schemas.microsoft.com/office/drawing/2014/main" id="{9DD6BD89-661C-453B-B7E8-2DC30E0A3F16}"/>
                </a:ext>
              </a:extLst>
            </p:cNvPr>
            <p:cNvSpPr txBox="1"/>
            <p:nvPr/>
          </p:nvSpPr>
          <p:spPr>
            <a:xfrm>
              <a:off x="1567838" y="5108927"/>
              <a:ext cx="1701451" cy="830997"/>
            </a:xfrm>
            <a:prstGeom prst="rect">
              <a:avLst/>
            </a:prstGeom>
            <a:noFill/>
          </p:spPr>
          <p:txBody>
            <a:bodyPr wrap="square" rtlCol="0">
              <a:spAutoFit/>
            </a:bodyPr>
            <a:lstStyle/>
            <a:p>
              <a:pPr algn="ctr"/>
              <a:r>
                <a:rPr lang="fr-FR" sz="1600" b="1">
                  <a:solidFill>
                    <a:schemeClr val="bg1"/>
                  </a:solidFill>
                  <a:latin typeface="Arial" panose="020B0604020202020204" pitchFamily="34" charset="0"/>
                  <a:ea typeface="Cambria Math" panose="02040503050406030204" pitchFamily="18" charset="0"/>
                  <a:cs typeface="Arial" panose="020B0604020202020204" pitchFamily="34" charset="0"/>
                </a:rPr>
                <a:t>Liste des membres &amp; Dirigeants Elus</a:t>
              </a:r>
            </a:p>
          </p:txBody>
        </p:sp>
      </p:grpSp>
    </p:spTree>
    <p:extLst>
      <p:ext uri="{BB962C8B-B14F-4D97-AF65-F5344CB8AC3E}">
        <p14:creationId xmlns="" xmlns:p14="http://schemas.microsoft.com/office/powerpoint/2010/main" val="10406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7">
            <a:extLst>
              <a:ext uri="{FF2B5EF4-FFF2-40B4-BE49-F238E27FC236}">
                <a16:creationId xmlns="" xmlns:a16="http://schemas.microsoft.com/office/drawing/2014/main" id="{794A0022-AFD8-4F52-9B37-CE391EBFDDC4}"/>
              </a:ext>
            </a:extLst>
          </p:cNvPr>
          <p:cNvSpPr/>
          <p:nvPr/>
        </p:nvSpPr>
        <p:spPr>
          <a:xfrm>
            <a:off x="2249959" y="3086299"/>
            <a:ext cx="2072816" cy="715352"/>
          </a:xfrm>
          <a:custGeom>
            <a:avLst/>
            <a:gdLst>
              <a:gd name="connsiteX0" fmla="*/ 0 w 2119393"/>
              <a:gd name="connsiteY0" fmla="*/ 0 h 960089"/>
              <a:gd name="connsiteX1" fmla="*/ 2119393 w 2119393"/>
              <a:gd name="connsiteY1" fmla="*/ 0 h 960089"/>
              <a:gd name="connsiteX2" fmla="*/ 2119393 w 2119393"/>
              <a:gd name="connsiteY2" fmla="*/ 960089 h 960089"/>
              <a:gd name="connsiteX3" fmla="*/ 0 w 2119393"/>
              <a:gd name="connsiteY3" fmla="*/ 960089 h 960089"/>
              <a:gd name="connsiteX4" fmla="*/ 0 w 2119393"/>
              <a:gd name="connsiteY4" fmla="*/ 0 h 960089"/>
              <a:gd name="connsiteX0" fmla="*/ 0 w 2119393"/>
              <a:gd name="connsiteY0" fmla="*/ 0 h 1607789"/>
              <a:gd name="connsiteX1" fmla="*/ 2119393 w 2119393"/>
              <a:gd name="connsiteY1" fmla="*/ 0 h 1607789"/>
              <a:gd name="connsiteX2" fmla="*/ 2119393 w 2119393"/>
              <a:gd name="connsiteY2" fmla="*/ 960089 h 1607789"/>
              <a:gd name="connsiteX3" fmla="*/ 95250 w 2119393"/>
              <a:gd name="connsiteY3" fmla="*/ 1607789 h 1607789"/>
              <a:gd name="connsiteX4" fmla="*/ 0 w 2119393"/>
              <a:gd name="connsiteY4" fmla="*/ 0 h 1607789"/>
              <a:gd name="connsiteX0" fmla="*/ 0 w 2057480"/>
              <a:gd name="connsiteY0" fmla="*/ 664369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664369 h 1607789"/>
              <a:gd name="connsiteX0" fmla="*/ 0 w 2064624"/>
              <a:gd name="connsiteY0" fmla="*/ 669131 h 1607789"/>
              <a:gd name="connsiteX1" fmla="*/ 2064624 w 2064624"/>
              <a:gd name="connsiteY1" fmla="*/ 0 h 1607789"/>
              <a:gd name="connsiteX2" fmla="*/ 2064624 w 2064624"/>
              <a:gd name="connsiteY2" fmla="*/ 960089 h 1607789"/>
              <a:gd name="connsiteX3" fmla="*/ 40481 w 2064624"/>
              <a:gd name="connsiteY3" fmla="*/ 1607789 h 1607789"/>
              <a:gd name="connsiteX4" fmla="*/ 0 w 2064624"/>
              <a:gd name="connsiteY4" fmla="*/ 669131 h 1607789"/>
              <a:gd name="connsiteX0" fmla="*/ 0 w 2071767"/>
              <a:gd name="connsiteY0" fmla="*/ 671512 h 1607789"/>
              <a:gd name="connsiteX1" fmla="*/ 2071767 w 2071767"/>
              <a:gd name="connsiteY1" fmla="*/ 0 h 1607789"/>
              <a:gd name="connsiteX2" fmla="*/ 2071767 w 2071767"/>
              <a:gd name="connsiteY2" fmla="*/ 960089 h 1607789"/>
              <a:gd name="connsiteX3" fmla="*/ 47624 w 2071767"/>
              <a:gd name="connsiteY3" fmla="*/ 1607789 h 1607789"/>
              <a:gd name="connsiteX4" fmla="*/ 0 w 2071767"/>
              <a:gd name="connsiteY4" fmla="*/ 671512 h 1607789"/>
              <a:gd name="connsiteX0" fmla="*/ 0 w 2207499"/>
              <a:gd name="connsiteY0" fmla="*/ 678656 h 1607789"/>
              <a:gd name="connsiteX1" fmla="*/ 2207499 w 2207499"/>
              <a:gd name="connsiteY1" fmla="*/ 0 h 1607789"/>
              <a:gd name="connsiteX2" fmla="*/ 2207499 w 2207499"/>
              <a:gd name="connsiteY2" fmla="*/ 960089 h 1607789"/>
              <a:gd name="connsiteX3" fmla="*/ 183356 w 2207499"/>
              <a:gd name="connsiteY3" fmla="*/ 1607789 h 1607789"/>
              <a:gd name="connsiteX4" fmla="*/ 0 w 2207499"/>
              <a:gd name="connsiteY4" fmla="*/ 678656 h 1607789"/>
              <a:gd name="connsiteX0" fmla="*/ 0 w 2057480"/>
              <a:gd name="connsiteY0" fmla="*/ 707231 h 1607789"/>
              <a:gd name="connsiteX1" fmla="*/ 2057480 w 2057480"/>
              <a:gd name="connsiteY1" fmla="*/ 0 h 1607789"/>
              <a:gd name="connsiteX2" fmla="*/ 2057480 w 2057480"/>
              <a:gd name="connsiteY2" fmla="*/ 960089 h 1607789"/>
              <a:gd name="connsiteX3" fmla="*/ 33337 w 2057480"/>
              <a:gd name="connsiteY3" fmla="*/ 1607789 h 1607789"/>
              <a:gd name="connsiteX4" fmla="*/ 0 w 2057480"/>
              <a:gd name="connsiteY4" fmla="*/ 707231 h 1607789"/>
              <a:gd name="connsiteX0" fmla="*/ 0 w 2052717"/>
              <a:gd name="connsiteY0" fmla="*/ 1059656 h 1607789"/>
              <a:gd name="connsiteX1" fmla="*/ 2052717 w 2052717"/>
              <a:gd name="connsiteY1" fmla="*/ 0 h 1607789"/>
              <a:gd name="connsiteX2" fmla="*/ 2052717 w 2052717"/>
              <a:gd name="connsiteY2" fmla="*/ 960089 h 1607789"/>
              <a:gd name="connsiteX3" fmla="*/ 28574 w 2052717"/>
              <a:gd name="connsiteY3" fmla="*/ 1607789 h 1607789"/>
              <a:gd name="connsiteX4" fmla="*/ 0 w 2052717"/>
              <a:gd name="connsiteY4" fmla="*/ 1059656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0811"/>
              <a:gd name="connsiteY0" fmla="*/ 1285875 h 1607789"/>
              <a:gd name="connsiteX1" fmla="*/ 2040811 w 2040811"/>
              <a:gd name="connsiteY1" fmla="*/ 0 h 1607789"/>
              <a:gd name="connsiteX2" fmla="*/ 2040811 w 2040811"/>
              <a:gd name="connsiteY2" fmla="*/ 960089 h 1607789"/>
              <a:gd name="connsiteX3" fmla="*/ 16668 w 2040811"/>
              <a:gd name="connsiteY3" fmla="*/ 1607789 h 1607789"/>
              <a:gd name="connsiteX4" fmla="*/ 0 w 2040811"/>
              <a:gd name="connsiteY4" fmla="*/ 1285875 h 1607789"/>
              <a:gd name="connsiteX0" fmla="*/ 0 w 2045574"/>
              <a:gd name="connsiteY0" fmla="*/ 1285875 h 1607789"/>
              <a:gd name="connsiteX1" fmla="*/ 2045574 w 2045574"/>
              <a:gd name="connsiteY1" fmla="*/ 0 h 1607789"/>
              <a:gd name="connsiteX2" fmla="*/ 2045574 w 2045574"/>
              <a:gd name="connsiteY2" fmla="*/ 960089 h 1607789"/>
              <a:gd name="connsiteX3" fmla="*/ 21431 w 2045574"/>
              <a:gd name="connsiteY3" fmla="*/ 1607789 h 1607789"/>
              <a:gd name="connsiteX4" fmla="*/ 0 w 2045574"/>
              <a:gd name="connsiteY4" fmla="*/ 1285875 h 1607789"/>
              <a:gd name="connsiteX0" fmla="*/ 2382 w 2047956"/>
              <a:gd name="connsiteY0" fmla="*/ 1285875 h 1607789"/>
              <a:gd name="connsiteX1" fmla="*/ 2047956 w 2047956"/>
              <a:gd name="connsiteY1" fmla="*/ 0 h 1607789"/>
              <a:gd name="connsiteX2" fmla="*/ 2047956 w 2047956"/>
              <a:gd name="connsiteY2" fmla="*/ 960089 h 1607789"/>
              <a:gd name="connsiteX3" fmla="*/ 0 w 2047956"/>
              <a:gd name="connsiteY3" fmla="*/ 1607789 h 1607789"/>
              <a:gd name="connsiteX4" fmla="*/ 2382 w 2047956"/>
              <a:gd name="connsiteY4" fmla="*/ 1285875 h 1607789"/>
              <a:gd name="connsiteX0" fmla="*/ 0 w 2050336"/>
              <a:gd name="connsiteY0" fmla="*/ 1281113 h 1607789"/>
              <a:gd name="connsiteX1" fmla="*/ 2050336 w 2050336"/>
              <a:gd name="connsiteY1" fmla="*/ 0 h 1607789"/>
              <a:gd name="connsiteX2" fmla="*/ 2050336 w 2050336"/>
              <a:gd name="connsiteY2" fmla="*/ 960089 h 1607789"/>
              <a:gd name="connsiteX3" fmla="*/ 2380 w 2050336"/>
              <a:gd name="connsiteY3" fmla="*/ 1607789 h 1607789"/>
              <a:gd name="connsiteX4" fmla="*/ 0 w 2050336"/>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7195 w 2057531"/>
              <a:gd name="connsiteY0" fmla="*/ 1281113 h 1607789"/>
              <a:gd name="connsiteX1" fmla="*/ 2057531 w 2057531"/>
              <a:gd name="connsiteY1" fmla="*/ 0 h 1607789"/>
              <a:gd name="connsiteX2" fmla="*/ 2057531 w 2057531"/>
              <a:gd name="connsiteY2" fmla="*/ 960089 h 1607789"/>
              <a:gd name="connsiteX3" fmla="*/ 50 w 2057531"/>
              <a:gd name="connsiteY3" fmla="*/ 1607789 h 1607789"/>
              <a:gd name="connsiteX4" fmla="*/ 7195 w 2057531"/>
              <a:gd name="connsiteY4" fmla="*/ 1281113 h 1607789"/>
              <a:gd name="connsiteX0" fmla="*/ 2487 w 2057586"/>
              <a:gd name="connsiteY0" fmla="*/ 1281113 h 1607789"/>
              <a:gd name="connsiteX1" fmla="*/ 2057586 w 2057586"/>
              <a:gd name="connsiteY1" fmla="*/ 0 h 1607789"/>
              <a:gd name="connsiteX2" fmla="*/ 2057586 w 2057586"/>
              <a:gd name="connsiteY2" fmla="*/ 960089 h 1607789"/>
              <a:gd name="connsiteX3" fmla="*/ 105 w 2057586"/>
              <a:gd name="connsiteY3" fmla="*/ 1607789 h 1607789"/>
              <a:gd name="connsiteX4" fmla="*/ 2487 w 2057586"/>
              <a:gd name="connsiteY4" fmla="*/ 1281113 h 1607789"/>
              <a:gd name="connsiteX0" fmla="*/ 229 w 2055328"/>
              <a:gd name="connsiteY0" fmla="*/ 1281113 h 1607789"/>
              <a:gd name="connsiteX1" fmla="*/ 2055328 w 2055328"/>
              <a:gd name="connsiteY1" fmla="*/ 0 h 1607789"/>
              <a:gd name="connsiteX2" fmla="*/ 2055328 w 2055328"/>
              <a:gd name="connsiteY2" fmla="*/ 960089 h 1607789"/>
              <a:gd name="connsiteX3" fmla="*/ 229 w 2055328"/>
              <a:gd name="connsiteY3" fmla="*/ 1607789 h 1607789"/>
              <a:gd name="connsiteX4" fmla="*/ 229 w 2055328"/>
              <a:gd name="connsiteY4" fmla="*/ 1281113 h 1607789"/>
              <a:gd name="connsiteX0" fmla="*/ 0 w 2058274"/>
              <a:gd name="connsiteY0" fmla="*/ 1281113 h 1607789"/>
              <a:gd name="connsiteX1" fmla="*/ 2058274 w 2058274"/>
              <a:gd name="connsiteY1" fmla="*/ 0 h 1607789"/>
              <a:gd name="connsiteX2" fmla="*/ 2058274 w 2058274"/>
              <a:gd name="connsiteY2" fmla="*/ 960089 h 1607789"/>
              <a:gd name="connsiteX3" fmla="*/ 3175 w 2058274"/>
              <a:gd name="connsiteY3" fmla="*/ 1607789 h 1607789"/>
              <a:gd name="connsiteX4" fmla="*/ 0 w 2058274"/>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1715 w 2059989"/>
              <a:gd name="connsiteY0" fmla="*/ 1281113 h 1607789"/>
              <a:gd name="connsiteX1" fmla="*/ 2059989 w 2059989"/>
              <a:gd name="connsiteY1" fmla="*/ 0 h 1607789"/>
              <a:gd name="connsiteX2" fmla="*/ 2059989 w 2059989"/>
              <a:gd name="connsiteY2" fmla="*/ 960089 h 1607789"/>
              <a:gd name="connsiteX3" fmla="*/ 128 w 2059989"/>
              <a:gd name="connsiteY3" fmla="*/ 1607789 h 1607789"/>
              <a:gd name="connsiteX4" fmla="*/ 1715 w 2059989"/>
              <a:gd name="connsiteY4" fmla="*/ 1281113 h 1607789"/>
              <a:gd name="connsiteX0" fmla="*/ 0 w 2058274"/>
              <a:gd name="connsiteY0" fmla="*/ 1281113 h 1605408"/>
              <a:gd name="connsiteX1" fmla="*/ 2058274 w 2058274"/>
              <a:gd name="connsiteY1" fmla="*/ 0 h 1605408"/>
              <a:gd name="connsiteX2" fmla="*/ 2058274 w 2058274"/>
              <a:gd name="connsiteY2" fmla="*/ 960089 h 1605408"/>
              <a:gd name="connsiteX3" fmla="*/ 794 w 2058274"/>
              <a:gd name="connsiteY3" fmla="*/ 1605408 h 1605408"/>
              <a:gd name="connsiteX4" fmla="*/ 0 w 2058274"/>
              <a:gd name="connsiteY4" fmla="*/ 1281113 h 1605408"/>
              <a:gd name="connsiteX0" fmla="*/ 0 w 2058274"/>
              <a:gd name="connsiteY0" fmla="*/ 128111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81113 h 1611758"/>
              <a:gd name="connsiteX0" fmla="*/ 0 w 2058274"/>
              <a:gd name="connsiteY0" fmla="*/ 1249363 h 1611758"/>
              <a:gd name="connsiteX1" fmla="*/ 2058274 w 2058274"/>
              <a:gd name="connsiteY1" fmla="*/ 0 h 1611758"/>
              <a:gd name="connsiteX2" fmla="*/ 2058274 w 2058274"/>
              <a:gd name="connsiteY2" fmla="*/ 960089 h 1611758"/>
              <a:gd name="connsiteX3" fmla="*/ 794 w 2058274"/>
              <a:gd name="connsiteY3" fmla="*/ 1611758 h 1611758"/>
              <a:gd name="connsiteX4" fmla="*/ 0 w 2058274"/>
              <a:gd name="connsiteY4" fmla="*/ 1249363 h 1611758"/>
              <a:gd name="connsiteX0" fmla="*/ 0 w 2058274"/>
              <a:gd name="connsiteY0" fmla="*/ 1249363 h 1602233"/>
              <a:gd name="connsiteX1" fmla="*/ 2058274 w 2058274"/>
              <a:gd name="connsiteY1" fmla="*/ 0 h 1602233"/>
              <a:gd name="connsiteX2" fmla="*/ 2058274 w 2058274"/>
              <a:gd name="connsiteY2" fmla="*/ 960089 h 1602233"/>
              <a:gd name="connsiteX3" fmla="*/ 794 w 2058274"/>
              <a:gd name="connsiteY3" fmla="*/ 1602233 h 1602233"/>
              <a:gd name="connsiteX4" fmla="*/ 0 w 2058274"/>
              <a:gd name="connsiteY4" fmla="*/ 1249363 h 1602233"/>
              <a:gd name="connsiteX0" fmla="*/ 0 w 2060655"/>
              <a:gd name="connsiteY0" fmla="*/ 1204119 h 1602233"/>
              <a:gd name="connsiteX1" fmla="*/ 2060655 w 2060655"/>
              <a:gd name="connsiteY1" fmla="*/ 0 h 1602233"/>
              <a:gd name="connsiteX2" fmla="*/ 2060655 w 2060655"/>
              <a:gd name="connsiteY2" fmla="*/ 960089 h 1602233"/>
              <a:gd name="connsiteX3" fmla="*/ 3175 w 2060655"/>
              <a:gd name="connsiteY3" fmla="*/ 1602233 h 1602233"/>
              <a:gd name="connsiteX4" fmla="*/ 0 w 2060655"/>
              <a:gd name="connsiteY4" fmla="*/ 1204119 h 1602233"/>
              <a:gd name="connsiteX0" fmla="*/ 0 w 2060655"/>
              <a:gd name="connsiteY0" fmla="*/ 1204119 h 1604615"/>
              <a:gd name="connsiteX1" fmla="*/ 2060655 w 2060655"/>
              <a:gd name="connsiteY1" fmla="*/ 0 h 1604615"/>
              <a:gd name="connsiteX2" fmla="*/ 2060655 w 2060655"/>
              <a:gd name="connsiteY2" fmla="*/ 960089 h 1604615"/>
              <a:gd name="connsiteX3" fmla="*/ 794 w 2060655"/>
              <a:gd name="connsiteY3" fmla="*/ 1604615 h 1604615"/>
              <a:gd name="connsiteX4" fmla="*/ 0 w 2060655"/>
              <a:gd name="connsiteY4" fmla="*/ 1204119 h 1604615"/>
              <a:gd name="connsiteX0" fmla="*/ 0 w 2060655"/>
              <a:gd name="connsiteY0" fmla="*/ 1197769 h 1598265"/>
              <a:gd name="connsiteX1" fmla="*/ 2060655 w 2060655"/>
              <a:gd name="connsiteY1" fmla="*/ 0 h 1598265"/>
              <a:gd name="connsiteX2" fmla="*/ 2060655 w 2060655"/>
              <a:gd name="connsiteY2" fmla="*/ 953739 h 1598265"/>
              <a:gd name="connsiteX3" fmla="*/ 794 w 2060655"/>
              <a:gd name="connsiteY3" fmla="*/ 1598265 h 1598265"/>
              <a:gd name="connsiteX4" fmla="*/ 0 w 2060655"/>
              <a:gd name="connsiteY4" fmla="*/ 1197769 h 1598265"/>
              <a:gd name="connsiteX0" fmla="*/ 0 w 2060655"/>
              <a:gd name="connsiteY0" fmla="*/ 1200944 h 1601440"/>
              <a:gd name="connsiteX1" fmla="*/ 2060655 w 2060655"/>
              <a:gd name="connsiteY1" fmla="*/ 0 h 1601440"/>
              <a:gd name="connsiteX2" fmla="*/ 2060655 w 2060655"/>
              <a:gd name="connsiteY2" fmla="*/ 956914 h 1601440"/>
              <a:gd name="connsiteX3" fmla="*/ 794 w 2060655"/>
              <a:gd name="connsiteY3" fmla="*/ 1601440 h 1601440"/>
              <a:gd name="connsiteX4" fmla="*/ 0 w 2060655"/>
              <a:gd name="connsiteY4" fmla="*/ 1200944 h 1601440"/>
              <a:gd name="connsiteX0" fmla="*/ 0 w 2063037"/>
              <a:gd name="connsiteY0" fmla="*/ 1200944 h 1601440"/>
              <a:gd name="connsiteX1" fmla="*/ 2063037 w 2063037"/>
              <a:gd name="connsiteY1" fmla="*/ 0 h 1601440"/>
              <a:gd name="connsiteX2" fmla="*/ 2060655 w 2063037"/>
              <a:gd name="connsiteY2" fmla="*/ 956914 h 1601440"/>
              <a:gd name="connsiteX3" fmla="*/ 794 w 2063037"/>
              <a:gd name="connsiteY3" fmla="*/ 1601440 h 1601440"/>
              <a:gd name="connsiteX4" fmla="*/ 0 w 2063037"/>
              <a:gd name="connsiteY4" fmla="*/ 1200944 h 1601440"/>
              <a:gd name="connsiteX0" fmla="*/ 0 w 2063037"/>
              <a:gd name="connsiteY0" fmla="*/ 1203325 h 1603821"/>
              <a:gd name="connsiteX1" fmla="*/ 2063037 w 2063037"/>
              <a:gd name="connsiteY1" fmla="*/ 0 h 1603821"/>
              <a:gd name="connsiteX2" fmla="*/ 2060655 w 2063037"/>
              <a:gd name="connsiteY2" fmla="*/ 959295 h 1603821"/>
              <a:gd name="connsiteX3" fmla="*/ 794 w 2063037"/>
              <a:gd name="connsiteY3" fmla="*/ 1603821 h 1603821"/>
              <a:gd name="connsiteX4" fmla="*/ 0 w 2063037"/>
              <a:gd name="connsiteY4" fmla="*/ 1203325 h 1603821"/>
              <a:gd name="connsiteX0" fmla="*/ 0 w 2063037"/>
              <a:gd name="connsiteY0" fmla="*/ 1203325 h 1603821"/>
              <a:gd name="connsiteX1" fmla="*/ 2063037 w 2063037"/>
              <a:gd name="connsiteY1" fmla="*/ 0 h 1603821"/>
              <a:gd name="connsiteX2" fmla="*/ 2063036 w 2063037"/>
              <a:gd name="connsiteY2" fmla="*/ 959295 h 1603821"/>
              <a:gd name="connsiteX3" fmla="*/ 794 w 2063037"/>
              <a:gd name="connsiteY3" fmla="*/ 1603821 h 1603821"/>
              <a:gd name="connsiteX4" fmla="*/ 0 w 2063037"/>
              <a:gd name="connsiteY4" fmla="*/ 1203325 h 1603821"/>
              <a:gd name="connsiteX0" fmla="*/ 1715 w 2064752"/>
              <a:gd name="connsiteY0" fmla="*/ 1203325 h 1449040"/>
              <a:gd name="connsiteX1" fmla="*/ 2064752 w 2064752"/>
              <a:gd name="connsiteY1" fmla="*/ 0 h 1449040"/>
              <a:gd name="connsiteX2" fmla="*/ 2064751 w 2064752"/>
              <a:gd name="connsiteY2" fmla="*/ 959295 h 1449040"/>
              <a:gd name="connsiteX3" fmla="*/ 128 w 2064752"/>
              <a:gd name="connsiteY3" fmla="*/ 1449040 h 1449040"/>
              <a:gd name="connsiteX4" fmla="*/ 1715 w 2064752"/>
              <a:gd name="connsiteY4" fmla="*/ 1203325 h 1449040"/>
              <a:gd name="connsiteX0" fmla="*/ 0 w 2063037"/>
              <a:gd name="connsiteY0" fmla="*/ 1203325 h 1453802"/>
              <a:gd name="connsiteX1" fmla="*/ 2063037 w 2063037"/>
              <a:gd name="connsiteY1" fmla="*/ 0 h 1453802"/>
              <a:gd name="connsiteX2" fmla="*/ 2063036 w 2063037"/>
              <a:gd name="connsiteY2" fmla="*/ 959295 h 1453802"/>
              <a:gd name="connsiteX3" fmla="*/ 3175 w 2063037"/>
              <a:gd name="connsiteY3" fmla="*/ 1453802 h 1453802"/>
              <a:gd name="connsiteX4" fmla="*/ 0 w 2063037"/>
              <a:gd name="connsiteY4" fmla="*/ 1203325 h 1453802"/>
              <a:gd name="connsiteX0" fmla="*/ 1715 w 2064752"/>
              <a:gd name="connsiteY0" fmla="*/ 1203325 h 1463327"/>
              <a:gd name="connsiteX1" fmla="*/ 2064752 w 2064752"/>
              <a:gd name="connsiteY1" fmla="*/ 0 h 1463327"/>
              <a:gd name="connsiteX2" fmla="*/ 2064751 w 2064752"/>
              <a:gd name="connsiteY2" fmla="*/ 959295 h 1463327"/>
              <a:gd name="connsiteX3" fmla="*/ 128 w 2064752"/>
              <a:gd name="connsiteY3" fmla="*/ 1463327 h 1463327"/>
              <a:gd name="connsiteX4" fmla="*/ 1715 w 2064752"/>
              <a:gd name="connsiteY4" fmla="*/ 1203325 h 1463327"/>
              <a:gd name="connsiteX0" fmla="*/ 0 w 2067800"/>
              <a:gd name="connsiteY0" fmla="*/ 1203325 h 1463327"/>
              <a:gd name="connsiteX1" fmla="*/ 2067800 w 2067800"/>
              <a:gd name="connsiteY1" fmla="*/ 0 h 1463327"/>
              <a:gd name="connsiteX2" fmla="*/ 2067799 w 2067800"/>
              <a:gd name="connsiteY2" fmla="*/ 959295 h 1463327"/>
              <a:gd name="connsiteX3" fmla="*/ 3176 w 2067800"/>
              <a:gd name="connsiteY3" fmla="*/ 1463327 h 1463327"/>
              <a:gd name="connsiteX4" fmla="*/ 0 w 2067800"/>
              <a:gd name="connsiteY4" fmla="*/ 1203325 h 1463327"/>
              <a:gd name="connsiteX0" fmla="*/ 1715 w 2069515"/>
              <a:gd name="connsiteY0" fmla="*/ 1203325 h 1472852"/>
              <a:gd name="connsiteX1" fmla="*/ 2069515 w 2069515"/>
              <a:gd name="connsiteY1" fmla="*/ 0 h 1472852"/>
              <a:gd name="connsiteX2" fmla="*/ 2069514 w 2069515"/>
              <a:gd name="connsiteY2" fmla="*/ 959295 h 1472852"/>
              <a:gd name="connsiteX3" fmla="*/ 128 w 2069515"/>
              <a:gd name="connsiteY3" fmla="*/ 1472852 h 1472852"/>
              <a:gd name="connsiteX4" fmla="*/ 1715 w 2069515"/>
              <a:gd name="connsiteY4" fmla="*/ 1203325 h 1472852"/>
              <a:gd name="connsiteX0" fmla="*/ 0 w 2067800"/>
              <a:gd name="connsiteY0" fmla="*/ 1203325 h 1477615"/>
              <a:gd name="connsiteX1" fmla="*/ 2067800 w 2067800"/>
              <a:gd name="connsiteY1" fmla="*/ 0 h 1477615"/>
              <a:gd name="connsiteX2" fmla="*/ 2067799 w 2067800"/>
              <a:gd name="connsiteY2" fmla="*/ 959295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3037 w 2067800"/>
              <a:gd name="connsiteY2" fmla="*/ 790227 h 1477615"/>
              <a:gd name="connsiteX3" fmla="*/ 3175 w 2067800"/>
              <a:gd name="connsiteY3" fmla="*/ 1477615 h 1477615"/>
              <a:gd name="connsiteX4" fmla="*/ 0 w 2067800"/>
              <a:gd name="connsiteY4" fmla="*/ 1203325 h 1477615"/>
              <a:gd name="connsiteX0" fmla="*/ 0 w 2067800"/>
              <a:gd name="connsiteY0" fmla="*/ 1203325 h 1477615"/>
              <a:gd name="connsiteX1" fmla="*/ 2067800 w 2067800"/>
              <a:gd name="connsiteY1" fmla="*/ 0 h 1477615"/>
              <a:gd name="connsiteX2" fmla="*/ 2067799 w 2067800"/>
              <a:gd name="connsiteY2" fmla="*/ 794989 h 1477615"/>
              <a:gd name="connsiteX3" fmla="*/ 3175 w 2067800"/>
              <a:gd name="connsiteY3" fmla="*/ 1477615 h 1477615"/>
              <a:gd name="connsiteX4" fmla="*/ 0 w 2067800"/>
              <a:gd name="connsiteY4" fmla="*/ 1203325 h 1477615"/>
              <a:gd name="connsiteX0" fmla="*/ 1716 w 2069516"/>
              <a:gd name="connsiteY0" fmla="*/ 1203325 h 1477615"/>
              <a:gd name="connsiteX1" fmla="*/ 2069516 w 2069516"/>
              <a:gd name="connsiteY1" fmla="*/ 0 h 1477615"/>
              <a:gd name="connsiteX2" fmla="*/ 2069515 w 2069516"/>
              <a:gd name="connsiteY2" fmla="*/ 794989 h 1477615"/>
              <a:gd name="connsiteX3" fmla="*/ 128 w 2069516"/>
              <a:gd name="connsiteY3" fmla="*/ 1477615 h 1477615"/>
              <a:gd name="connsiteX4" fmla="*/ 1716 w 2069516"/>
              <a:gd name="connsiteY4" fmla="*/ 1203325 h 1477615"/>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0 w 2067800"/>
              <a:gd name="connsiteY0" fmla="*/ 1203325 h 1479996"/>
              <a:gd name="connsiteX1" fmla="*/ 2067800 w 2067800"/>
              <a:gd name="connsiteY1" fmla="*/ 0 h 1479996"/>
              <a:gd name="connsiteX2" fmla="*/ 2067799 w 2067800"/>
              <a:gd name="connsiteY2" fmla="*/ 794989 h 1479996"/>
              <a:gd name="connsiteX3" fmla="*/ 3175 w 2067800"/>
              <a:gd name="connsiteY3" fmla="*/ 1479996 h 1479996"/>
              <a:gd name="connsiteX4" fmla="*/ 0 w 2067800"/>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1716 w 2069516"/>
              <a:gd name="connsiteY0" fmla="*/ 1203325 h 1479996"/>
              <a:gd name="connsiteX1" fmla="*/ 2069516 w 2069516"/>
              <a:gd name="connsiteY1" fmla="*/ 0 h 1479996"/>
              <a:gd name="connsiteX2" fmla="*/ 2069515 w 2069516"/>
              <a:gd name="connsiteY2" fmla="*/ 794989 h 1479996"/>
              <a:gd name="connsiteX3" fmla="*/ 128 w 2069516"/>
              <a:gd name="connsiteY3" fmla="*/ 1479996 h 1479996"/>
              <a:gd name="connsiteX4" fmla="*/ 1716 w 2069516"/>
              <a:gd name="connsiteY4" fmla="*/ 1203325 h 1479996"/>
              <a:gd name="connsiteX0" fmla="*/ 0 w 2070181"/>
              <a:gd name="connsiteY0" fmla="*/ 1203325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203325 h 1479996"/>
              <a:gd name="connsiteX0" fmla="*/ 0 w 2070181"/>
              <a:gd name="connsiteY0" fmla="*/ 1193800 h 1479996"/>
              <a:gd name="connsiteX1" fmla="*/ 2070181 w 2070181"/>
              <a:gd name="connsiteY1" fmla="*/ 0 h 1479996"/>
              <a:gd name="connsiteX2" fmla="*/ 2070180 w 2070181"/>
              <a:gd name="connsiteY2" fmla="*/ 794989 h 1479996"/>
              <a:gd name="connsiteX3" fmla="*/ 793 w 2070181"/>
              <a:gd name="connsiteY3" fmla="*/ 1479996 h 1479996"/>
              <a:gd name="connsiteX4" fmla="*/ 0 w 2070181"/>
              <a:gd name="connsiteY4" fmla="*/ 1193800 h 1479996"/>
              <a:gd name="connsiteX0" fmla="*/ 0 w 2073355"/>
              <a:gd name="connsiteY0" fmla="*/ 1193800 h 1479996"/>
              <a:gd name="connsiteX1" fmla="*/ 2070181 w 2073355"/>
              <a:gd name="connsiteY1" fmla="*/ 0 h 1479996"/>
              <a:gd name="connsiteX2" fmla="*/ 2073355 w 2073355"/>
              <a:gd name="connsiteY2" fmla="*/ 804514 h 1479996"/>
              <a:gd name="connsiteX3" fmla="*/ 793 w 2073355"/>
              <a:gd name="connsiteY3" fmla="*/ 1479996 h 1479996"/>
              <a:gd name="connsiteX4" fmla="*/ 0 w 2073355"/>
              <a:gd name="connsiteY4" fmla="*/ 1193800 h 1479996"/>
              <a:gd name="connsiteX0" fmla="*/ 0 w 2070181"/>
              <a:gd name="connsiteY0" fmla="*/ 1193800 h 1479996"/>
              <a:gd name="connsiteX1" fmla="*/ 2070181 w 2070181"/>
              <a:gd name="connsiteY1" fmla="*/ 0 h 1479996"/>
              <a:gd name="connsiteX2" fmla="*/ 2070180 w 2070181"/>
              <a:gd name="connsiteY2" fmla="*/ 804514 h 1479996"/>
              <a:gd name="connsiteX3" fmla="*/ 793 w 2070181"/>
              <a:gd name="connsiteY3" fmla="*/ 1479996 h 1479996"/>
              <a:gd name="connsiteX4" fmla="*/ 0 w 2070181"/>
              <a:gd name="connsiteY4" fmla="*/ 1193800 h 1479996"/>
              <a:gd name="connsiteX0" fmla="*/ 5619 w 2069450"/>
              <a:gd name="connsiteY0" fmla="*/ 638175 h 1479996"/>
              <a:gd name="connsiteX1" fmla="*/ 2069450 w 2069450"/>
              <a:gd name="connsiteY1" fmla="*/ 0 h 1479996"/>
              <a:gd name="connsiteX2" fmla="*/ 2069449 w 2069450"/>
              <a:gd name="connsiteY2" fmla="*/ 804514 h 1479996"/>
              <a:gd name="connsiteX3" fmla="*/ 62 w 2069450"/>
              <a:gd name="connsiteY3" fmla="*/ 1479996 h 1479996"/>
              <a:gd name="connsiteX4" fmla="*/ 5619 w 2069450"/>
              <a:gd name="connsiteY4" fmla="*/ 638175 h 1479996"/>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2488 w 2066319"/>
              <a:gd name="connsiteY0" fmla="*/ 638175 h 930721"/>
              <a:gd name="connsiteX1" fmla="*/ 2066319 w 2066319"/>
              <a:gd name="connsiteY1" fmla="*/ 0 h 930721"/>
              <a:gd name="connsiteX2" fmla="*/ 2066318 w 2066319"/>
              <a:gd name="connsiteY2" fmla="*/ 804514 h 930721"/>
              <a:gd name="connsiteX3" fmla="*/ 106 w 2066319"/>
              <a:gd name="connsiteY3" fmla="*/ 930721 h 930721"/>
              <a:gd name="connsiteX4" fmla="*/ 2488 w 2066319"/>
              <a:gd name="connsiteY4" fmla="*/ 638175 h 93072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5618 w 2069449"/>
              <a:gd name="connsiteY0" fmla="*/ 638175 h 911671"/>
              <a:gd name="connsiteX1" fmla="*/ 2069449 w 2069449"/>
              <a:gd name="connsiteY1" fmla="*/ 0 h 911671"/>
              <a:gd name="connsiteX2" fmla="*/ 2069448 w 2069449"/>
              <a:gd name="connsiteY2" fmla="*/ 804514 h 911671"/>
              <a:gd name="connsiteX3" fmla="*/ 61 w 2069449"/>
              <a:gd name="connsiteY3" fmla="*/ 911671 h 911671"/>
              <a:gd name="connsiteX4" fmla="*/ 5618 w 2069449"/>
              <a:gd name="connsiteY4" fmla="*/ 638175 h 911671"/>
              <a:gd name="connsiteX0" fmla="*/ 0 w 2070181"/>
              <a:gd name="connsiteY0" fmla="*/ 638175 h 911671"/>
              <a:gd name="connsiteX1" fmla="*/ 2070181 w 2070181"/>
              <a:gd name="connsiteY1" fmla="*/ 0 h 911671"/>
              <a:gd name="connsiteX2" fmla="*/ 2070180 w 2070181"/>
              <a:gd name="connsiteY2" fmla="*/ 804514 h 911671"/>
              <a:gd name="connsiteX3" fmla="*/ 793 w 2070181"/>
              <a:gd name="connsiteY3" fmla="*/ 911671 h 911671"/>
              <a:gd name="connsiteX4" fmla="*/ 0 w 2070181"/>
              <a:gd name="connsiteY4" fmla="*/ 638175 h 911671"/>
              <a:gd name="connsiteX0" fmla="*/ 2487 w 2072668"/>
              <a:gd name="connsiteY0" fmla="*/ 638175 h 937071"/>
              <a:gd name="connsiteX1" fmla="*/ 2072668 w 2072668"/>
              <a:gd name="connsiteY1" fmla="*/ 0 h 937071"/>
              <a:gd name="connsiteX2" fmla="*/ 2072667 w 2072668"/>
              <a:gd name="connsiteY2" fmla="*/ 804514 h 937071"/>
              <a:gd name="connsiteX3" fmla="*/ 105 w 2072668"/>
              <a:gd name="connsiteY3" fmla="*/ 937071 h 937071"/>
              <a:gd name="connsiteX4" fmla="*/ 2487 w 2072668"/>
              <a:gd name="connsiteY4" fmla="*/ 638175 h 937071"/>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230 w 2070411"/>
              <a:gd name="connsiteY0" fmla="*/ 638175 h 998984"/>
              <a:gd name="connsiteX1" fmla="*/ 2070411 w 2070411"/>
              <a:gd name="connsiteY1" fmla="*/ 0 h 998984"/>
              <a:gd name="connsiteX2" fmla="*/ 2070410 w 2070411"/>
              <a:gd name="connsiteY2" fmla="*/ 804514 h 998984"/>
              <a:gd name="connsiteX3" fmla="*/ 229 w 2070411"/>
              <a:gd name="connsiteY3" fmla="*/ 998984 h 998984"/>
              <a:gd name="connsiteX4" fmla="*/ 230 w 2070411"/>
              <a:gd name="connsiteY4" fmla="*/ 638175 h 998984"/>
              <a:gd name="connsiteX0" fmla="*/ 0 w 2070181"/>
              <a:gd name="connsiteY0" fmla="*/ 638175 h 1003746"/>
              <a:gd name="connsiteX1" fmla="*/ 2070181 w 2070181"/>
              <a:gd name="connsiteY1" fmla="*/ 0 h 1003746"/>
              <a:gd name="connsiteX2" fmla="*/ 2070180 w 2070181"/>
              <a:gd name="connsiteY2" fmla="*/ 804514 h 1003746"/>
              <a:gd name="connsiteX3" fmla="*/ 2381 w 2070181"/>
              <a:gd name="connsiteY3" fmla="*/ 1003746 h 1003746"/>
              <a:gd name="connsiteX4" fmla="*/ 0 w 2070181"/>
              <a:gd name="connsiteY4" fmla="*/ 638175 h 1003746"/>
              <a:gd name="connsiteX0" fmla="*/ 0 w 2072562"/>
              <a:gd name="connsiteY0" fmla="*/ 631031 h 1003746"/>
              <a:gd name="connsiteX1" fmla="*/ 2072562 w 2072562"/>
              <a:gd name="connsiteY1" fmla="*/ 0 h 1003746"/>
              <a:gd name="connsiteX2" fmla="*/ 2072561 w 2072562"/>
              <a:gd name="connsiteY2" fmla="*/ 804514 h 1003746"/>
              <a:gd name="connsiteX3" fmla="*/ 4762 w 2072562"/>
              <a:gd name="connsiteY3" fmla="*/ 1003746 h 1003746"/>
              <a:gd name="connsiteX4" fmla="*/ 0 w 2072562"/>
              <a:gd name="connsiteY4" fmla="*/ 631031 h 1003746"/>
              <a:gd name="connsiteX0" fmla="*/ 229 w 2068029"/>
              <a:gd name="connsiteY0" fmla="*/ 631031 h 1003746"/>
              <a:gd name="connsiteX1" fmla="*/ 2068029 w 2068029"/>
              <a:gd name="connsiteY1" fmla="*/ 0 h 1003746"/>
              <a:gd name="connsiteX2" fmla="*/ 2068028 w 2068029"/>
              <a:gd name="connsiteY2" fmla="*/ 804514 h 1003746"/>
              <a:gd name="connsiteX3" fmla="*/ 229 w 2068029"/>
              <a:gd name="connsiteY3" fmla="*/ 1003746 h 1003746"/>
              <a:gd name="connsiteX4" fmla="*/ 229 w 2068029"/>
              <a:gd name="connsiteY4" fmla="*/ 631031 h 1003746"/>
              <a:gd name="connsiteX0" fmla="*/ 229 w 2068029"/>
              <a:gd name="connsiteY0" fmla="*/ 631031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631031 h 1168052"/>
              <a:gd name="connsiteX0" fmla="*/ 229 w 2068029"/>
              <a:gd name="connsiteY0" fmla="*/ 835819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35819 h 1168052"/>
              <a:gd name="connsiteX0" fmla="*/ 229 w 2068029"/>
              <a:gd name="connsiteY0" fmla="*/ 823913 h 1168052"/>
              <a:gd name="connsiteX1" fmla="*/ 2068029 w 2068029"/>
              <a:gd name="connsiteY1" fmla="*/ 0 h 1168052"/>
              <a:gd name="connsiteX2" fmla="*/ 2068028 w 2068029"/>
              <a:gd name="connsiteY2" fmla="*/ 804514 h 1168052"/>
              <a:gd name="connsiteX3" fmla="*/ 229 w 2068029"/>
              <a:gd name="connsiteY3" fmla="*/ 1168052 h 1168052"/>
              <a:gd name="connsiteX4" fmla="*/ 229 w 2068029"/>
              <a:gd name="connsiteY4" fmla="*/ 823913 h 1168052"/>
              <a:gd name="connsiteX0" fmla="*/ 229 w 2068029"/>
              <a:gd name="connsiteY0" fmla="*/ 823913 h 1146620"/>
              <a:gd name="connsiteX1" fmla="*/ 2068029 w 2068029"/>
              <a:gd name="connsiteY1" fmla="*/ 0 h 1146620"/>
              <a:gd name="connsiteX2" fmla="*/ 2068028 w 2068029"/>
              <a:gd name="connsiteY2" fmla="*/ 804514 h 1146620"/>
              <a:gd name="connsiteX3" fmla="*/ 229 w 2068029"/>
              <a:gd name="connsiteY3" fmla="*/ 1146620 h 1146620"/>
              <a:gd name="connsiteX4" fmla="*/ 229 w 2068029"/>
              <a:gd name="connsiteY4" fmla="*/ 823913 h 1146620"/>
              <a:gd name="connsiteX0" fmla="*/ 229 w 2068029"/>
              <a:gd name="connsiteY0" fmla="*/ 823913 h 1156145"/>
              <a:gd name="connsiteX1" fmla="*/ 2068029 w 2068029"/>
              <a:gd name="connsiteY1" fmla="*/ 0 h 1156145"/>
              <a:gd name="connsiteX2" fmla="*/ 2068028 w 2068029"/>
              <a:gd name="connsiteY2" fmla="*/ 804514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7370 h 1156145"/>
              <a:gd name="connsiteX3" fmla="*/ 229 w 2068029"/>
              <a:gd name="connsiteY3" fmla="*/ 1156145 h 1156145"/>
              <a:gd name="connsiteX4" fmla="*/ 229 w 2068029"/>
              <a:gd name="connsiteY4" fmla="*/ 823913 h 1156145"/>
              <a:gd name="connsiteX0" fmla="*/ 229 w 2068029"/>
              <a:gd name="connsiteY0" fmla="*/ 823913 h 1156145"/>
              <a:gd name="connsiteX1" fmla="*/ 2068029 w 2068029"/>
              <a:gd name="connsiteY1" fmla="*/ 0 h 1156145"/>
              <a:gd name="connsiteX2" fmla="*/ 2068028 w 2068029"/>
              <a:gd name="connsiteY2" fmla="*/ 799752 h 1156145"/>
              <a:gd name="connsiteX3" fmla="*/ 229 w 2068029"/>
              <a:gd name="connsiteY3" fmla="*/ 1156145 h 1156145"/>
              <a:gd name="connsiteX4" fmla="*/ 229 w 2068029"/>
              <a:gd name="connsiteY4" fmla="*/ 823913 h 1156145"/>
              <a:gd name="connsiteX0" fmla="*/ 229 w 2068029"/>
              <a:gd name="connsiteY0" fmla="*/ 823913 h 1201865"/>
              <a:gd name="connsiteX1" fmla="*/ 2068029 w 2068029"/>
              <a:gd name="connsiteY1" fmla="*/ 0 h 1201865"/>
              <a:gd name="connsiteX2" fmla="*/ 2068028 w 2068029"/>
              <a:gd name="connsiteY2" fmla="*/ 799752 h 1201865"/>
              <a:gd name="connsiteX3" fmla="*/ 229 w 2068029"/>
              <a:gd name="connsiteY3" fmla="*/ 1201865 h 1201865"/>
              <a:gd name="connsiteX4" fmla="*/ 229 w 2068029"/>
              <a:gd name="connsiteY4" fmla="*/ 823913 h 1201865"/>
              <a:gd name="connsiteX0" fmla="*/ 0 w 2076944"/>
              <a:gd name="connsiteY0" fmla="*/ 892493 h 1201865"/>
              <a:gd name="connsiteX1" fmla="*/ 2076944 w 2076944"/>
              <a:gd name="connsiteY1" fmla="*/ 0 h 1201865"/>
              <a:gd name="connsiteX2" fmla="*/ 2076943 w 2076944"/>
              <a:gd name="connsiteY2" fmla="*/ 799752 h 1201865"/>
              <a:gd name="connsiteX3" fmla="*/ 9144 w 2076944"/>
              <a:gd name="connsiteY3" fmla="*/ 1201865 h 1201865"/>
              <a:gd name="connsiteX4" fmla="*/ 0 w 2076944"/>
              <a:gd name="connsiteY4" fmla="*/ 892493 h 1201865"/>
              <a:gd name="connsiteX0" fmla="*/ 4643 w 2067871"/>
              <a:gd name="connsiteY0" fmla="*/ 887921 h 1201865"/>
              <a:gd name="connsiteX1" fmla="*/ 2067871 w 2067871"/>
              <a:gd name="connsiteY1" fmla="*/ 0 h 1201865"/>
              <a:gd name="connsiteX2" fmla="*/ 2067870 w 2067871"/>
              <a:gd name="connsiteY2" fmla="*/ 799752 h 1201865"/>
              <a:gd name="connsiteX3" fmla="*/ 71 w 2067871"/>
              <a:gd name="connsiteY3" fmla="*/ 1201865 h 1201865"/>
              <a:gd name="connsiteX4" fmla="*/ 4643 w 2067871"/>
              <a:gd name="connsiteY4" fmla="*/ 887921 h 1201865"/>
              <a:gd name="connsiteX0" fmla="*/ 0 w 2070372"/>
              <a:gd name="connsiteY0" fmla="*/ 892684 h 1201865"/>
              <a:gd name="connsiteX1" fmla="*/ 2070372 w 2070372"/>
              <a:gd name="connsiteY1" fmla="*/ 0 h 1201865"/>
              <a:gd name="connsiteX2" fmla="*/ 2070371 w 2070372"/>
              <a:gd name="connsiteY2" fmla="*/ 799752 h 1201865"/>
              <a:gd name="connsiteX3" fmla="*/ 2572 w 2070372"/>
              <a:gd name="connsiteY3" fmla="*/ 1201865 h 1201865"/>
              <a:gd name="connsiteX4" fmla="*/ 0 w 2070372"/>
              <a:gd name="connsiteY4" fmla="*/ 892684 h 1201865"/>
              <a:gd name="connsiteX0" fmla="*/ 63 w 2068054"/>
              <a:gd name="connsiteY0" fmla="*/ 754572 h 1201865"/>
              <a:gd name="connsiteX1" fmla="*/ 2068054 w 2068054"/>
              <a:gd name="connsiteY1" fmla="*/ 0 h 1201865"/>
              <a:gd name="connsiteX2" fmla="*/ 2068053 w 2068054"/>
              <a:gd name="connsiteY2" fmla="*/ 799752 h 1201865"/>
              <a:gd name="connsiteX3" fmla="*/ 254 w 2068054"/>
              <a:gd name="connsiteY3" fmla="*/ 1201865 h 1201865"/>
              <a:gd name="connsiteX4" fmla="*/ 63 w 2068054"/>
              <a:gd name="connsiteY4" fmla="*/ 754572 h 1201865"/>
              <a:gd name="connsiteX0" fmla="*/ 2301 w 2070292"/>
              <a:gd name="connsiteY0" fmla="*/ 754572 h 1089946"/>
              <a:gd name="connsiteX1" fmla="*/ 2070292 w 2070292"/>
              <a:gd name="connsiteY1" fmla="*/ 0 h 1089946"/>
              <a:gd name="connsiteX2" fmla="*/ 2070291 w 2070292"/>
              <a:gd name="connsiteY2" fmla="*/ 799752 h 1089946"/>
              <a:gd name="connsiteX3" fmla="*/ 110 w 2070292"/>
              <a:gd name="connsiteY3" fmla="*/ 1089946 h 1089946"/>
              <a:gd name="connsiteX4" fmla="*/ 2301 w 2070292"/>
              <a:gd name="connsiteY4" fmla="*/ 754572 h 1089946"/>
              <a:gd name="connsiteX0" fmla="*/ 0 w 2067991"/>
              <a:gd name="connsiteY0" fmla="*/ 754572 h 1092328"/>
              <a:gd name="connsiteX1" fmla="*/ 2067991 w 2067991"/>
              <a:gd name="connsiteY1" fmla="*/ 0 h 1092328"/>
              <a:gd name="connsiteX2" fmla="*/ 2067990 w 2067991"/>
              <a:gd name="connsiteY2" fmla="*/ 799752 h 1092328"/>
              <a:gd name="connsiteX3" fmla="*/ 2572 w 2067991"/>
              <a:gd name="connsiteY3" fmla="*/ 1092328 h 1092328"/>
              <a:gd name="connsiteX4" fmla="*/ 0 w 2067991"/>
              <a:gd name="connsiteY4" fmla="*/ 754572 h 1092328"/>
              <a:gd name="connsiteX0" fmla="*/ 62 w 2068053"/>
              <a:gd name="connsiteY0" fmla="*/ 754572 h 1092328"/>
              <a:gd name="connsiteX1" fmla="*/ 2068053 w 2068053"/>
              <a:gd name="connsiteY1" fmla="*/ 0 h 1092328"/>
              <a:gd name="connsiteX2" fmla="*/ 2068052 w 2068053"/>
              <a:gd name="connsiteY2" fmla="*/ 799752 h 1092328"/>
              <a:gd name="connsiteX3" fmla="*/ 253 w 2068053"/>
              <a:gd name="connsiteY3" fmla="*/ 1092328 h 1092328"/>
              <a:gd name="connsiteX4" fmla="*/ 62 w 2068053"/>
              <a:gd name="connsiteY4" fmla="*/ 754572 h 1092328"/>
              <a:gd name="connsiteX0" fmla="*/ 62 w 2068053"/>
              <a:gd name="connsiteY0" fmla="*/ 754572 h 1097091"/>
              <a:gd name="connsiteX1" fmla="*/ 2068053 w 2068053"/>
              <a:gd name="connsiteY1" fmla="*/ 0 h 1097091"/>
              <a:gd name="connsiteX2" fmla="*/ 2068052 w 2068053"/>
              <a:gd name="connsiteY2" fmla="*/ 799752 h 1097091"/>
              <a:gd name="connsiteX3" fmla="*/ 253 w 2068053"/>
              <a:gd name="connsiteY3" fmla="*/ 1097091 h 1097091"/>
              <a:gd name="connsiteX4" fmla="*/ 62 w 2068053"/>
              <a:gd name="connsiteY4" fmla="*/ 754572 h 1097091"/>
              <a:gd name="connsiteX0" fmla="*/ 62 w 2068053"/>
              <a:gd name="connsiteY0" fmla="*/ 754572 h 1099472"/>
              <a:gd name="connsiteX1" fmla="*/ 2068053 w 2068053"/>
              <a:gd name="connsiteY1" fmla="*/ 0 h 1099472"/>
              <a:gd name="connsiteX2" fmla="*/ 2068052 w 2068053"/>
              <a:gd name="connsiteY2" fmla="*/ 799752 h 1099472"/>
              <a:gd name="connsiteX3" fmla="*/ 253 w 2068053"/>
              <a:gd name="connsiteY3" fmla="*/ 1099472 h 1099472"/>
              <a:gd name="connsiteX4" fmla="*/ 62 w 2068053"/>
              <a:gd name="connsiteY4" fmla="*/ 754572 h 1099472"/>
              <a:gd name="connsiteX0" fmla="*/ 62 w 2068053"/>
              <a:gd name="connsiteY0" fmla="*/ 754572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54572 h 1104235"/>
              <a:gd name="connsiteX0" fmla="*/ 62 w 2068053"/>
              <a:gd name="connsiteY0" fmla="*/ 764097 h 1104235"/>
              <a:gd name="connsiteX1" fmla="*/ 2068053 w 2068053"/>
              <a:gd name="connsiteY1" fmla="*/ 0 h 1104235"/>
              <a:gd name="connsiteX2" fmla="*/ 2068052 w 2068053"/>
              <a:gd name="connsiteY2" fmla="*/ 799752 h 1104235"/>
              <a:gd name="connsiteX3" fmla="*/ 253 w 2068053"/>
              <a:gd name="connsiteY3" fmla="*/ 1104235 h 1104235"/>
              <a:gd name="connsiteX4" fmla="*/ 62 w 2068053"/>
              <a:gd name="connsiteY4" fmla="*/ 764097 h 1104235"/>
              <a:gd name="connsiteX0" fmla="*/ 0 w 2070372"/>
              <a:gd name="connsiteY0" fmla="*/ 771241 h 1104235"/>
              <a:gd name="connsiteX1" fmla="*/ 2070372 w 2070372"/>
              <a:gd name="connsiteY1" fmla="*/ 0 h 1104235"/>
              <a:gd name="connsiteX2" fmla="*/ 2070371 w 2070372"/>
              <a:gd name="connsiteY2" fmla="*/ 799752 h 1104235"/>
              <a:gd name="connsiteX3" fmla="*/ 2572 w 2070372"/>
              <a:gd name="connsiteY3" fmla="*/ 1104235 h 1104235"/>
              <a:gd name="connsiteX4" fmla="*/ 0 w 2070372"/>
              <a:gd name="connsiteY4" fmla="*/ 771241 h 1104235"/>
              <a:gd name="connsiteX0" fmla="*/ 62 w 2070434"/>
              <a:gd name="connsiteY0" fmla="*/ 77124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71241 h 1101853"/>
              <a:gd name="connsiteX0" fmla="*/ 62 w 2070434"/>
              <a:gd name="connsiteY0" fmla="*/ 752191 h 1101853"/>
              <a:gd name="connsiteX1" fmla="*/ 2070434 w 2070434"/>
              <a:gd name="connsiteY1" fmla="*/ 0 h 1101853"/>
              <a:gd name="connsiteX2" fmla="*/ 2070433 w 2070434"/>
              <a:gd name="connsiteY2" fmla="*/ 799752 h 1101853"/>
              <a:gd name="connsiteX3" fmla="*/ 253 w 2070434"/>
              <a:gd name="connsiteY3" fmla="*/ 1101853 h 1101853"/>
              <a:gd name="connsiteX4" fmla="*/ 62 w 2070434"/>
              <a:gd name="connsiteY4" fmla="*/ 752191 h 1101853"/>
              <a:gd name="connsiteX0" fmla="*/ 62 w 2070434"/>
              <a:gd name="connsiteY0" fmla="*/ 752191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52191 h 1085184"/>
              <a:gd name="connsiteX0" fmla="*/ 62 w 2070434"/>
              <a:gd name="connsiteY0" fmla="*/ 737904 h 1085184"/>
              <a:gd name="connsiteX1" fmla="*/ 2070434 w 2070434"/>
              <a:gd name="connsiteY1" fmla="*/ 0 h 1085184"/>
              <a:gd name="connsiteX2" fmla="*/ 2070433 w 2070434"/>
              <a:gd name="connsiteY2" fmla="*/ 799752 h 1085184"/>
              <a:gd name="connsiteX3" fmla="*/ 253 w 2070434"/>
              <a:gd name="connsiteY3" fmla="*/ 1085184 h 1085184"/>
              <a:gd name="connsiteX4" fmla="*/ 62 w 2070434"/>
              <a:gd name="connsiteY4" fmla="*/ 737904 h 1085184"/>
              <a:gd name="connsiteX0" fmla="*/ 62 w 2070434"/>
              <a:gd name="connsiteY0" fmla="*/ 737904 h 1047084"/>
              <a:gd name="connsiteX1" fmla="*/ 2070434 w 2070434"/>
              <a:gd name="connsiteY1" fmla="*/ 0 h 1047084"/>
              <a:gd name="connsiteX2" fmla="*/ 2070433 w 2070434"/>
              <a:gd name="connsiteY2" fmla="*/ 799752 h 1047084"/>
              <a:gd name="connsiteX3" fmla="*/ 253 w 2070434"/>
              <a:gd name="connsiteY3" fmla="*/ 1047084 h 1047084"/>
              <a:gd name="connsiteX4" fmla="*/ 62 w 2070434"/>
              <a:gd name="connsiteY4" fmla="*/ 737904 h 1047084"/>
              <a:gd name="connsiteX0" fmla="*/ 0 w 2075134"/>
              <a:gd name="connsiteY0" fmla="*/ 733142 h 1047084"/>
              <a:gd name="connsiteX1" fmla="*/ 2075134 w 2075134"/>
              <a:gd name="connsiteY1" fmla="*/ 0 h 1047084"/>
              <a:gd name="connsiteX2" fmla="*/ 2075133 w 2075134"/>
              <a:gd name="connsiteY2" fmla="*/ 799752 h 1047084"/>
              <a:gd name="connsiteX3" fmla="*/ 4953 w 2075134"/>
              <a:gd name="connsiteY3" fmla="*/ 1047084 h 1047084"/>
              <a:gd name="connsiteX4" fmla="*/ 0 w 2075134"/>
              <a:gd name="connsiteY4" fmla="*/ 733142 h 1047084"/>
              <a:gd name="connsiteX0" fmla="*/ 63 w 2070435"/>
              <a:gd name="connsiteY0" fmla="*/ 730761 h 1047084"/>
              <a:gd name="connsiteX1" fmla="*/ 2070435 w 2070435"/>
              <a:gd name="connsiteY1" fmla="*/ 0 h 1047084"/>
              <a:gd name="connsiteX2" fmla="*/ 2070434 w 2070435"/>
              <a:gd name="connsiteY2" fmla="*/ 799752 h 1047084"/>
              <a:gd name="connsiteX3" fmla="*/ 254 w 2070435"/>
              <a:gd name="connsiteY3" fmla="*/ 1047084 h 1047084"/>
              <a:gd name="connsiteX4" fmla="*/ 63 w 2070435"/>
              <a:gd name="connsiteY4" fmla="*/ 730761 h 1047084"/>
              <a:gd name="connsiteX0" fmla="*/ 63 w 2070435"/>
              <a:gd name="connsiteY0" fmla="*/ 730761 h 1047084"/>
              <a:gd name="connsiteX1" fmla="*/ 2070435 w 2070435"/>
              <a:gd name="connsiteY1" fmla="*/ 0 h 1047084"/>
              <a:gd name="connsiteX2" fmla="*/ 2070434 w 2070435"/>
              <a:gd name="connsiteY2" fmla="*/ 804514 h 1047084"/>
              <a:gd name="connsiteX3" fmla="*/ 254 w 2070435"/>
              <a:gd name="connsiteY3" fmla="*/ 1047084 h 1047084"/>
              <a:gd name="connsiteX4" fmla="*/ 63 w 2070435"/>
              <a:gd name="connsiteY4" fmla="*/ 730761 h 1047084"/>
              <a:gd name="connsiteX0" fmla="*/ 63 w 2072815"/>
              <a:gd name="connsiteY0" fmla="*/ 730761 h 1047084"/>
              <a:gd name="connsiteX1" fmla="*/ 2070435 w 2072815"/>
              <a:gd name="connsiteY1" fmla="*/ 0 h 1047084"/>
              <a:gd name="connsiteX2" fmla="*/ 2072815 w 2072815"/>
              <a:gd name="connsiteY2" fmla="*/ 799752 h 1047084"/>
              <a:gd name="connsiteX3" fmla="*/ 254 w 2072815"/>
              <a:gd name="connsiteY3" fmla="*/ 1047084 h 1047084"/>
              <a:gd name="connsiteX4" fmla="*/ 63 w 2072815"/>
              <a:gd name="connsiteY4" fmla="*/ 730761 h 1047084"/>
              <a:gd name="connsiteX0" fmla="*/ 63 w 2072815"/>
              <a:gd name="connsiteY0" fmla="*/ 730761 h 1047084"/>
              <a:gd name="connsiteX1" fmla="*/ 2070435 w 2072815"/>
              <a:gd name="connsiteY1" fmla="*/ 0 h 1047084"/>
              <a:gd name="connsiteX2" fmla="*/ 2072815 w 2072815"/>
              <a:gd name="connsiteY2" fmla="*/ 802134 h 1047084"/>
              <a:gd name="connsiteX3" fmla="*/ 254 w 2072815"/>
              <a:gd name="connsiteY3" fmla="*/ 1047084 h 1047084"/>
              <a:gd name="connsiteX4" fmla="*/ 63 w 2072815"/>
              <a:gd name="connsiteY4" fmla="*/ 730761 h 1047084"/>
              <a:gd name="connsiteX0" fmla="*/ 63 w 2070435"/>
              <a:gd name="connsiteY0" fmla="*/ 730761 h 1047084"/>
              <a:gd name="connsiteX1" fmla="*/ 2070435 w 2070435"/>
              <a:gd name="connsiteY1" fmla="*/ 0 h 1047084"/>
              <a:gd name="connsiteX2" fmla="*/ 2068053 w 2070435"/>
              <a:gd name="connsiteY2" fmla="*/ 799752 h 1047084"/>
              <a:gd name="connsiteX3" fmla="*/ 254 w 2070435"/>
              <a:gd name="connsiteY3" fmla="*/ 1047084 h 1047084"/>
              <a:gd name="connsiteX4" fmla="*/ 63 w 2070435"/>
              <a:gd name="connsiteY4" fmla="*/ 730761 h 1047084"/>
              <a:gd name="connsiteX0" fmla="*/ 63 w 2070435"/>
              <a:gd name="connsiteY0" fmla="*/ 725999 h 1042322"/>
              <a:gd name="connsiteX1" fmla="*/ 2070435 w 2070435"/>
              <a:gd name="connsiteY1" fmla="*/ 0 h 1042322"/>
              <a:gd name="connsiteX2" fmla="*/ 2068053 w 2070435"/>
              <a:gd name="connsiteY2" fmla="*/ 794990 h 1042322"/>
              <a:gd name="connsiteX3" fmla="*/ 254 w 2070435"/>
              <a:gd name="connsiteY3" fmla="*/ 1042322 h 1042322"/>
              <a:gd name="connsiteX4" fmla="*/ 63 w 2070435"/>
              <a:gd name="connsiteY4" fmla="*/ 725999 h 1042322"/>
              <a:gd name="connsiteX0" fmla="*/ 63 w 2070435"/>
              <a:gd name="connsiteY0" fmla="*/ 728380 h 1044703"/>
              <a:gd name="connsiteX1" fmla="*/ 2070435 w 2070435"/>
              <a:gd name="connsiteY1" fmla="*/ 0 h 1044703"/>
              <a:gd name="connsiteX2" fmla="*/ 2068053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68052 w 2070435"/>
              <a:gd name="connsiteY2" fmla="*/ 797371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4990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9753 h 1044703"/>
              <a:gd name="connsiteX3" fmla="*/ 254 w 2070435"/>
              <a:gd name="connsiteY3" fmla="*/ 1044703 h 1044703"/>
              <a:gd name="connsiteX4" fmla="*/ 63 w 2070435"/>
              <a:gd name="connsiteY4" fmla="*/ 728380 h 1044703"/>
              <a:gd name="connsiteX0" fmla="*/ 63 w 2070435"/>
              <a:gd name="connsiteY0" fmla="*/ 728380 h 1044703"/>
              <a:gd name="connsiteX1" fmla="*/ 2070435 w 2070435"/>
              <a:gd name="connsiteY1" fmla="*/ 0 h 1044703"/>
              <a:gd name="connsiteX2" fmla="*/ 2070434 w 2070435"/>
              <a:gd name="connsiteY2" fmla="*/ 797372 h 1044703"/>
              <a:gd name="connsiteX3" fmla="*/ 254 w 2070435"/>
              <a:gd name="connsiteY3" fmla="*/ 1044703 h 1044703"/>
              <a:gd name="connsiteX4" fmla="*/ 63 w 2070435"/>
              <a:gd name="connsiteY4" fmla="*/ 728380 h 1044703"/>
              <a:gd name="connsiteX0" fmla="*/ 63 w 2070435"/>
              <a:gd name="connsiteY0" fmla="*/ 414055 h 1044703"/>
              <a:gd name="connsiteX1" fmla="*/ 2070435 w 2070435"/>
              <a:gd name="connsiteY1" fmla="*/ 0 h 1044703"/>
              <a:gd name="connsiteX2" fmla="*/ 2070434 w 2070435"/>
              <a:gd name="connsiteY2" fmla="*/ 797372 h 1044703"/>
              <a:gd name="connsiteX3" fmla="*/ 254 w 2070435"/>
              <a:gd name="connsiteY3" fmla="*/ 1044703 h 1044703"/>
              <a:gd name="connsiteX4" fmla="*/ 63 w 2070435"/>
              <a:gd name="connsiteY4" fmla="*/ 414055 h 1044703"/>
              <a:gd name="connsiteX0" fmla="*/ 63 w 2070435"/>
              <a:gd name="connsiteY0" fmla="*/ 414055 h 816103"/>
              <a:gd name="connsiteX1" fmla="*/ 2070435 w 2070435"/>
              <a:gd name="connsiteY1" fmla="*/ 0 h 816103"/>
              <a:gd name="connsiteX2" fmla="*/ 2070434 w 2070435"/>
              <a:gd name="connsiteY2" fmla="*/ 797372 h 816103"/>
              <a:gd name="connsiteX3" fmla="*/ 254 w 2070435"/>
              <a:gd name="connsiteY3" fmla="*/ 816103 h 816103"/>
              <a:gd name="connsiteX4" fmla="*/ 63 w 2070435"/>
              <a:gd name="connsiteY4" fmla="*/ 414055 h 816103"/>
              <a:gd name="connsiteX0" fmla="*/ 63 w 2070435"/>
              <a:gd name="connsiteY0" fmla="*/ 240224 h 816103"/>
              <a:gd name="connsiteX1" fmla="*/ 2070435 w 2070435"/>
              <a:gd name="connsiteY1" fmla="*/ 0 h 816103"/>
              <a:gd name="connsiteX2" fmla="*/ 2070434 w 2070435"/>
              <a:gd name="connsiteY2" fmla="*/ 797372 h 816103"/>
              <a:gd name="connsiteX3" fmla="*/ 254 w 2070435"/>
              <a:gd name="connsiteY3" fmla="*/ 816103 h 816103"/>
              <a:gd name="connsiteX4" fmla="*/ 63 w 2070435"/>
              <a:gd name="connsiteY4" fmla="*/ 240224 h 816103"/>
              <a:gd name="connsiteX0" fmla="*/ 0 w 2070372"/>
              <a:gd name="connsiteY0" fmla="*/ 240224 h 797372"/>
              <a:gd name="connsiteX1" fmla="*/ 2070372 w 2070372"/>
              <a:gd name="connsiteY1" fmla="*/ 0 h 797372"/>
              <a:gd name="connsiteX2" fmla="*/ 2070371 w 2070372"/>
              <a:gd name="connsiteY2" fmla="*/ 797372 h 797372"/>
              <a:gd name="connsiteX3" fmla="*/ 2572 w 2070372"/>
              <a:gd name="connsiteY3" fmla="*/ 494634 h 797372"/>
              <a:gd name="connsiteX4" fmla="*/ 0 w 2070372"/>
              <a:gd name="connsiteY4" fmla="*/ 240224 h 797372"/>
              <a:gd name="connsiteX0" fmla="*/ 62 w 2070434"/>
              <a:gd name="connsiteY0" fmla="*/ 240224 h 797372"/>
              <a:gd name="connsiteX1" fmla="*/ 2070434 w 2070434"/>
              <a:gd name="connsiteY1" fmla="*/ 0 h 797372"/>
              <a:gd name="connsiteX2" fmla="*/ 2070433 w 2070434"/>
              <a:gd name="connsiteY2" fmla="*/ 797372 h 797372"/>
              <a:gd name="connsiteX3" fmla="*/ 253 w 2070434"/>
              <a:gd name="connsiteY3" fmla="*/ 487490 h 797372"/>
              <a:gd name="connsiteX4" fmla="*/ 62 w 2070434"/>
              <a:gd name="connsiteY4" fmla="*/ 240224 h 797372"/>
              <a:gd name="connsiteX0" fmla="*/ 62 w 2070434"/>
              <a:gd name="connsiteY0" fmla="*/ 240224 h 797372"/>
              <a:gd name="connsiteX1" fmla="*/ 2070434 w 2070434"/>
              <a:gd name="connsiteY1" fmla="*/ 0 h 797372"/>
              <a:gd name="connsiteX2" fmla="*/ 2070433 w 2070434"/>
              <a:gd name="connsiteY2" fmla="*/ 797372 h 797372"/>
              <a:gd name="connsiteX3" fmla="*/ 253 w 2070434"/>
              <a:gd name="connsiteY3" fmla="*/ 489872 h 797372"/>
              <a:gd name="connsiteX4" fmla="*/ 62 w 2070434"/>
              <a:gd name="connsiteY4" fmla="*/ 240224 h 797372"/>
              <a:gd name="connsiteX0" fmla="*/ 62 w 2070434"/>
              <a:gd name="connsiteY0" fmla="*/ 240224 h 714028"/>
              <a:gd name="connsiteX1" fmla="*/ 2070434 w 2070434"/>
              <a:gd name="connsiteY1" fmla="*/ 0 h 714028"/>
              <a:gd name="connsiteX2" fmla="*/ 2070433 w 2070434"/>
              <a:gd name="connsiteY2" fmla="*/ 714028 h 714028"/>
              <a:gd name="connsiteX3" fmla="*/ 253 w 2070434"/>
              <a:gd name="connsiteY3" fmla="*/ 489872 h 714028"/>
              <a:gd name="connsiteX4" fmla="*/ 62 w 2070434"/>
              <a:gd name="connsiteY4" fmla="*/ 240224 h 714028"/>
              <a:gd name="connsiteX0" fmla="*/ 62 w 2070434"/>
              <a:gd name="connsiteY0" fmla="*/ 240224 h 716410"/>
              <a:gd name="connsiteX1" fmla="*/ 2070434 w 2070434"/>
              <a:gd name="connsiteY1" fmla="*/ 0 h 716410"/>
              <a:gd name="connsiteX2" fmla="*/ 2070433 w 2070434"/>
              <a:gd name="connsiteY2" fmla="*/ 716410 h 716410"/>
              <a:gd name="connsiteX3" fmla="*/ 253 w 2070434"/>
              <a:gd name="connsiteY3" fmla="*/ 489872 h 716410"/>
              <a:gd name="connsiteX4" fmla="*/ 62 w 2070434"/>
              <a:gd name="connsiteY4" fmla="*/ 240224 h 716410"/>
              <a:gd name="connsiteX0" fmla="*/ 62 w 2070434"/>
              <a:gd name="connsiteY0" fmla="*/ 240224 h 716410"/>
              <a:gd name="connsiteX1" fmla="*/ 2070434 w 2070434"/>
              <a:gd name="connsiteY1" fmla="*/ 0 h 716410"/>
              <a:gd name="connsiteX2" fmla="*/ 2070433 w 2070434"/>
              <a:gd name="connsiteY2" fmla="*/ 716410 h 716410"/>
              <a:gd name="connsiteX3" fmla="*/ 253 w 2070434"/>
              <a:gd name="connsiteY3" fmla="*/ 501779 h 716410"/>
              <a:gd name="connsiteX4" fmla="*/ 62 w 2070434"/>
              <a:gd name="connsiteY4" fmla="*/ 240224 h 716410"/>
              <a:gd name="connsiteX0" fmla="*/ 0 w 2072753"/>
              <a:gd name="connsiteY0" fmla="*/ 247368 h 716410"/>
              <a:gd name="connsiteX1" fmla="*/ 2072753 w 2072753"/>
              <a:gd name="connsiteY1" fmla="*/ 0 h 716410"/>
              <a:gd name="connsiteX2" fmla="*/ 2072752 w 2072753"/>
              <a:gd name="connsiteY2" fmla="*/ 716410 h 716410"/>
              <a:gd name="connsiteX3" fmla="*/ 2572 w 2072753"/>
              <a:gd name="connsiteY3" fmla="*/ 501779 h 716410"/>
              <a:gd name="connsiteX4" fmla="*/ 0 w 2072753"/>
              <a:gd name="connsiteY4" fmla="*/ 247368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01779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04160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2572 w 2072753"/>
              <a:gd name="connsiteY3" fmla="*/ 561310 h 716410"/>
              <a:gd name="connsiteX4" fmla="*/ 0 w 2072753"/>
              <a:gd name="connsiteY4" fmla="*/ 256893 h 716410"/>
              <a:gd name="connsiteX0" fmla="*/ 0 w 2072753"/>
              <a:gd name="connsiteY0" fmla="*/ 256893 h 716410"/>
              <a:gd name="connsiteX1" fmla="*/ 2072753 w 2072753"/>
              <a:gd name="connsiteY1" fmla="*/ 0 h 716410"/>
              <a:gd name="connsiteX2" fmla="*/ 2072752 w 2072753"/>
              <a:gd name="connsiteY2" fmla="*/ 716410 h 716410"/>
              <a:gd name="connsiteX3" fmla="*/ 4953 w 2072753"/>
              <a:gd name="connsiteY3" fmla="*/ 668467 h 716410"/>
              <a:gd name="connsiteX4" fmla="*/ 0 w 2072753"/>
              <a:gd name="connsiteY4" fmla="*/ 256893 h 716410"/>
              <a:gd name="connsiteX0" fmla="*/ 0 w 2072753"/>
              <a:gd name="connsiteY0" fmla="*/ 387862 h 716410"/>
              <a:gd name="connsiteX1" fmla="*/ 2072753 w 2072753"/>
              <a:gd name="connsiteY1" fmla="*/ 0 h 716410"/>
              <a:gd name="connsiteX2" fmla="*/ 2072752 w 2072753"/>
              <a:gd name="connsiteY2" fmla="*/ 716410 h 716410"/>
              <a:gd name="connsiteX3" fmla="*/ 4953 w 2072753"/>
              <a:gd name="connsiteY3" fmla="*/ 668467 h 716410"/>
              <a:gd name="connsiteX4" fmla="*/ 0 w 2072753"/>
              <a:gd name="connsiteY4" fmla="*/ 387862 h 716410"/>
              <a:gd name="connsiteX0" fmla="*/ 63 w 2072816"/>
              <a:gd name="connsiteY0" fmla="*/ 387862 h 716410"/>
              <a:gd name="connsiteX1" fmla="*/ 2072816 w 2072816"/>
              <a:gd name="connsiteY1" fmla="*/ 0 h 716410"/>
              <a:gd name="connsiteX2" fmla="*/ 2072815 w 2072816"/>
              <a:gd name="connsiteY2" fmla="*/ 716410 h 716410"/>
              <a:gd name="connsiteX3" fmla="*/ 253 w 2072816"/>
              <a:gd name="connsiteY3" fmla="*/ 673229 h 716410"/>
              <a:gd name="connsiteX4" fmla="*/ 63 w 2072816"/>
              <a:gd name="connsiteY4" fmla="*/ 387862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73229 h 716410"/>
              <a:gd name="connsiteX4" fmla="*/ 63 w 2072816"/>
              <a:gd name="connsiteY4" fmla="*/ 383100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77991 h 716410"/>
              <a:gd name="connsiteX4" fmla="*/ 63 w 2072816"/>
              <a:gd name="connsiteY4" fmla="*/ 383100 h 716410"/>
              <a:gd name="connsiteX0" fmla="*/ 63 w 2072816"/>
              <a:gd name="connsiteY0" fmla="*/ 383100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383100 h 716410"/>
              <a:gd name="connsiteX0" fmla="*/ 63 w 2072816"/>
              <a:gd name="connsiteY0" fmla="*/ 390244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390244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9898 h 716410"/>
              <a:gd name="connsiteX4" fmla="*/ 63 w 2072816"/>
              <a:gd name="connsiteY4" fmla="*/ 402151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7517 h 716410"/>
              <a:gd name="connsiteX4" fmla="*/ 63 w 2072816"/>
              <a:gd name="connsiteY4" fmla="*/ 402151 h 716410"/>
              <a:gd name="connsiteX0" fmla="*/ 63 w 2072816"/>
              <a:gd name="connsiteY0" fmla="*/ 402151 h 716410"/>
              <a:gd name="connsiteX1" fmla="*/ 2072816 w 2072816"/>
              <a:gd name="connsiteY1" fmla="*/ 0 h 716410"/>
              <a:gd name="connsiteX2" fmla="*/ 2072815 w 2072816"/>
              <a:gd name="connsiteY2" fmla="*/ 716410 h 716410"/>
              <a:gd name="connsiteX3" fmla="*/ 253 w 2072816"/>
              <a:gd name="connsiteY3" fmla="*/ 687517 h 716410"/>
              <a:gd name="connsiteX4" fmla="*/ 63 w 2072816"/>
              <a:gd name="connsiteY4" fmla="*/ 402151 h 716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816" h="716410">
                <a:moveTo>
                  <a:pt x="63" y="402151"/>
                </a:moveTo>
                <a:lnTo>
                  <a:pt x="2072816" y="0"/>
                </a:lnTo>
                <a:cubicBezTo>
                  <a:pt x="2072816" y="319765"/>
                  <a:pt x="2072815" y="396645"/>
                  <a:pt x="2072815" y="716410"/>
                </a:cubicBezTo>
                <a:lnTo>
                  <a:pt x="253" y="687517"/>
                </a:lnTo>
                <a:cubicBezTo>
                  <a:pt x="-540" y="578625"/>
                  <a:pt x="856" y="511043"/>
                  <a:pt x="63" y="402151"/>
                </a:cubicBezTo>
                <a:close/>
              </a:path>
            </a:pathLst>
          </a:custGeom>
          <a:solidFill>
            <a:schemeClr val="accent3">
              <a:lumMod val="60000"/>
              <a:lumOff val="40000"/>
            </a:schemeClr>
          </a:soli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E34AE83F-92CF-435D-807D-E009B3F5F8B3}"/>
              </a:ext>
            </a:extLst>
          </p:cNvPr>
          <p:cNvSpPr/>
          <p:nvPr/>
        </p:nvSpPr>
        <p:spPr>
          <a:xfrm>
            <a:off x="4322563" y="3086052"/>
            <a:ext cx="5049046" cy="715835"/>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ECBA70F-0029-404A-8680-80AEDB06F763}"/>
              </a:ext>
            </a:extLst>
          </p:cNvPr>
          <p:cNvSpPr/>
          <p:nvPr/>
        </p:nvSpPr>
        <p:spPr>
          <a:xfrm>
            <a:off x="4322775" y="3152452"/>
            <a:ext cx="5048834"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DISCUSSIONS</a:t>
            </a:r>
            <a:endParaRPr kumimoji="0" lang="en-US" sz="16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7" name="Oval 201">
            <a:extLst>
              <a:ext uri="{FF2B5EF4-FFF2-40B4-BE49-F238E27FC236}">
                <a16:creationId xmlns="" xmlns:a16="http://schemas.microsoft.com/office/drawing/2014/main" id="{66E67E5B-9029-4EFD-B88B-F2D7DC26B392}"/>
              </a:ext>
            </a:extLst>
          </p:cNvPr>
          <p:cNvSpPr/>
          <p:nvPr/>
        </p:nvSpPr>
        <p:spPr>
          <a:xfrm>
            <a:off x="461198" y="2370658"/>
            <a:ext cx="2641600" cy="26376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202">
            <a:extLst>
              <a:ext uri="{FF2B5EF4-FFF2-40B4-BE49-F238E27FC236}">
                <a16:creationId xmlns="" xmlns:a16="http://schemas.microsoft.com/office/drawing/2014/main" id="{948165C4-409F-4B0C-B408-D9E94A1C2913}"/>
              </a:ext>
            </a:extLst>
          </p:cNvPr>
          <p:cNvSpPr/>
          <p:nvPr/>
        </p:nvSpPr>
        <p:spPr>
          <a:xfrm>
            <a:off x="567878" y="2477180"/>
            <a:ext cx="2428240" cy="24246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 18">
            <a:extLst>
              <a:ext uri="{FF2B5EF4-FFF2-40B4-BE49-F238E27FC236}">
                <a16:creationId xmlns="" xmlns:a16="http://schemas.microsoft.com/office/drawing/2014/main" id="{A4B8C755-6D6B-45FF-A201-3F3F66699D2F}"/>
              </a:ext>
            </a:extLst>
          </p:cNvPr>
          <p:cNvPicPr>
            <a:picLocks noChangeAspect="1"/>
          </p:cNvPicPr>
          <p:nvPr/>
        </p:nvPicPr>
        <p:blipFill>
          <a:blip r:embed="rId2"/>
          <a:stretch>
            <a:fillRect/>
          </a:stretch>
        </p:blipFill>
        <p:spPr>
          <a:xfrm>
            <a:off x="481079" y="2477180"/>
            <a:ext cx="2483919" cy="2483919"/>
          </a:xfrm>
          <a:prstGeom prst="rect">
            <a:avLst/>
          </a:prstGeom>
        </p:spPr>
      </p:pic>
    </p:spTree>
    <p:extLst>
      <p:ext uri="{BB962C8B-B14F-4D97-AF65-F5344CB8AC3E}">
        <p14:creationId xmlns="" xmlns:p14="http://schemas.microsoft.com/office/powerpoint/2010/main" val="656227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01EB83-CD7B-4E04-9EDE-9E7526EC2D74}"/>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n°1 : FORCES &amp; FAIBLESSES DU CLUB</a:t>
            </a:r>
          </a:p>
        </p:txBody>
      </p:sp>
      <p:sp>
        <p:nvSpPr>
          <p:cNvPr id="3" name="Rectangle 2">
            <a:extLst>
              <a:ext uri="{FF2B5EF4-FFF2-40B4-BE49-F238E27FC236}">
                <a16:creationId xmlns="" xmlns:a16="http://schemas.microsoft.com/office/drawing/2014/main" id="{5F8FC432-DAF5-4D81-8279-2B137188E546}"/>
              </a:ext>
            </a:extLst>
          </p:cNvPr>
          <p:cNvSpPr/>
          <p:nvPr/>
        </p:nvSpPr>
        <p:spPr>
          <a:xfrm>
            <a:off x="304800" y="1356806"/>
            <a:ext cx="10871200" cy="1938992"/>
          </a:xfrm>
          <a:prstGeom prst="rect">
            <a:avLst/>
          </a:prstGeom>
        </p:spPr>
        <p:txBody>
          <a:bodyPr wrap="square">
            <a:spAutoFit/>
          </a:bodyPr>
          <a:lstStyle/>
          <a:p>
            <a:r>
              <a:rPr lang="fr-FR" sz="2400" dirty="0"/>
              <a:t>En tant que futurs dirigeants de votre club, il est impératif de faire un « </a:t>
            </a:r>
            <a:r>
              <a:rPr lang="fr-FR" sz="2400" b="1" dirty="0"/>
              <a:t>bilan de santé</a:t>
            </a:r>
            <a:r>
              <a:rPr lang="fr-FR" sz="2400" dirty="0"/>
              <a:t> » de ce dernier. </a:t>
            </a:r>
          </a:p>
          <a:p>
            <a:endParaRPr lang="fr-FR" sz="2400" dirty="0"/>
          </a:p>
          <a:p>
            <a:r>
              <a:rPr lang="fr-FR" sz="2400" dirty="0"/>
              <a:t>Ce bilan vous permet de mieux connaitre votre Club, poser un diagnostic et ainsi menez les actions idoines pour en faire un club dynamique et performant.</a:t>
            </a:r>
          </a:p>
        </p:txBody>
      </p:sp>
      <p:grpSp>
        <p:nvGrpSpPr>
          <p:cNvPr id="143" name="Groupe 142">
            <a:extLst>
              <a:ext uri="{FF2B5EF4-FFF2-40B4-BE49-F238E27FC236}">
                <a16:creationId xmlns="" xmlns:a16="http://schemas.microsoft.com/office/drawing/2014/main" id="{530ADB62-6782-4D61-8BF6-D1CEB4439DDE}"/>
              </a:ext>
            </a:extLst>
          </p:cNvPr>
          <p:cNvGrpSpPr/>
          <p:nvPr/>
        </p:nvGrpSpPr>
        <p:grpSpPr>
          <a:xfrm>
            <a:off x="436545" y="5113187"/>
            <a:ext cx="3568975" cy="877090"/>
            <a:chOff x="436545" y="4873347"/>
            <a:chExt cx="3568975" cy="877090"/>
          </a:xfrm>
        </p:grpSpPr>
        <p:grpSp>
          <p:nvGrpSpPr>
            <p:cNvPr id="56" name="Group 10">
              <a:extLst>
                <a:ext uri="{FF2B5EF4-FFF2-40B4-BE49-F238E27FC236}">
                  <a16:creationId xmlns="" xmlns:a16="http://schemas.microsoft.com/office/drawing/2014/main" id="{1C3B7788-A488-4FD2-A514-9F79CF3A765C}"/>
                </a:ext>
              </a:extLst>
            </p:cNvPr>
            <p:cNvGrpSpPr/>
            <p:nvPr/>
          </p:nvGrpSpPr>
          <p:grpSpPr>
            <a:xfrm>
              <a:off x="436545" y="4873347"/>
              <a:ext cx="3568975" cy="877090"/>
              <a:chOff x="740866" y="4726898"/>
              <a:chExt cx="3568975" cy="877090"/>
            </a:xfrm>
          </p:grpSpPr>
          <p:grpSp>
            <p:nvGrpSpPr>
              <p:cNvPr id="57" name="Group 44">
                <a:extLst>
                  <a:ext uri="{FF2B5EF4-FFF2-40B4-BE49-F238E27FC236}">
                    <a16:creationId xmlns="" xmlns:a16="http://schemas.microsoft.com/office/drawing/2014/main" id="{6E987699-8B02-4762-9479-2EE573B7B538}"/>
                  </a:ext>
                </a:extLst>
              </p:cNvPr>
              <p:cNvGrpSpPr/>
              <p:nvPr/>
            </p:nvGrpSpPr>
            <p:grpSpPr>
              <a:xfrm>
                <a:off x="740866" y="4726898"/>
                <a:ext cx="3568975" cy="877090"/>
                <a:chOff x="1513490" y="725746"/>
                <a:chExt cx="6123976" cy="1504988"/>
              </a:xfrm>
            </p:grpSpPr>
            <p:sp>
              <p:nvSpPr>
                <p:cNvPr id="61" name="Rectangle 60">
                  <a:extLst>
                    <a:ext uri="{FF2B5EF4-FFF2-40B4-BE49-F238E27FC236}">
                      <a16:creationId xmlns="" xmlns:a16="http://schemas.microsoft.com/office/drawing/2014/main" id="{6AC60B56-1C6B-4B64-8EE4-7559D3C6FF60}"/>
                    </a:ext>
                  </a:extLst>
                </p:cNvPr>
                <p:cNvSpPr/>
                <p:nvPr/>
              </p:nvSpPr>
              <p:spPr>
                <a:xfrm>
                  <a:off x="1513490" y="725746"/>
                  <a:ext cx="6123976" cy="1504988"/>
                </a:xfrm>
                <a:prstGeom prst="rect">
                  <a:avLst/>
                </a:prstGeom>
                <a:solidFill>
                  <a:srgbClr val="C75B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1">
                  <a:extLst>
                    <a:ext uri="{FF2B5EF4-FFF2-40B4-BE49-F238E27FC236}">
                      <a16:creationId xmlns="" xmlns:a16="http://schemas.microsoft.com/office/drawing/2014/main" id="{277FCDB2-213A-4EC2-ACA0-6737CADF0812}"/>
                    </a:ext>
                  </a:extLst>
                </p:cNvPr>
                <p:cNvSpPr/>
                <p:nvPr/>
              </p:nvSpPr>
              <p:spPr>
                <a:xfrm>
                  <a:off x="1513490" y="725746"/>
                  <a:ext cx="4788433" cy="1439230"/>
                </a:xfrm>
                <a:custGeom>
                  <a:avLst/>
                  <a:gdLst>
                    <a:gd name="connsiteX0" fmla="*/ 0 w 4744099"/>
                    <a:gd name="connsiteY0" fmla="*/ 0 h 1439230"/>
                    <a:gd name="connsiteX1" fmla="*/ 4744099 w 4744099"/>
                    <a:gd name="connsiteY1" fmla="*/ 0 h 1439230"/>
                    <a:gd name="connsiteX2" fmla="*/ 4744099 w 4744099"/>
                    <a:gd name="connsiteY2" fmla="*/ 1439230 h 1439230"/>
                    <a:gd name="connsiteX3" fmla="*/ 0 w 4744099"/>
                    <a:gd name="connsiteY3" fmla="*/ 1439230 h 1439230"/>
                    <a:gd name="connsiteX4" fmla="*/ 0 w 4744099"/>
                    <a:gd name="connsiteY4" fmla="*/ 0 h 1439230"/>
                    <a:gd name="connsiteX0" fmla="*/ 0 w 4744099"/>
                    <a:gd name="connsiteY0" fmla="*/ 0 h 1439230"/>
                    <a:gd name="connsiteX1" fmla="*/ 4744099 w 4744099"/>
                    <a:gd name="connsiteY1" fmla="*/ 0 h 1439230"/>
                    <a:gd name="connsiteX2" fmla="*/ 4744099 w 4744099"/>
                    <a:gd name="connsiteY2" fmla="*/ 1439230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410714 w 4744099"/>
                    <a:gd name="connsiteY2" fmla="*/ 504538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8433" h="1439230">
                      <a:moveTo>
                        <a:pt x="0" y="0"/>
                      </a:moveTo>
                      <a:lnTo>
                        <a:pt x="4788433" y="0"/>
                      </a:lnTo>
                      <a:cubicBezTo>
                        <a:pt x="4660751" y="16916"/>
                        <a:pt x="4581384" y="29038"/>
                        <a:pt x="4415618" y="350006"/>
                      </a:cubicBezTo>
                      <a:lnTo>
                        <a:pt x="4001495" y="1151056"/>
                      </a:lnTo>
                      <a:cubicBezTo>
                        <a:pt x="3899579" y="1351186"/>
                        <a:pt x="3845813" y="1429396"/>
                        <a:pt x="3668110" y="1435563"/>
                      </a:cubicBezTo>
                      <a:lnTo>
                        <a:pt x="0" y="1439230"/>
                      </a:lnTo>
                      <a:lnTo>
                        <a:pt x="0" y="0"/>
                      </a:lnTo>
                      <a:close/>
                    </a:path>
                  </a:pathLst>
                </a:cu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9">
                <a:extLst>
                  <a:ext uri="{FF2B5EF4-FFF2-40B4-BE49-F238E27FC236}">
                    <a16:creationId xmlns="" xmlns:a16="http://schemas.microsoft.com/office/drawing/2014/main" id="{C5472EF7-05A9-4CE8-B68A-DB736B2314D5}"/>
                  </a:ext>
                </a:extLst>
              </p:cNvPr>
              <p:cNvGrpSpPr/>
              <p:nvPr/>
            </p:nvGrpSpPr>
            <p:grpSpPr>
              <a:xfrm>
                <a:off x="800321" y="4811500"/>
                <a:ext cx="2864958" cy="707886"/>
                <a:chOff x="800321" y="4811500"/>
                <a:chExt cx="2864958" cy="707886"/>
              </a:xfrm>
            </p:grpSpPr>
            <p:sp>
              <p:nvSpPr>
                <p:cNvPr id="59" name="Rectangle 58">
                  <a:extLst>
                    <a:ext uri="{FF2B5EF4-FFF2-40B4-BE49-F238E27FC236}">
                      <a16:creationId xmlns="" xmlns:a16="http://schemas.microsoft.com/office/drawing/2014/main" id="{380A4856-3261-421F-92FA-77D88D0871C2}"/>
                    </a:ext>
                  </a:extLst>
                </p:cNvPr>
                <p:cNvSpPr/>
                <p:nvPr/>
              </p:nvSpPr>
              <p:spPr>
                <a:xfrm flipH="1">
                  <a:off x="800321" y="4992391"/>
                  <a:ext cx="2135043" cy="30777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VIE AU SEIN DU CLUB</a:t>
                  </a:r>
                </a:p>
              </p:txBody>
            </p:sp>
            <p:sp>
              <p:nvSpPr>
                <p:cNvPr id="60" name="TextBox 85">
                  <a:extLst>
                    <a:ext uri="{FF2B5EF4-FFF2-40B4-BE49-F238E27FC236}">
                      <a16:creationId xmlns="" xmlns:a16="http://schemas.microsoft.com/office/drawing/2014/main" id="{5A01F78A-A6C1-4752-A4B3-A7E15B3490A2}"/>
                    </a:ext>
                  </a:extLst>
                </p:cNvPr>
                <p:cNvSpPr txBox="1"/>
                <p:nvPr/>
              </p:nvSpPr>
              <p:spPr>
                <a:xfrm>
                  <a:off x="3480548" y="4811500"/>
                  <a:ext cx="184731" cy="707886"/>
                </a:xfrm>
                <a:prstGeom prst="rect">
                  <a:avLst/>
                </a:prstGeom>
                <a:noFill/>
              </p:spPr>
              <p:txBody>
                <a:bodyPr wrap="none" rtlCol="0">
                  <a:spAutoFit/>
                </a:bodyPr>
                <a:lstStyle/>
                <a:p>
                  <a:endParaRPr lang="en-US" sz="4000" dirty="0">
                    <a:solidFill>
                      <a:schemeClr val="bg1"/>
                    </a:solidFill>
                  </a:endParaRPr>
                </a:p>
              </p:txBody>
            </p:sp>
          </p:grpSp>
        </p:grpSp>
        <p:grpSp>
          <p:nvGrpSpPr>
            <p:cNvPr id="84" name="Group 224">
              <a:extLst>
                <a:ext uri="{FF2B5EF4-FFF2-40B4-BE49-F238E27FC236}">
                  <a16:creationId xmlns="" xmlns:a16="http://schemas.microsoft.com/office/drawing/2014/main" id="{641ADD0F-E201-4527-87EB-4664C517875E}"/>
                </a:ext>
              </a:extLst>
            </p:cNvPr>
            <p:cNvGrpSpPr/>
            <p:nvPr/>
          </p:nvGrpSpPr>
          <p:grpSpPr>
            <a:xfrm>
              <a:off x="3227183" y="4936833"/>
              <a:ext cx="553123" cy="749921"/>
              <a:chOff x="1224581" y="2015160"/>
              <a:chExt cx="692208" cy="878824"/>
            </a:xfrm>
            <a:solidFill>
              <a:schemeClr val="bg1"/>
            </a:solidFill>
          </p:grpSpPr>
          <p:grpSp>
            <p:nvGrpSpPr>
              <p:cNvPr id="85" name="Group 304">
                <a:extLst>
                  <a:ext uri="{FF2B5EF4-FFF2-40B4-BE49-F238E27FC236}">
                    <a16:creationId xmlns="" xmlns:a16="http://schemas.microsoft.com/office/drawing/2014/main" id="{383C52B6-AA73-423D-8B0A-DF3B30ADC24F}"/>
                  </a:ext>
                </a:extLst>
              </p:cNvPr>
              <p:cNvGrpSpPr/>
              <p:nvPr/>
            </p:nvGrpSpPr>
            <p:grpSpPr>
              <a:xfrm>
                <a:off x="1315622" y="2504154"/>
                <a:ext cx="513527" cy="389830"/>
                <a:chOff x="1308509" y="2505468"/>
                <a:chExt cx="524354" cy="398048"/>
              </a:xfrm>
              <a:grpFill/>
            </p:grpSpPr>
            <p:sp>
              <p:nvSpPr>
                <p:cNvPr id="103" name="Freeform 90">
                  <a:extLst>
                    <a:ext uri="{FF2B5EF4-FFF2-40B4-BE49-F238E27FC236}">
                      <a16:creationId xmlns="" xmlns:a16="http://schemas.microsoft.com/office/drawing/2014/main" id="{787A7F3A-4800-43C9-94D6-DB16CD44D10B}"/>
                    </a:ext>
                  </a:extLst>
                </p:cNvPr>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04" name="Freeform 91">
                  <a:extLst>
                    <a:ext uri="{FF2B5EF4-FFF2-40B4-BE49-F238E27FC236}">
                      <a16:creationId xmlns="" xmlns:a16="http://schemas.microsoft.com/office/drawing/2014/main" id="{B9A21519-C9CC-4DC1-8E07-92E67D30A4A1}"/>
                    </a:ext>
                  </a:extLst>
                </p:cNvPr>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6" name="Group 305">
                <a:extLst>
                  <a:ext uri="{FF2B5EF4-FFF2-40B4-BE49-F238E27FC236}">
                    <a16:creationId xmlns="" xmlns:a16="http://schemas.microsoft.com/office/drawing/2014/main" id="{4FDBC6A8-F5F4-4B59-A80A-89CCAB247CF4}"/>
                  </a:ext>
                </a:extLst>
              </p:cNvPr>
              <p:cNvGrpSpPr/>
              <p:nvPr/>
            </p:nvGrpSpPr>
            <p:grpSpPr>
              <a:xfrm>
                <a:off x="1224581" y="2015160"/>
                <a:ext cx="692208" cy="664910"/>
                <a:chOff x="1224581" y="2015160"/>
                <a:chExt cx="692208" cy="664910"/>
              </a:xfrm>
              <a:grpFill/>
            </p:grpSpPr>
            <p:grpSp>
              <p:nvGrpSpPr>
                <p:cNvPr id="87" name="Group 306">
                  <a:extLst>
                    <a:ext uri="{FF2B5EF4-FFF2-40B4-BE49-F238E27FC236}">
                      <a16:creationId xmlns="" xmlns:a16="http://schemas.microsoft.com/office/drawing/2014/main" id="{519D0386-45EA-4883-B182-848298A858C6}"/>
                    </a:ext>
                  </a:extLst>
                </p:cNvPr>
                <p:cNvGrpSpPr/>
                <p:nvPr/>
              </p:nvGrpSpPr>
              <p:grpSpPr>
                <a:xfrm>
                  <a:off x="1732976" y="2357366"/>
                  <a:ext cx="183813" cy="322704"/>
                  <a:chOff x="5823822" y="2769728"/>
                  <a:chExt cx="1289361" cy="2263613"/>
                </a:xfrm>
                <a:grpFill/>
              </p:grpSpPr>
              <p:sp>
                <p:nvSpPr>
                  <p:cNvPr id="101" name="Oval 320">
                    <a:extLst>
                      <a:ext uri="{FF2B5EF4-FFF2-40B4-BE49-F238E27FC236}">
                        <a16:creationId xmlns="" xmlns:a16="http://schemas.microsoft.com/office/drawing/2014/main" id="{92F4E761-EF4A-4B92-8444-CB3303ECC36C}"/>
                      </a:ext>
                    </a:extLst>
                  </p:cNvPr>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02" name="Freeform 321">
                    <a:extLst>
                      <a:ext uri="{FF2B5EF4-FFF2-40B4-BE49-F238E27FC236}">
                        <a16:creationId xmlns="" xmlns:a16="http://schemas.microsoft.com/office/drawing/2014/main" id="{6359C424-241C-4ED8-9304-730713577FAC}"/>
                      </a:ext>
                    </a:extLst>
                  </p:cNvPr>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88" name="Group 307">
                  <a:extLst>
                    <a:ext uri="{FF2B5EF4-FFF2-40B4-BE49-F238E27FC236}">
                      <a16:creationId xmlns="" xmlns:a16="http://schemas.microsoft.com/office/drawing/2014/main" id="{64D38361-2433-4E56-8088-36742E1EA8F6}"/>
                    </a:ext>
                  </a:extLst>
                </p:cNvPr>
                <p:cNvGrpSpPr/>
                <p:nvPr/>
              </p:nvGrpSpPr>
              <p:grpSpPr>
                <a:xfrm flipH="1">
                  <a:off x="1224581" y="2357366"/>
                  <a:ext cx="183813" cy="322704"/>
                  <a:chOff x="5823822" y="2769728"/>
                  <a:chExt cx="1289361" cy="2263613"/>
                </a:xfrm>
                <a:grpFill/>
              </p:grpSpPr>
              <p:sp>
                <p:nvSpPr>
                  <p:cNvPr id="99" name="Oval 318">
                    <a:extLst>
                      <a:ext uri="{FF2B5EF4-FFF2-40B4-BE49-F238E27FC236}">
                        <a16:creationId xmlns="" xmlns:a16="http://schemas.microsoft.com/office/drawing/2014/main" id="{FA43D499-F9A3-4980-BC4A-0E760E346FF6}"/>
                      </a:ext>
                    </a:extLst>
                  </p:cNvPr>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100" name="Freeform 319">
                    <a:extLst>
                      <a:ext uri="{FF2B5EF4-FFF2-40B4-BE49-F238E27FC236}">
                        <a16:creationId xmlns="" xmlns:a16="http://schemas.microsoft.com/office/drawing/2014/main" id="{CAAA81A4-D156-43A6-94DD-2DE433D8A089}"/>
                      </a:ext>
                    </a:extLst>
                  </p:cNvPr>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89" name="Group 308">
                  <a:extLst>
                    <a:ext uri="{FF2B5EF4-FFF2-40B4-BE49-F238E27FC236}">
                      <a16:creationId xmlns="" xmlns:a16="http://schemas.microsoft.com/office/drawing/2014/main" id="{B63404FC-2399-41D7-9F3E-6B16FB315181}"/>
                    </a:ext>
                  </a:extLst>
                </p:cNvPr>
                <p:cNvGrpSpPr/>
                <p:nvPr/>
              </p:nvGrpSpPr>
              <p:grpSpPr>
                <a:xfrm>
                  <a:off x="1427841" y="2015160"/>
                  <a:ext cx="281366" cy="476875"/>
                  <a:chOff x="1427841" y="2015160"/>
                  <a:chExt cx="281366" cy="476875"/>
                </a:xfrm>
                <a:grpFill/>
              </p:grpSpPr>
              <p:grpSp>
                <p:nvGrpSpPr>
                  <p:cNvPr id="90" name="Group 309">
                    <a:extLst>
                      <a:ext uri="{FF2B5EF4-FFF2-40B4-BE49-F238E27FC236}">
                        <a16:creationId xmlns="" xmlns:a16="http://schemas.microsoft.com/office/drawing/2014/main" id="{6B79D04A-ACFD-459F-9C92-BB676BBAF88B}"/>
                      </a:ext>
                    </a:extLst>
                  </p:cNvPr>
                  <p:cNvGrpSpPr/>
                  <p:nvPr/>
                </p:nvGrpSpPr>
                <p:grpSpPr>
                  <a:xfrm>
                    <a:off x="1427841" y="2015160"/>
                    <a:ext cx="281366" cy="476875"/>
                    <a:chOff x="1427841" y="2015160"/>
                    <a:chExt cx="281366" cy="476875"/>
                  </a:xfrm>
                  <a:grpFill/>
                </p:grpSpPr>
                <p:sp>
                  <p:nvSpPr>
                    <p:cNvPr id="97" name="Oval 316">
                      <a:extLst>
                        <a:ext uri="{FF2B5EF4-FFF2-40B4-BE49-F238E27FC236}">
                          <a16:creationId xmlns="" xmlns:a16="http://schemas.microsoft.com/office/drawing/2014/main" id="{26003A24-3CEE-4D56-B49F-02164136B83A}"/>
                        </a:ext>
                      </a:extLst>
                    </p:cNvPr>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98" name="Freeform 317">
                      <a:extLst>
                        <a:ext uri="{FF2B5EF4-FFF2-40B4-BE49-F238E27FC236}">
                          <a16:creationId xmlns="" xmlns:a16="http://schemas.microsoft.com/office/drawing/2014/main" id="{177AC47A-9EDE-4537-AC33-D5F1B00B91B2}"/>
                        </a:ext>
                      </a:extLst>
                    </p:cNvPr>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91" name="Group 310">
                    <a:extLst>
                      <a:ext uri="{FF2B5EF4-FFF2-40B4-BE49-F238E27FC236}">
                        <a16:creationId xmlns="" xmlns:a16="http://schemas.microsoft.com/office/drawing/2014/main" id="{3A3F4E88-6FA6-41D2-A601-9918BD9A1CB9}"/>
                      </a:ext>
                    </a:extLst>
                  </p:cNvPr>
                  <p:cNvGrpSpPr/>
                  <p:nvPr/>
                </p:nvGrpSpPr>
                <p:grpSpPr>
                  <a:xfrm>
                    <a:off x="1546584" y="2145019"/>
                    <a:ext cx="44375" cy="95758"/>
                    <a:chOff x="1544531" y="2140590"/>
                    <a:chExt cx="48480" cy="104616"/>
                  </a:xfrm>
                  <a:grpFill/>
                </p:grpSpPr>
                <p:sp>
                  <p:nvSpPr>
                    <p:cNvPr id="92" name="Freeform 94">
                      <a:extLst>
                        <a:ext uri="{FF2B5EF4-FFF2-40B4-BE49-F238E27FC236}">
                          <a16:creationId xmlns="" xmlns:a16="http://schemas.microsoft.com/office/drawing/2014/main" id="{CC82FA65-BCC1-468F-ABE3-4CE6FF83C3B4}"/>
                        </a:ext>
                      </a:extLst>
                    </p:cNvPr>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93" name="Freeform 95">
                      <a:extLst>
                        <a:ext uri="{FF2B5EF4-FFF2-40B4-BE49-F238E27FC236}">
                          <a16:creationId xmlns="" xmlns:a16="http://schemas.microsoft.com/office/drawing/2014/main" id="{D451E8FA-21D0-409C-9FA1-4841CD1DBB16}"/>
                        </a:ext>
                      </a:extLst>
                    </p:cNvPr>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94" name="Freeform 96">
                      <a:extLst>
                        <a:ext uri="{FF2B5EF4-FFF2-40B4-BE49-F238E27FC236}">
                          <a16:creationId xmlns="" xmlns:a16="http://schemas.microsoft.com/office/drawing/2014/main" id="{53CD4A16-FE53-43F4-BE37-D0E8D1EEF83E}"/>
                        </a:ext>
                      </a:extLst>
                    </p:cNvPr>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95" name="Freeform 97">
                      <a:extLst>
                        <a:ext uri="{FF2B5EF4-FFF2-40B4-BE49-F238E27FC236}">
                          <a16:creationId xmlns="" xmlns:a16="http://schemas.microsoft.com/office/drawing/2014/main" id="{EC5AFF2E-6052-407E-A833-E4E21B199780}"/>
                        </a:ext>
                      </a:extLst>
                    </p:cNvPr>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96" name="Freeform 98">
                      <a:extLst>
                        <a:ext uri="{FF2B5EF4-FFF2-40B4-BE49-F238E27FC236}">
                          <a16:creationId xmlns="" xmlns:a16="http://schemas.microsoft.com/office/drawing/2014/main" id="{9EBD54BD-254B-4B33-91DF-01266E1DB593}"/>
                        </a:ext>
                      </a:extLst>
                    </p:cNvPr>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grpSp>
        <p:nvGrpSpPr>
          <p:cNvPr id="142" name="Groupe 141">
            <a:extLst>
              <a:ext uri="{FF2B5EF4-FFF2-40B4-BE49-F238E27FC236}">
                <a16:creationId xmlns="" xmlns:a16="http://schemas.microsoft.com/office/drawing/2014/main" id="{B95AAD9E-5B0F-473E-98EC-12376173EFD8}"/>
              </a:ext>
            </a:extLst>
          </p:cNvPr>
          <p:cNvGrpSpPr/>
          <p:nvPr/>
        </p:nvGrpSpPr>
        <p:grpSpPr>
          <a:xfrm>
            <a:off x="4393326" y="5106990"/>
            <a:ext cx="3568975" cy="877090"/>
            <a:chOff x="4393326" y="4867150"/>
            <a:chExt cx="3568975" cy="877090"/>
          </a:xfrm>
        </p:grpSpPr>
        <p:grpSp>
          <p:nvGrpSpPr>
            <p:cNvPr id="70" name="Group 14">
              <a:extLst>
                <a:ext uri="{FF2B5EF4-FFF2-40B4-BE49-F238E27FC236}">
                  <a16:creationId xmlns="" xmlns:a16="http://schemas.microsoft.com/office/drawing/2014/main" id="{5977CEEC-48AC-4900-AEDD-5C2F22C9417E}"/>
                </a:ext>
              </a:extLst>
            </p:cNvPr>
            <p:cNvGrpSpPr/>
            <p:nvPr/>
          </p:nvGrpSpPr>
          <p:grpSpPr>
            <a:xfrm>
              <a:off x="4393326" y="4867150"/>
              <a:ext cx="3568975" cy="877090"/>
              <a:chOff x="4834159" y="3367684"/>
              <a:chExt cx="3568975" cy="877090"/>
            </a:xfrm>
          </p:grpSpPr>
          <p:grpSp>
            <p:nvGrpSpPr>
              <p:cNvPr id="71" name="Group 38">
                <a:extLst>
                  <a:ext uri="{FF2B5EF4-FFF2-40B4-BE49-F238E27FC236}">
                    <a16:creationId xmlns="" xmlns:a16="http://schemas.microsoft.com/office/drawing/2014/main" id="{B68ADA2D-A051-409B-B763-7C0447446C71}"/>
                  </a:ext>
                </a:extLst>
              </p:cNvPr>
              <p:cNvGrpSpPr/>
              <p:nvPr/>
            </p:nvGrpSpPr>
            <p:grpSpPr>
              <a:xfrm>
                <a:off x="4834159" y="3367684"/>
                <a:ext cx="3568975" cy="877090"/>
                <a:chOff x="1513490" y="725746"/>
                <a:chExt cx="6123976" cy="1504988"/>
              </a:xfrm>
            </p:grpSpPr>
            <p:sp>
              <p:nvSpPr>
                <p:cNvPr id="75" name="Rectangle 74">
                  <a:extLst>
                    <a:ext uri="{FF2B5EF4-FFF2-40B4-BE49-F238E27FC236}">
                      <a16:creationId xmlns="" xmlns:a16="http://schemas.microsoft.com/office/drawing/2014/main" id="{0549691D-98F9-41A5-B480-45AA22A4D54D}"/>
                    </a:ext>
                  </a:extLst>
                </p:cNvPr>
                <p:cNvSpPr/>
                <p:nvPr/>
              </p:nvSpPr>
              <p:spPr>
                <a:xfrm>
                  <a:off x="1513490" y="725746"/>
                  <a:ext cx="6123976" cy="1504988"/>
                </a:xfrm>
                <a:prstGeom prst="rect">
                  <a:avLst/>
                </a:prstGeom>
                <a:solidFill>
                  <a:srgbClr val="E3A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1">
                  <a:extLst>
                    <a:ext uri="{FF2B5EF4-FFF2-40B4-BE49-F238E27FC236}">
                      <a16:creationId xmlns="" xmlns:a16="http://schemas.microsoft.com/office/drawing/2014/main" id="{4EFB712E-9666-422C-9842-6D53EE823787}"/>
                    </a:ext>
                  </a:extLst>
                </p:cNvPr>
                <p:cNvSpPr/>
                <p:nvPr/>
              </p:nvSpPr>
              <p:spPr>
                <a:xfrm>
                  <a:off x="1513490" y="725746"/>
                  <a:ext cx="4788433" cy="1439230"/>
                </a:xfrm>
                <a:custGeom>
                  <a:avLst/>
                  <a:gdLst>
                    <a:gd name="connsiteX0" fmla="*/ 0 w 4744099"/>
                    <a:gd name="connsiteY0" fmla="*/ 0 h 1439230"/>
                    <a:gd name="connsiteX1" fmla="*/ 4744099 w 4744099"/>
                    <a:gd name="connsiteY1" fmla="*/ 0 h 1439230"/>
                    <a:gd name="connsiteX2" fmla="*/ 4744099 w 4744099"/>
                    <a:gd name="connsiteY2" fmla="*/ 1439230 h 1439230"/>
                    <a:gd name="connsiteX3" fmla="*/ 0 w 4744099"/>
                    <a:gd name="connsiteY3" fmla="*/ 1439230 h 1439230"/>
                    <a:gd name="connsiteX4" fmla="*/ 0 w 4744099"/>
                    <a:gd name="connsiteY4" fmla="*/ 0 h 1439230"/>
                    <a:gd name="connsiteX0" fmla="*/ 0 w 4744099"/>
                    <a:gd name="connsiteY0" fmla="*/ 0 h 1439230"/>
                    <a:gd name="connsiteX1" fmla="*/ 4744099 w 4744099"/>
                    <a:gd name="connsiteY1" fmla="*/ 0 h 1439230"/>
                    <a:gd name="connsiteX2" fmla="*/ 4744099 w 4744099"/>
                    <a:gd name="connsiteY2" fmla="*/ 1439230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410714 w 4744099"/>
                    <a:gd name="connsiteY2" fmla="*/ 504538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8433" h="1439230">
                      <a:moveTo>
                        <a:pt x="0" y="0"/>
                      </a:moveTo>
                      <a:lnTo>
                        <a:pt x="4788433" y="0"/>
                      </a:lnTo>
                      <a:cubicBezTo>
                        <a:pt x="4660751" y="16916"/>
                        <a:pt x="4581384" y="29038"/>
                        <a:pt x="4415618" y="350006"/>
                      </a:cubicBezTo>
                      <a:lnTo>
                        <a:pt x="4001495" y="1151056"/>
                      </a:lnTo>
                      <a:cubicBezTo>
                        <a:pt x="3899579" y="1351186"/>
                        <a:pt x="3845813" y="1429396"/>
                        <a:pt x="3668110" y="1435563"/>
                      </a:cubicBezTo>
                      <a:lnTo>
                        <a:pt x="0" y="1439230"/>
                      </a:lnTo>
                      <a:lnTo>
                        <a:pt x="0" y="0"/>
                      </a:lnTo>
                      <a:close/>
                    </a:path>
                  </a:pathLst>
                </a:cu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3">
                <a:extLst>
                  <a:ext uri="{FF2B5EF4-FFF2-40B4-BE49-F238E27FC236}">
                    <a16:creationId xmlns="" xmlns:a16="http://schemas.microsoft.com/office/drawing/2014/main" id="{DB60C0CE-FCAE-4773-B203-68937DF36CC6}"/>
                  </a:ext>
                </a:extLst>
              </p:cNvPr>
              <p:cNvGrpSpPr/>
              <p:nvPr/>
            </p:nvGrpSpPr>
            <p:grpSpPr>
              <a:xfrm>
                <a:off x="4940521" y="3452286"/>
                <a:ext cx="2832834" cy="707886"/>
                <a:chOff x="4940521" y="3452286"/>
                <a:chExt cx="2832834" cy="707886"/>
              </a:xfrm>
            </p:grpSpPr>
            <p:sp>
              <p:nvSpPr>
                <p:cNvPr id="73" name="Rectangle 72">
                  <a:extLst>
                    <a:ext uri="{FF2B5EF4-FFF2-40B4-BE49-F238E27FC236}">
                      <a16:creationId xmlns="" xmlns:a16="http://schemas.microsoft.com/office/drawing/2014/main" id="{8253A21F-EAAD-460C-A180-6EB5BC647352}"/>
                    </a:ext>
                  </a:extLst>
                </p:cNvPr>
                <p:cNvSpPr/>
                <p:nvPr/>
              </p:nvSpPr>
              <p:spPr>
                <a:xfrm flipH="1">
                  <a:off x="4940521" y="3633178"/>
                  <a:ext cx="2135043" cy="30777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EFFECTIF DU CLUB</a:t>
                  </a:r>
                </a:p>
              </p:txBody>
            </p:sp>
            <p:sp>
              <p:nvSpPr>
                <p:cNvPr id="74" name="TextBox 87">
                  <a:extLst>
                    <a:ext uri="{FF2B5EF4-FFF2-40B4-BE49-F238E27FC236}">
                      <a16:creationId xmlns="" xmlns:a16="http://schemas.microsoft.com/office/drawing/2014/main" id="{A2EE6C89-A35F-41BF-90FD-584F79266A6C}"/>
                    </a:ext>
                  </a:extLst>
                </p:cNvPr>
                <p:cNvSpPr txBox="1"/>
                <p:nvPr/>
              </p:nvSpPr>
              <p:spPr>
                <a:xfrm>
                  <a:off x="7588624" y="3452286"/>
                  <a:ext cx="184731" cy="707886"/>
                </a:xfrm>
                <a:prstGeom prst="rect">
                  <a:avLst/>
                </a:prstGeom>
                <a:noFill/>
              </p:spPr>
              <p:txBody>
                <a:bodyPr wrap="none" rtlCol="0">
                  <a:spAutoFit/>
                </a:bodyPr>
                <a:lstStyle/>
                <a:p>
                  <a:endParaRPr lang="en-US" sz="4000" dirty="0">
                    <a:solidFill>
                      <a:schemeClr val="bg1"/>
                    </a:solidFill>
                  </a:endParaRPr>
                </a:p>
              </p:txBody>
            </p:sp>
          </p:grpSp>
        </p:grpSp>
        <p:grpSp>
          <p:nvGrpSpPr>
            <p:cNvPr id="105" name="Group 220">
              <a:extLst>
                <a:ext uri="{FF2B5EF4-FFF2-40B4-BE49-F238E27FC236}">
                  <a16:creationId xmlns="" xmlns:a16="http://schemas.microsoft.com/office/drawing/2014/main" id="{8BC26045-7705-4AB4-8A1F-8B998F3D694A}"/>
                </a:ext>
              </a:extLst>
            </p:cNvPr>
            <p:cNvGrpSpPr/>
            <p:nvPr/>
          </p:nvGrpSpPr>
          <p:grpSpPr>
            <a:xfrm>
              <a:off x="7233335" y="5037848"/>
              <a:ext cx="582085" cy="585158"/>
              <a:chOff x="2130683" y="2079870"/>
              <a:chExt cx="4390433" cy="4413610"/>
            </a:xfrm>
            <a:solidFill>
              <a:schemeClr val="bg1"/>
            </a:solidFill>
            <a:effectLst/>
          </p:grpSpPr>
          <p:sp>
            <p:nvSpPr>
              <p:cNvPr id="106" name="Freeform 333">
                <a:extLst>
                  <a:ext uri="{FF2B5EF4-FFF2-40B4-BE49-F238E27FC236}">
                    <a16:creationId xmlns="" xmlns:a16="http://schemas.microsoft.com/office/drawing/2014/main" id="{A81753C9-0161-4E5C-96E4-5F327BBF25A7}"/>
                  </a:ext>
                </a:extLst>
              </p:cNvPr>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Freeform 334">
                <a:extLst>
                  <a:ext uri="{FF2B5EF4-FFF2-40B4-BE49-F238E27FC236}">
                    <a16:creationId xmlns="" xmlns:a16="http://schemas.microsoft.com/office/drawing/2014/main" id="{4358DA0F-819C-4658-8C39-5C75B03C9FBF}"/>
                  </a:ext>
                </a:extLst>
              </p:cNvPr>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Freeform 335">
                <a:extLst>
                  <a:ext uri="{FF2B5EF4-FFF2-40B4-BE49-F238E27FC236}">
                    <a16:creationId xmlns="" xmlns:a16="http://schemas.microsoft.com/office/drawing/2014/main" id="{AF027F8E-237B-4686-81A2-0F6DC4861B25}"/>
                  </a:ext>
                </a:extLst>
              </p:cNvPr>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Freeform 336">
                <a:extLst>
                  <a:ext uri="{FF2B5EF4-FFF2-40B4-BE49-F238E27FC236}">
                    <a16:creationId xmlns="" xmlns:a16="http://schemas.microsoft.com/office/drawing/2014/main" id="{2927D362-116B-45DF-A266-7BFAE8470907}"/>
                  </a:ext>
                </a:extLst>
              </p:cNvPr>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0" name="Rectangle 84">
                <a:extLst>
                  <a:ext uri="{FF2B5EF4-FFF2-40B4-BE49-F238E27FC236}">
                    <a16:creationId xmlns="" xmlns:a16="http://schemas.microsoft.com/office/drawing/2014/main" id="{0B80AEC7-3656-4370-AB20-9768AC8D5EDC}"/>
                  </a:ext>
                </a:extLst>
              </p:cNvPr>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1" name="Rectangle 84">
                <a:extLst>
                  <a:ext uri="{FF2B5EF4-FFF2-40B4-BE49-F238E27FC236}">
                    <a16:creationId xmlns="" xmlns:a16="http://schemas.microsoft.com/office/drawing/2014/main" id="{A600616A-EB79-4449-85CB-71F159800595}"/>
                  </a:ext>
                </a:extLst>
              </p:cNvPr>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2" name="Oval 339">
                <a:extLst>
                  <a:ext uri="{FF2B5EF4-FFF2-40B4-BE49-F238E27FC236}">
                    <a16:creationId xmlns="" xmlns:a16="http://schemas.microsoft.com/office/drawing/2014/main" id="{149F39F7-CE8B-4325-A0FD-C6A43AD72DD1}"/>
                  </a:ext>
                </a:extLst>
              </p:cNvPr>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3" name="Oval 340">
                <a:extLst>
                  <a:ext uri="{FF2B5EF4-FFF2-40B4-BE49-F238E27FC236}">
                    <a16:creationId xmlns="" xmlns:a16="http://schemas.microsoft.com/office/drawing/2014/main" id="{55988F93-5602-4C5C-BD77-3791E750F801}"/>
                  </a:ext>
                </a:extLst>
              </p:cNvPr>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4" name="Oval 341">
                <a:extLst>
                  <a:ext uri="{FF2B5EF4-FFF2-40B4-BE49-F238E27FC236}">
                    <a16:creationId xmlns="" xmlns:a16="http://schemas.microsoft.com/office/drawing/2014/main" id="{43438954-1A6E-495B-9AE3-89C86E53E552}"/>
                  </a:ext>
                </a:extLst>
              </p:cNvPr>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5" name="Oval 129">
                <a:extLst>
                  <a:ext uri="{FF2B5EF4-FFF2-40B4-BE49-F238E27FC236}">
                    <a16:creationId xmlns="" xmlns:a16="http://schemas.microsoft.com/office/drawing/2014/main" id="{FB431807-0B50-4F0C-B075-FCCA3E6A26B3}"/>
                  </a:ext>
                </a:extLst>
              </p:cNvPr>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6" name="Freeform 343">
                <a:extLst>
                  <a:ext uri="{FF2B5EF4-FFF2-40B4-BE49-F238E27FC236}">
                    <a16:creationId xmlns="" xmlns:a16="http://schemas.microsoft.com/office/drawing/2014/main" id="{F81C57DF-39A0-44EB-A6E7-EE2E2D7779C9}"/>
                  </a:ext>
                </a:extLst>
              </p:cNvPr>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117" name="Oval 344">
                <a:extLst>
                  <a:ext uri="{FF2B5EF4-FFF2-40B4-BE49-F238E27FC236}">
                    <a16:creationId xmlns="" xmlns:a16="http://schemas.microsoft.com/office/drawing/2014/main" id="{CE1C2F6A-1167-4B5D-A953-4DCC789470F8}"/>
                  </a:ext>
                </a:extLst>
              </p:cNvPr>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8" name="Oval 345">
                <a:extLst>
                  <a:ext uri="{FF2B5EF4-FFF2-40B4-BE49-F238E27FC236}">
                    <a16:creationId xmlns="" xmlns:a16="http://schemas.microsoft.com/office/drawing/2014/main" id="{C9B9801B-7A76-496E-8D19-8E8E23816FCF}"/>
                  </a:ext>
                </a:extLst>
              </p:cNvPr>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19" name="Freeform 346">
                <a:extLst>
                  <a:ext uri="{FF2B5EF4-FFF2-40B4-BE49-F238E27FC236}">
                    <a16:creationId xmlns="" xmlns:a16="http://schemas.microsoft.com/office/drawing/2014/main" id="{9DC03DB0-E5DE-4B61-83B9-931C2A592842}"/>
                  </a:ext>
                </a:extLst>
              </p:cNvPr>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120" name="Freeform 347">
                <a:extLst>
                  <a:ext uri="{FF2B5EF4-FFF2-40B4-BE49-F238E27FC236}">
                    <a16:creationId xmlns="" xmlns:a16="http://schemas.microsoft.com/office/drawing/2014/main" id="{E0ED3E10-911F-4D8F-829F-416F3C63B680}"/>
                  </a:ext>
                </a:extLst>
              </p:cNvPr>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grpSp>
        <p:nvGrpSpPr>
          <p:cNvPr id="140" name="Groupe 139">
            <a:extLst>
              <a:ext uri="{FF2B5EF4-FFF2-40B4-BE49-F238E27FC236}">
                <a16:creationId xmlns="" xmlns:a16="http://schemas.microsoft.com/office/drawing/2014/main" id="{5D3D0473-F7C1-4AC7-BA5C-F70C45436BC4}"/>
              </a:ext>
            </a:extLst>
          </p:cNvPr>
          <p:cNvGrpSpPr/>
          <p:nvPr/>
        </p:nvGrpSpPr>
        <p:grpSpPr>
          <a:xfrm>
            <a:off x="4389653" y="3882769"/>
            <a:ext cx="3568975" cy="877090"/>
            <a:chOff x="4389653" y="3642929"/>
            <a:chExt cx="3568975" cy="877090"/>
          </a:xfrm>
        </p:grpSpPr>
        <p:grpSp>
          <p:nvGrpSpPr>
            <p:cNvPr id="63" name="Group 17">
              <a:extLst>
                <a:ext uri="{FF2B5EF4-FFF2-40B4-BE49-F238E27FC236}">
                  <a16:creationId xmlns="" xmlns:a16="http://schemas.microsoft.com/office/drawing/2014/main" id="{6B95B53C-297A-48D9-AD38-5B25949B1F40}"/>
                </a:ext>
              </a:extLst>
            </p:cNvPr>
            <p:cNvGrpSpPr/>
            <p:nvPr/>
          </p:nvGrpSpPr>
          <p:grpSpPr>
            <a:xfrm>
              <a:off x="4389653" y="3642929"/>
              <a:ext cx="3568975" cy="877090"/>
              <a:chOff x="4834159" y="4726898"/>
              <a:chExt cx="3568975" cy="877090"/>
            </a:xfrm>
          </p:grpSpPr>
          <p:grpSp>
            <p:nvGrpSpPr>
              <p:cNvPr id="64" name="Group 45">
                <a:extLst>
                  <a:ext uri="{FF2B5EF4-FFF2-40B4-BE49-F238E27FC236}">
                    <a16:creationId xmlns="" xmlns:a16="http://schemas.microsoft.com/office/drawing/2014/main" id="{056D7C1D-CA96-4C43-8EFC-AD5B293885A5}"/>
                  </a:ext>
                </a:extLst>
              </p:cNvPr>
              <p:cNvGrpSpPr/>
              <p:nvPr/>
            </p:nvGrpSpPr>
            <p:grpSpPr>
              <a:xfrm>
                <a:off x="4834159" y="4726898"/>
                <a:ext cx="3568975" cy="877090"/>
                <a:chOff x="1513490" y="725746"/>
                <a:chExt cx="6123976" cy="1504988"/>
              </a:xfrm>
            </p:grpSpPr>
            <p:sp>
              <p:nvSpPr>
                <p:cNvPr id="68" name="Rectangle 67">
                  <a:extLst>
                    <a:ext uri="{FF2B5EF4-FFF2-40B4-BE49-F238E27FC236}">
                      <a16:creationId xmlns="" xmlns:a16="http://schemas.microsoft.com/office/drawing/2014/main" id="{9EDA7535-AEC4-4838-90B1-DAA2409FB38C}"/>
                    </a:ext>
                  </a:extLst>
                </p:cNvPr>
                <p:cNvSpPr/>
                <p:nvPr/>
              </p:nvSpPr>
              <p:spPr>
                <a:xfrm>
                  <a:off x="1513490" y="725746"/>
                  <a:ext cx="6123976" cy="1504988"/>
                </a:xfrm>
                <a:prstGeom prst="rect">
                  <a:avLst/>
                </a:prstGeom>
                <a:solidFill>
                  <a:srgbClr val="4F95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1">
                  <a:extLst>
                    <a:ext uri="{FF2B5EF4-FFF2-40B4-BE49-F238E27FC236}">
                      <a16:creationId xmlns="" xmlns:a16="http://schemas.microsoft.com/office/drawing/2014/main" id="{02C720D8-29EB-4F3B-800C-64DADA63F4BF}"/>
                    </a:ext>
                  </a:extLst>
                </p:cNvPr>
                <p:cNvSpPr/>
                <p:nvPr/>
              </p:nvSpPr>
              <p:spPr>
                <a:xfrm>
                  <a:off x="1513490" y="725746"/>
                  <a:ext cx="4788433" cy="1439230"/>
                </a:xfrm>
                <a:custGeom>
                  <a:avLst/>
                  <a:gdLst>
                    <a:gd name="connsiteX0" fmla="*/ 0 w 4744099"/>
                    <a:gd name="connsiteY0" fmla="*/ 0 h 1439230"/>
                    <a:gd name="connsiteX1" fmla="*/ 4744099 w 4744099"/>
                    <a:gd name="connsiteY1" fmla="*/ 0 h 1439230"/>
                    <a:gd name="connsiteX2" fmla="*/ 4744099 w 4744099"/>
                    <a:gd name="connsiteY2" fmla="*/ 1439230 h 1439230"/>
                    <a:gd name="connsiteX3" fmla="*/ 0 w 4744099"/>
                    <a:gd name="connsiteY3" fmla="*/ 1439230 h 1439230"/>
                    <a:gd name="connsiteX4" fmla="*/ 0 w 4744099"/>
                    <a:gd name="connsiteY4" fmla="*/ 0 h 1439230"/>
                    <a:gd name="connsiteX0" fmla="*/ 0 w 4744099"/>
                    <a:gd name="connsiteY0" fmla="*/ 0 h 1439230"/>
                    <a:gd name="connsiteX1" fmla="*/ 4744099 w 4744099"/>
                    <a:gd name="connsiteY1" fmla="*/ 0 h 1439230"/>
                    <a:gd name="connsiteX2" fmla="*/ 4744099 w 4744099"/>
                    <a:gd name="connsiteY2" fmla="*/ 1439230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410714 w 4744099"/>
                    <a:gd name="connsiteY2" fmla="*/ 504538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8433" h="1439230">
                      <a:moveTo>
                        <a:pt x="0" y="0"/>
                      </a:moveTo>
                      <a:lnTo>
                        <a:pt x="4788433" y="0"/>
                      </a:lnTo>
                      <a:cubicBezTo>
                        <a:pt x="4660751" y="16916"/>
                        <a:pt x="4581384" y="29038"/>
                        <a:pt x="4415618" y="350006"/>
                      </a:cubicBezTo>
                      <a:lnTo>
                        <a:pt x="4001495" y="1151056"/>
                      </a:lnTo>
                      <a:cubicBezTo>
                        <a:pt x="3899579" y="1351186"/>
                        <a:pt x="3845813" y="1429396"/>
                        <a:pt x="3668110" y="1435563"/>
                      </a:cubicBezTo>
                      <a:lnTo>
                        <a:pt x="0" y="1439230"/>
                      </a:lnTo>
                      <a:lnTo>
                        <a:pt x="0" y="0"/>
                      </a:lnTo>
                      <a:close/>
                    </a:path>
                  </a:pathLst>
                </a:cu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5">
                <a:extLst>
                  <a:ext uri="{FF2B5EF4-FFF2-40B4-BE49-F238E27FC236}">
                    <a16:creationId xmlns="" xmlns:a16="http://schemas.microsoft.com/office/drawing/2014/main" id="{E4F35D9A-5047-4E9A-9454-3A98161C694E}"/>
                  </a:ext>
                </a:extLst>
              </p:cNvPr>
              <p:cNvGrpSpPr/>
              <p:nvPr/>
            </p:nvGrpSpPr>
            <p:grpSpPr>
              <a:xfrm>
                <a:off x="4940521" y="4811500"/>
                <a:ext cx="2832834" cy="707886"/>
                <a:chOff x="4940521" y="4811500"/>
                <a:chExt cx="2832834" cy="707886"/>
              </a:xfrm>
            </p:grpSpPr>
            <p:sp>
              <p:nvSpPr>
                <p:cNvPr id="66" name="Rectangle 65">
                  <a:extLst>
                    <a:ext uri="{FF2B5EF4-FFF2-40B4-BE49-F238E27FC236}">
                      <a16:creationId xmlns="" xmlns:a16="http://schemas.microsoft.com/office/drawing/2014/main" id="{126CFAF9-A318-4FAB-A02A-4BD706C3B57E}"/>
                    </a:ext>
                  </a:extLst>
                </p:cNvPr>
                <p:cNvSpPr/>
                <p:nvPr/>
              </p:nvSpPr>
              <p:spPr>
                <a:xfrm flipH="1">
                  <a:off x="4940521" y="4992392"/>
                  <a:ext cx="2135043" cy="30777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ACTIONS &amp; ACTIVITES</a:t>
                  </a:r>
                </a:p>
              </p:txBody>
            </p:sp>
            <p:sp>
              <p:nvSpPr>
                <p:cNvPr id="67" name="TextBox 88">
                  <a:extLst>
                    <a:ext uri="{FF2B5EF4-FFF2-40B4-BE49-F238E27FC236}">
                      <a16:creationId xmlns="" xmlns:a16="http://schemas.microsoft.com/office/drawing/2014/main" id="{DC700C26-3F58-43F5-AD82-E9B4733B35CB}"/>
                    </a:ext>
                  </a:extLst>
                </p:cNvPr>
                <p:cNvSpPr txBox="1"/>
                <p:nvPr/>
              </p:nvSpPr>
              <p:spPr>
                <a:xfrm>
                  <a:off x="7588624" y="4811500"/>
                  <a:ext cx="184731" cy="707886"/>
                </a:xfrm>
                <a:prstGeom prst="rect">
                  <a:avLst/>
                </a:prstGeom>
                <a:noFill/>
              </p:spPr>
              <p:txBody>
                <a:bodyPr wrap="none" rtlCol="0">
                  <a:spAutoFit/>
                </a:bodyPr>
                <a:lstStyle/>
                <a:p>
                  <a:endParaRPr lang="en-US" sz="4000" dirty="0">
                    <a:solidFill>
                      <a:schemeClr val="bg1"/>
                    </a:solidFill>
                  </a:endParaRPr>
                </a:p>
              </p:txBody>
            </p:sp>
          </p:grpSp>
        </p:grpSp>
        <p:grpSp>
          <p:nvGrpSpPr>
            <p:cNvPr id="121" name="Group 222">
              <a:extLst>
                <a:ext uri="{FF2B5EF4-FFF2-40B4-BE49-F238E27FC236}">
                  <a16:creationId xmlns="" xmlns:a16="http://schemas.microsoft.com/office/drawing/2014/main" id="{859A6C67-9D84-4C64-9293-402EDD41C0FF}"/>
                </a:ext>
              </a:extLst>
            </p:cNvPr>
            <p:cNvGrpSpPr/>
            <p:nvPr/>
          </p:nvGrpSpPr>
          <p:grpSpPr>
            <a:xfrm>
              <a:off x="7015190" y="3746931"/>
              <a:ext cx="868717" cy="707647"/>
              <a:chOff x="734758" y="1095428"/>
              <a:chExt cx="1075852" cy="876378"/>
            </a:xfrm>
            <a:solidFill>
              <a:schemeClr val="bg1"/>
            </a:solidFill>
          </p:grpSpPr>
          <p:sp>
            <p:nvSpPr>
              <p:cNvPr id="122" name="Freeform 324">
                <a:extLst>
                  <a:ext uri="{FF2B5EF4-FFF2-40B4-BE49-F238E27FC236}">
                    <a16:creationId xmlns="" xmlns:a16="http://schemas.microsoft.com/office/drawing/2014/main" id="{9E50DA75-CB70-44E8-856B-4C1DD8ABB4A3}"/>
                  </a:ext>
                </a:extLst>
              </p:cNvPr>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123" name="Freeform 325">
                <a:extLst>
                  <a:ext uri="{FF2B5EF4-FFF2-40B4-BE49-F238E27FC236}">
                    <a16:creationId xmlns="" xmlns:a16="http://schemas.microsoft.com/office/drawing/2014/main" id="{9D94C4A9-0ED6-46A7-9127-052007581EE7}"/>
                  </a:ext>
                </a:extLst>
              </p:cNvPr>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124" name="Freeform 326">
                <a:extLst>
                  <a:ext uri="{FF2B5EF4-FFF2-40B4-BE49-F238E27FC236}">
                    <a16:creationId xmlns="" xmlns:a16="http://schemas.microsoft.com/office/drawing/2014/main" id="{5B033DF9-44C8-4869-88E9-3BC162A939F1}"/>
                  </a:ext>
                </a:extLst>
              </p:cNvPr>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125" name="Freeform 125">
                <a:extLst>
                  <a:ext uri="{FF2B5EF4-FFF2-40B4-BE49-F238E27FC236}">
                    <a16:creationId xmlns="" xmlns:a16="http://schemas.microsoft.com/office/drawing/2014/main" id="{AD1ADEE4-E5CB-470F-92C4-EE5AE172C9AF}"/>
                  </a:ext>
                </a:extLst>
              </p:cNvPr>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26" name="Freeform 126">
                <a:extLst>
                  <a:ext uri="{FF2B5EF4-FFF2-40B4-BE49-F238E27FC236}">
                    <a16:creationId xmlns="" xmlns:a16="http://schemas.microsoft.com/office/drawing/2014/main" id="{DA821464-DAFC-4841-9095-88007143FEF9}"/>
                  </a:ext>
                </a:extLst>
              </p:cNvPr>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27" name="Rounded Rectangle 329">
                <a:extLst>
                  <a:ext uri="{FF2B5EF4-FFF2-40B4-BE49-F238E27FC236}">
                    <a16:creationId xmlns="" xmlns:a16="http://schemas.microsoft.com/office/drawing/2014/main" id="{89474C87-86DC-4D93-AD17-F1B82DE997F7}"/>
                  </a:ext>
                </a:extLst>
              </p:cNvPr>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grpSp>
      <p:grpSp>
        <p:nvGrpSpPr>
          <p:cNvPr id="141" name="Groupe 140">
            <a:extLst>
              <a:ext uri="{FF2B5EF4-FFF2-40B4-BE49-F238E27FC236}">
                <a16:creationId xmlns="" xmlns:a16="http://schemas.microsoft.com/office/drawing/2014/main" id="{FDD60AF4-BB14-41AA-8DB1-6FE6D2FA38E2}"/>
              </a:ext>
            </a:extLst>
          </p:cNvPr>
          <p:cNvGrpSpPr/>
          <p:nvPr/>
        </p:nvGrpSpPr>
        <p:grpSpPr>
          <a:xfrm>
            <a:off x="8271821" y="5087827"/>
            <a:ext cx="3568975" cy="877090"/>
            <a:chOff x="8271821" y="4847987"/>
            <a:chExt cx="3568975" cy="877090"/>
          </a:xfrm>
        </p:grpSpPr>
        <p:grpSp>
          <p:nvGrpSpPr>
            <p:cNvPr id="77" name="Group 12">
              <a:extLst>
                <a:ext uri="{FF2B5EF4-FFF2-40B4-BE49-F238E27FC236}">
                  <a16:creationId xmlns="" xmlns:a16="http://schemas.microsoft.com/office/drawing/2014/main" id="{B976CEB0-B621-402C-BEB7-182C2B98FACB}"/>
                </a:ext>
              </a:extLst>
            </p:cNvPr>
            <p:cNvGrpSpPr/>
            <p:nvPr/>
          </p:nvGrpSpPr>
          <p:grpSpPr>
            <a:xfrm>
              <a:off x="8271821" y="4847987"/>
              <a:ext cx="3568975" cy="877090"/>
              <a:chOff x="4834159" y="2008470"/>
              <a:chExt cx="3568975" cy="877090"/>
            </a:xfrm>
          </p:grpSpPr>
          <p:grpSp>
            <p:nvGrpSpPr>
              <p:cNvPr id="78" name="Group 26">
                <a:extLst>
                  <a:ext uri="{FF2B5EF4-FFF2-40B4-BE49-F238E27FC236}">
                    <a16:creationId xmlns="" xmlns:a16="http://schemas.microsoft.com/office/drawing/2014/main" id="{5B11FF62-2B5E-4BC2-AB68-DB38B271B868}"/>
                  </a:ext>
                </a:extLst>
              </p:cNvPr>
              <p:cNvGrpSpPr/>
              <p:nvPr/>
            </p:nvGrpSpPr>
            <p:grpSpPr>
              <a:xfrm>
                <a:off x="4834159" y="2008470"/>
                <a:ext cx="3568975" cy="877090"/>
                <a:chOff x="1513490" y="725746"/>
                <a:chExt cx="6123976" cy="1504988"/>
              </a:xfrm>
            </p:grpSpPr>
            <p:sp>
              <p:nvSpPr>
                <p:cNvPr id="82" name="Rectangle 81">
                  <a:extLst>
                    <a:ext uri="{FF2B5EF4-FFF2-40B4-BE49-F238E27FC236}">
                      <a16:creationId xmlns="" xmlns:a16="http://schemas.microsoft.com/office/drawing/2014/main" id="{03D40FFD-5FD3-4103-9A35-C09C7D353388}"/>
                    </a:ext>
                  </a:extLst>
                </p:cNvPr>
                <p:cNvSpPr/>
                <p:nvPr/>
              </p:nvSpPr>
              <p:spPr>
                <a:xfrm>
                  <a:off x="1513490" y="725746"/>
                  <a:ext cx="6123976" cy="1504988"/>
                </a:xfrm>
                <a:prstGeom prst="rect">
                  <a:avLst/>
                </a:prstGeom>
                <a:solidFill>
                  <a:srgbClr val="47AA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1">
                  <a:extLst>
                    <a:ext uri="{FF2B5EF4-FFF2-40B4-BE49-F238E27FC236}">
                      <a16:creationId xmlns="" xmlns:a16="http://schemas.microsoft.com/office/drawing/2014/main" id="{6DAF5B06-F583-4203-AE6D-916FB5952471}"/>
                    </a:ext>
                  </a:extLst>
                </p:cNvPr>
                <p:cNvSpPr/>
                <p:nvPr/>
              </p:nvSpPr>
              <p:spPr>
                <a:xfrm>
                  <a:off x="1513490" y="725746"/>
                  <a:ext cx="4788433" cy="1439230"/>
                </a:xfrm>
                <a:custGeom>
                  <a:avLst/>
                  <a:gdLst>
                    <a:gd name="connsiteX0" fmla="*/ 0 w 4744099"/>
                    <a:gd name="connsiteY0" fmla="*/ 0 h 1439230"/>
                    <a:gd name="connsiteX1" fmla="*/ 4744099 w 4744099"/>
                    <a:gd name="connsiteY1" fmla="*/ 0 h 1439230"/>
                    <a:gd name="connsiteX2" fmla="*/ 4744099 w 4744099"/>
                    <a:gd name="connsiteY2" fmla="*/ 1439230 h 1439230"/>
                    <a:gd name="connsiteX3" fmla="*/ 0 w 4744099"/>
                    <a:gd name="connsiteY3" fmla="*/ 1439230 h 1439230"/>
                    <a:gd name="connsiteX4" fmla="*/ 0 w 4744099"/>
                    <a:gd name="connsiteY4" fmla="*/ 0 h 1439230"/>
                    <a:gd name="connsiteX0" fmla="*/ 0 w 4744099"/>
                    <a:gd name="connsiteY0" fmla="*/ 0 h 1439230"/>
                    <a:gd name="connsiteX1" fmla="*/ 4744099 w 4744099"/>
                    <a:gd name="connsiteY1" fmla="*/ 0 h 1439230"/>
                    <a:gd name="connsiteX2" fmla="*/ 4744099 w 4744099"/>
                    <a:gd name="connsiteY2" fmla="*/ 1439230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410714 w 4744099"/>
                    <a:gd name="connsiteY2" fmla="*/ 504538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8433" h="1439230">
                      <a:moveTo>
                        <a:pt x="0" y="0"/>
                      </a:moveTo>
                      <a:lnTo>
                        <a:pt x="4788433" y="0"/>
                      </a:lnTo>
                      <a:cubicBezTo>
                        <a:pt x="4660751" y="16916"/>
                        <a:pt x="4581384" y="29038"/>
                        <a:pt x="4415618" y="350006"/>
                      </a:cubicBezTo>
                      <a:lnTo>
                        <a:pt x="4001495" y="1151056"/>
                      </a:lnTo>
                      <a:cubicBezTo>
                        <a:pt x="3899579" y="1351186"/>
                        <a:pt x="3845813" y="1429396"/>
                        <a:pt x="3668110" y="1435563"/>
                      </a:cubicBezTo>
                      <a:lnTo>
                        <a:pt x="0" y="1439230"/>
                      </a:lnTo>
                      <a:lnTo>
                        <a:pt x="0" y="0"/>
                      </a:lnTo>
                      <a:close/>
                    </a:path>
                  </a:pathLst>
                </a:cu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1">
                <a:extLst>
                  <a:ext uri="{FF2B5EF4-FFF2-40B4-BE49-F238E27FC236}">
                    <a16:creationId xmlns="" xmlns:a16="http://schemas.microsoft.com/office/drawing/2014/main" id="{2884EDC7-38EA-4FCA-9F64-0E088D4F1740}"/>
                  </a:ext>
                </a:extLst>
              </p:cNvPr>
              <p:cNvGrpSpPr/>
              <p:nvPr/>
            </p:nvGrpSpPr>
            <p:grpSpPr>
              <a:xfrm>
                <a:off x="4927228" y="2093072"/>
                <a:ext cx="2846127" cy="707886"/>
                <a:chOff x="4927228" y="2093072"/>
                <a:chExt cx="2846127" cy="707886"/>
              </a:xfrm>
            </p:grpSpPr>
            <p:sp>
              <p:nvSpPr>
                <p:cNvPr id="80" name="Rectangle 79">
                  <a:extLst>
                    <a:ext uri="{FF2B5EF4-FFF2-40B4-BE49-F238E27FC236}">
                      <a16:creationId xmlns="" xmlns:a16="http://schemas.microsoft.com/office/drawing/2014/main" id="{1BCBA17D-C448-46F7-A1BF-438A3EE360FC}"/>
                    </a:ext>
                  </a:extLst>
                </p:cNvPr>
                <p:cNvSpPr/>
                <p:nvPr/>
              </p:nvSpPr>
              <p:spPr>
                <a:xfrm flipH="1">
                  <a:off x="4927228" y="2288131"/>
                  <a:ext cx="2135043" cy="307777"/>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IMAGE DU CLUB</a:t>
                  </a:r>
                </a:p>
              </p:txBody>
            </p:sp>
            <p:sp>
              <p:nvSpPr>
                <p:cNvPr id="81" name="TextBox 86">
                  <a:extLst>
                    <a:ext uri="{FF2B5EF4-FFF2-40B4-BE49-F238E27FC236}">
                      <a16:creationId xmlns="" xmlns:a16="http://schemas.microsoft.com/office/drawing/2014/main" id="{40EDE91B-1CBD-442A-B8B0-A93FA209617E}"/>
                    </a:ext>
                  </a:extLst>
                </p:cNvPr>
                <p:cNvSpPr txBox="1"/>
                <p:nvPr/>
              </p:nvSpPr>
              <p:spPr>
                <a:xfrm>
                  <a:off x="7588624" y="2093072"/>
                  <a:ext cx="184731" cy="707886"/>
                </a:xfrm>
                <a:prstGeom prst="rect">
                  <a:avLst/>
                </a:prstGeom>
                <a:noFill/>
              </p:spPr>
              <p:txBody>
                <a:bodyPr wrap="none" rtlCol="0">
                  <a:spAutoFit/>
                </a:bodyPr>
                <a:lstStyle/>
                <a:p>
                  <a:endParaRPr lang="en-US" sz="4000" dirty="0">
                    <a:solidFill>
                      <a:schemeClr val="bg1"/>
                    </a:solidFill>
                  </a:endParaRPr>
                </a:p>
              </p:txBody>
            </p:sp>
          </p:grpSp>
        </p:grpSp>
        <p:grpSp>
          <p:nvGrpSpPr>
            <p:cNvPr id="128" name="Group 217">
              <a:extLst>
                <a:ext uri="{FF2B5EF4-FFF2-40B4-BE49-F238E27FC236}">
                  <a16:creationId xmlns="" xmlns:a16="http://schemas.microsoft.com/office/drawing/2014/main" id="{F8BE34FC-F51B-4D66-8012-7AE7CEECE8FE}"/>
                </a:ext>
              </a:extLst>
            </p:cNvPr>
            <p:cNvGrpSpPr/>
            <p:nvPr/>
          </p:nvGrpSpPr>
          <p:grpSpPr>
            <a:xfrm>
              <a:off x="10939110" y="5002228"/>
              <a:ext cx="636098" cy="498452"/>
              <a:chOff x="5355703" y="5434094"/>
              <a:chExt cx="880442" cy="689925"/>
            </a:xfrm>
            <a:solidFill>
              <a:schemeClr val="bg1"/>
            </a:solidFill>
          </p:grpSpPr>
          <p:sp>
            <p:nvSpPr>
              <p:cNvPr id="129" name="Freeform 351">
                <a:extLst>
                  <a:ext uri="{FF2B5EF4-FFF2-40B4-BE49-F238E27FC236}">
                    <a16:creationId xmlns="" xmlns:a16="http://schemas.microsoft.com/office/drawing/2014/main" id="{D6D5D876-CE55-4A5A-B320-4337EAC8B606}"/>
                  </a:ext>
                </a:extLst>
              </p:cNvPr>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0" name="Trapezoid 352">
                <a:extLst>
                  <a:ext uri="{FF2B5EF4-FFF2-40B4-BE49-F238E27FC236}">
                    <a16:creationId xmlns="" xmlns:a16="http://schemas.microsoft.com/office/drawing/2014/main" id="{CC10F0E5-D6D8-44BF-B6F6-B94698AB53B8}"/>
                  </a:ext>
                </a:extLst>
              </p:cNvPr>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Rounded Rectangle 353">
                <a:extLst>
                  <a:ext uri="{FF2B5EF4-FFF2-40B4-BE49-F238E27FC236}">
                    <a16:creationId xmlns="" xmlns:a16="http://schemas.microsoft.com/office/drawing/2014/main" id="{BDFF1B87-0A0F-4A4D-8A6F-4937F65B282A}"/>
                  </a:ext>
                </a:extLst>
              </p:cNvPr>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2" name="Freeform 354">
                <a:extLst>
                  <a:ext uri="{FF2B5EF4-FFF2-40B4-BE49-F238E27FC236}">
                    <a16:creationId xmlns="" xmlns:a16="http://schemas.microsoft.com/office/drawing/2014/main" id="{69FA104F-83DB-441A-A9BF-7920B0B55153}"/>
                  </a:ext>
                </a:extLst>
              </p:cNvPr>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3" name="Freeform 355">
                <a:extLst>
                  <a:ext uri="{FF2B5EF4-FFF2-40B4-BE49-F238E27FC236}">
                    <a16:creationId xmlns="" xmlns:a16="http://schemas.microsoft.com/office/drawing/2014/main" id="{9BEB4EDF-70E5-43CB-8185-5A1D46234E00}"/>
                  </a:ext>
                </a:extLst>
              </p:cNvPr>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4" name="Freeform 356">
                <a:extLst>
                  <a:ext uri="{FF2B5EF4-FFF2-40B4-BE49-F238E27FC236}">
                    <a16:creationId xmlns="" xmlns:a16="http://schemas.microsoft.com/office/drawing/2014/main" id="{9C996AD9-749B-43EE-9D50-977C12027CA3}"/>
                  </a:ext>
                </a:extLst>
              </p:cNvPr>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5" name="Freeform 357">
                <a:extLst>
                  <a:ext uri="{FF2B5EF4-FFF2-40B4-BE49-F238E27FC236}">
                    <a16:creationId xmlns="" xmlns:a16="http://schemas.microsoft.com/office/drawing/2014/main" id="{C46FDF6B-CFA7-47EC-8A91-635971D11610}"/>
                  </a:ext>
                </a:extLst>
              </p:cNvPr>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grpSp>
        <p:nvGrpSpPr>
          <p:cNvPr id="139" name="Groupe 138">
            <a:extLst>
              <a:ext uri="{FF2B5EF4-FFF2-40B4-BE49-F238E27FC236}">
                <a16:creationId xmlns="" xmlns:a16="http://schemas.microsoft.com/office/drawing/2014/main" id="{3E381BA2-CE33-438D-BCA5-3D17115F8D8A}"/>
              </a:ext>
            </a:extLst>
          </p:cNvPr>
          <p:cNvGrpSpPr/>
          <p:nvPr/>
        </p:nvGrpSpPr>
        <p:grpSpPr>
          <a:xfrm>
            <a:off x="436546" y="3882769"/>
            <a:ext cx="3568975" cy="877090"/>
            <a:chOff x="436546" y="3642929"/>
            <a:chExt cx="3568975" cy="877090"/>
          </a:xfrm>
        </p:grpSpPr>
        <p:grpSp>
          <p:nvGrpSpPr>
            <p:cNvPr id="49" name="Group 6">
              <a:extLst>
                <a:ext uri="{FF2B5EF4-FFF2-40B4-BE49-F238E27FC236}">
                  <a16:creationId xmlns="" xmlns:a16="http://schemas.microsoft.com/office/drawing/2014/main" id="{B2B6AC87-8904-4F28-9C35-25B957856D81}"/>
                </a:ext>
              </a:extLst>
            </p:cNvPr>
            <p:cNvGrpSpPr/>
            <p:nvPr/>
          </p:nvGrpSpPr>
          <p:grpSpPr>
            <a:xfrm>
              <a:off x="436546" y="3642929"/>
              <a:ext cx="3568975" cy="877090"/>
              <a:chOff x="740866" y="2008470"/>
              <a:chExt cx="3568975" cy="877090"/>
            </a:xfrm>
          </p:grpSpPr>
          <p:grpSp>
            <p:nvGrpSpPr>
              <p:cNvPr id="50" name="Group 3">
                <a:extLst>
                  <a:ext uri="{FF2B5EF4-FFF2-40B4-BE49-F238E27FC236}">
                    <a16:creationId xmlns="" xmlns:a16="http://schemas.microsoft.com/office/drawing/2014/main" id="{D9DE4465-9063-4C1F-9507-2EC660E68CB8}"/>
                  </a:ext>
                </a:extLst>
              </p:cNvPr>
              <p:cNvGrpSpPr/>
              <p:nvPr/>
            </p:nvGrpSpPr>
            <p:grpSpPr>
              <a:xfrm>
                <a:off x="740866" y="2008470"/>
                <a:ext cx="3568975" cy="877090"/>
                <a:chOff x="1513490" y="725746"/>
                <a:chExt cx="6123976" cy="1504988"/>
              </a:xfrm>
            </p:grpSpPr>
            <p:sp>
              <p:nvSpPr>
                <p:cNvPr id="54" name="Rectangle 53">
                  <a:extLst>
                    <a:ext uri="{FF2B5EF4-FFF2-40B4-BE49-F238E27FC236}">
                      <a16:creationId xmlns="" xmlns:a16="http://schemas.microsoft.com/office/drawing/2014/main" id="{5F5739A1-B60A-4B3E-BAF7-BCF5B06943C1}"/>
                    </a:ext>
                  </a:extLst>
                </p:cNvPr>
                <p:cNvSpPr/>
                <p:nvPr/>
              </p:nvSpPr>
              <p:spPr>
                <a:xfrm>
                  <a:off x="1513490" y="725746"/>
                  <a:ext cx="6123976" cy="1504988"/>
                </a:xfrm>
                <a:prstGeom prst="rect">
                  <a:avLst/>
                </a:prstGeom>
                <a:solidFill>
                  <a:srgbClr val="ACC6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
                  <a:extLst>
                    <a:ext uri="{FF2B5EF4-FFF2-40B4-BE49-F238E27FC236}">
                      <a16:creationId xmlns="" xmlns:a16="http://schemas.microsoft.com/office/drawing/2014/main" id="{04E0C259-554A-40EC-87B1-9F240C4D7A4C}"/>
                    </a:ext>
                  </a:extLst>
                </p:cNvPr>
                <p:cNvSpPr/>
                <p:nvPr/>
              </p:nvSpPr>
              <p:spPr>
                <a:xfrm>
                  <a:off x="1513490" y="725746"/>
                  <a:ext cx="4788433" cy="1439230"/>
                </a:xfrm>
                <a:custGeom>
                  <a:avLst/>
                  <a:gdLst>
                    <a:gd name="connsiteX0" fmla="*/ 0 w 4744099"/>
                    <a:gd name="connsiteY0" fmla="*/ 0 h 1439230"/>
                    <a:gd name="connsiteX1" fmla="*/ 4744099 w 4744099"/>
                    <a:gd name="connsiteY1" fmla="*/ 0 h 1439230"/>
                    <a:gd name="connsiteX2" fmla="*/ 4744099 w 4744099"/>
                    <a:gd name="connsiteY2" fmla="*/ 1439230 h 1439230"/>
                    <a:gd name="connsiteX3" fmla="*/ 0 w 4744099"/>
                    <a:gd name="connsiteY3" fmla="*/ 1439230 h 1439230"/>
                    <a:gd name="connsiteX4" fmla="*/ 0 w 4744099"/>
                    <a:gd name="connsiteY4" fmla="*/ 0 h 1439230"/>
                    <a:gd name="connsiteX0" fmla="*/ 0 w 4744099"/>
                    <a:gd name="connsiteY0" fmla="*/ 0 h 1439230"/>
                    <a:gd name="connsiteX1" fmla="*/ 4744099 w 4744099"/>
                    <a:gd name="connsiteY1" fmla="*/ 0 h 1439230"/>
                    <a:gd name="connsiteX2" fmla="*/ 4744099 w 4744099"/>
                    <a:gd name="connsiteY2" fmla="*/ 1439230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67681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001495 w 4744099"/>
                    <a:gd name="connsiteY2" fmla="*/ 1151056 h 1439230"/>
                    <a:gd name="connsiteX3" fmla="*/ 3668110 w 4744099"/>
                    <a:gd name="connsiteY3" fmla="*/ 1435563 h 1439230"/>
                    <a:gd name="connsiteX4" fmla="*/ 0 w 4744099"/>
                    <a:gd name="connsiteY4" fmla="*/ 1439230 h 1439230"/>
                    <a:gd name="connsiteX5" fmla="*/ 0 w 4744099"/>
                    <a:gd name="connsiteY5" fmla="*/ 0 h 1439230"/>
                    <a:gd name="connsiteX0" fmla="*/ 0 w 4744099"/>
                    <a:gd name="connsiteY0" fmla="*/ 0 h 1439230"/>
                    <a:gd name="connsiteX1" fmla="*/ 4744099 w 4744099"/>
                    <a:gd name="connsiteY1" fmla="*/ 0 h 1439230"/>
                    <a:gd name="connsiteX2" fmla="*/ 4410714 w 4744099"/>
                    <a:gd name="connsiteY2" fmla="*/ 504538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05173 w 4744099"/>
                    <a:gd name="connsiteY2" fmla="*/ 388160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44099"/>
                    <a:gd name="connsiteY0" fmla="*/ 0 h 1439230"/>
                    <a:gd name="connsiteX1" fmla="*/ 4744099 w 4744099"/>
                    <a:gd name="connsiteY1" fmla="*/ 0 h 1439230"/>
                    <a:gd name="connsiteX2" fmla="*/ 4427341 w 4744099"/>
                    <a:gd name="connsiteY2" fmla="*/ 338284 h 1439230"/>
                    <a:gd name="connsiteX3" fmla="*/ 4001495 w 4744099"/>
                    <a:gd name="connsiteY3" fmla="*/ 1151056 h 1439230"/>
                    <a:gd name="connsiteX4" fmla="*/ 3668110 w 4744099"/>
                    <a:gd name="connsiteY4" fmla="*/ 1435563 h 1439230"/>
                    <a:gd name="connsiteX5" fmla="*/ 0 w 4744099"/>
                    <a:gd name="connsiteY5" fmla="*/ 1439230 h 1439230"/>
                    <a:gd name="connsiteX6" fmla="*/ 0 w 4744099"/>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71808"/>
                    <a:gd name="connsiteY0" fmla="*/ 0 h 1439230"/>
                    <a:gd name="connsiteX1" fmla="*/ 4771808 w 4771808"/>
                    <a:gd name="connsiteY1" fmla="*/ 0 h 1439230"/>
                    <a:gd name="connsiteX2" fmla="*/ 4427341 w 4771808"/>
                    <a:gd name="connsiteY2" fmla="*/ 338284 h 1439230"/>
                    <a:gd name="connsiteX3" fmla="*/ 4001495 w 4771808"/>
                    <a:gd name="connsiteY3" fmla="*/ 1151056 h 1439230"/>
                    <a:gd name="connsiteX4" fmla="*/ 3668110 w 4771808"/>
                    <a:gd name="connsiteY4" fmla="*/ 1435563 h 1439230"/>
                    <a:gd name="connsiteX5" fmla="*/ 0 w 4771808"/>
                    <a:gd name="connsiteY5" fmla="*/ 1439230 h 1439230"/>
                    <a:gd name="connsiteX6" fmla="*/ 0 w 4771808"/>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27341 w 4788433"/>
                    <a:gd name="connsiteY2" fmla="*/ 338284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1710 w 4788433"/>
                    <a:gd name="connsiteY2" fmla="*/ 342191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 name="connsiteX0" fmla="*/ 0 w 4788433"/>
                    <a:gd name="connsiteY0" fmla="*/ 0 h 1439230"/>
                    <a:gd name="connsiteX1" fmla="*/ 4788433 w 4788433"/>
                    <a:gd name="connsiteY1" fmla="*/ 0 h 1439230"/>
                    <a:gd name="connsiteX2" fmla="*/ 4415618 w 4788433"/>
                    <a:gd name="connsiteY2" fmla="*/ 350006 h 1439230"/>
                    <a:gd name="connsiteX3" fmla="*/ 4001495 w 4788433"/>
                    <a:gd name="connsiteY3" fmla="*/ 1151056 h 1439230"/>
                    <a:gd name="connsiteX4" fmla="*/ 3668110 w 4788433"/>
                    <a:gd name="connsiteY4" fmla="*/ 1435563 h 1439230"/>
                    <a:gd name="connsiteX5" fmla="*/ 0 w 4788433"/>
                    <a:gd name="connsiteY5" fmla="*/ 1439230 h 1439230"/>
                    <a:gd name="connsiteX6" fmla="*/ 0 w 4788433"/>
                    <a:gd name="connsiteY6" fmla="*/ 0 h 14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8433" h="1439230">
                      <a:moveTo>
                        <a:pt x="0" y="0"/>
                      </a:moveTo>
                      <a:lnTo>
                        <a:pt x="4788433" y="0"/>
                      </a:lnTo>
                      <a:cubicBezTo>
                        <a:pt x="4660751" y="16916"/>
                        <a:pt x="4581384" y="29038"/>
                        <a:pt x="4415618" y="350006"/>
                      </a:cubicBezTo>
                      <a:lnTo>
                        <a:pt x="4001495" y="1151056"/>
                      </a:lnTo>
                      <a:cubicBezTo>
                        <a:pt x="3899579" y="1351186"/>
                        <a:pt x="3845813" y="1429396"/>
                        <a:pt x="3668110" y="1435563"/>
                      </a:cubicBezTo>
                      <a:lnTo>
                        <a:pt x="0" y="1439230"/>
                      </a:lnTo>
                      <a:lnTo>
                        <a:pt x="0" y="0"/>
                      </a:lnTo>
                      <a:close/>
                    </a:path>
                  </a:pathLst>
                </a:cu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
                <a:extLst>
                  <a:ext uri="{FF2B5EF4-FFF2-40B4-BE49-F238E27FC236}">
                    <a16:creationId xmlns="" xmlns:a16="http://schemas.microsoft.com/office/drawing/2014/main" id="{9462A9F2-8949-41E3-AEF5-9009793323C6}"/>
                  </a:ext>
                </a:extLst>
              </p:cNvPr>
              <p:cNvGrpSpPr/>
              <p:nvPr/>
            </p:nvGrpSpPr>
            <p:grpSpPr>
              <a:xfrm>
                <a:off x="816054" y="2093072"/>
                <a:ext cx="2849225" cy="707886"/>
                <a:chOff x="816054" y="2093072"/>
                <a:chExt cx="2849225" cy="707886"/>
              </a:xfrm>
            </p:grpSpPr>
            <p:sp>
              <p:nvSpPr>
                <p:cNvPr id="52" name="Rectangle 51">
                  <a:extLst>
                    <a:ext uri="{FF2B5EF4-FFF2-40B4-BE49-F238E27FC236}">
                      <a16:creationId xmlns="" xmlns:a16="http://schemas.microsoft.com/office/drawing/2014/main" id="{67149290-58A3-47B0-A312-D82359A3A8DC}"/>
                    </a:ext>
                  </a:extLst>
                </p:cNvPr>
                <p:cNvSpPr/>
                <p:nvPr/>
              </p:nvSpPr>
              <p:spPr>
                <a:xfrm flipH="1">
                  <a:off x="816054" y="2166242"/>
                  <a:ext cx="2307160" cy="523220"/>
                </a:xfrm>
                <a:prstGeom prst="rect">
                  <a:avLst/>
                </a:prstGeom>
              </p:spPr>
              <p:txBody>
                <a:bodyPr wrap="square">
                  <a:spAutoFit/>
                </a:bodyPr>
                <a:lstStyle/>
                <a:p>
                  <a:r>
                    <a:rPr lang="en-US" sz="1400" b="1" dirty="0">
                      <a:solidFill>
                        <a:schemeClr val="tx2">
                          <a:lumMod val="75000"/>
                        </a:schemeClr>
                      </a:solidFill>
                      <a:latin typeface="Arial" panose="020B0604020202020204" pitchFamily="34" charset="0"/>
                      <a:cs typeface="Arial" panose="020B0604020202020204" pitchFamily="34" charset="0"/>
                    </a:rPr>
                    <a:t>GESTION &amp; FONCTIONNEMENT</a:t>
                  </a:r>
                </a:p>
              </p:txBody>
            </p:sp>
            <p:sp>
              <p:nvSpPr>
                <p:cNvPr id="53" name="TextBox 4">
                  <a:extLst>
                    <a:ext uri="{FF2B5EF4-FFF2-40B4-BE49-F238E27FC236}">
                      <a16:creationId xmlns="" xmlns:a16="http://schemas.microsoft.com/office/drawing/2014/main" id="{5E5935C8-E082-4877-AC52-7C800E4848E4}"/>
                    </a:ext>
                  </a:extLst>
                </p:cNvPr>
                <p:cNvSpPr txBox="1"/>
                <p:nvPr/>
              </p:nvSpPr>
              <p:spPr>
                <a:xfrm>
                  <a:off x="3480548" y="2093072"/>
                  <a:ext cx="184731" cy="707886"/>
                </a:xfrm>
                <a:prstGeom prst="rect">
                  <a:avLst/>
                </a:prstGeom>
                <a:noFill/>
              </p:spPr>
              <p:txBody>
                <a:bodyPr wrap="none" rtlCol="0">
                  <a:spAutoFit/>
                </a:bodyPr>
                <a:lstStyle/>
                <a:p>
                  <a:endParaRPr lang="en-US" sz="4000" dirty="0">
                    <a:solidFill>
                      <a:schemeClr val="bg1"/>
                    </a:solidFill>
                  </a:endParaRPr>
                </a:p>
              </p:txBody>
            </p:sp>
          </p:grpSp>
        </p:grpSp>
        <p:grpSp>
          <p:nvGrpSpPr>
            <p:cNvPr id="136" name="Group 230">
              <a:extLst>
                <a:ext uri="{FF2B5EF4-FFF2-40B4-BE49-F238E27FC236}">
                  <a16:creationId xmlns="" xmlns:a16="http://schemas.microsoft.com/office/drawing/2014/main" id="{282A1356-D05E-4632-BDFD-54F22D88A8B5}"/>
                </a:ext>
              </a:extLst>
            </p:cNvPr>
            <p:cNvGrpSpPr/>
            <p:nvPr/>
          </p:nvGrpSpPr>
          <p:grpSpPr>
            <a:xfrm>
              <a:off x="3284977" y="3739412"/>
              <a:ext cx="538536" cy="689994"/>
              <a:chOff x="945387" y="5316120"/>
              <a:chExt cx="724244" cy="927936"/>
            </a:xfrm>
            <a:solidFill>
              <a:schemeClr val="bg1"/>
            </a:solidFill>
            <a:effectLst/>
          </p:grpSpPr>
          <p:sp>
            <p:nvSpPr>
              <p:cNvPr id="137" name="Freeform 267">
                <a:extLst>
                  <a:ext uri="{FF2B5EF4-FFF2-40B4-BE49-F238E27FC236}">
                    <a16:creationId xmlns="" xmlns:a16="http://schemas.microsoft.com/office/drawing/2014/main" id="{D958DC90-C721-4EEF-B5C5-9F2421648E58}"/>
                  </a:ext>
                </a:extLst>
              </p:cNvPr>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138" name="Freeform 142">
                <a:extLst>
                  <a:ext uri="{FF2B5EF4-FFF2-40B4-BE49-F238E27FC236}">
                    <a16:creationId xmlns="" xmlns:a16="http://schemas.microsoft.com/office/drawing/2014/main" id="{4496F8EC-6806-46DD-9E4D-9412CE3DC9B5}"/>
                  </a:ext>
                </a:extLst>
              </p:cNvPr>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sp>
        <p:nvSpPr>
          <p:cNvPr id="144" name="Rectangle 143">
            <a:extLst>
              <a:ext uri="{FF2B5EF4-FFF2-40B4-BE49-F238E27FC236}">
                <a16:creationId xmlns="" xmlns:a16="http://schemas.microsoft.com/office/drawing/2014/main" id="{1EBC82D0-25E3-446B-AA01-3AB65F1E982E}"/>
              </a:ext>
            </a:extLst>
          </p:cNvPr>
          <p:cNvSpPr/>
          <p:nvPr/>
        </p:nvSpPr>
        <p:spPr>
          <a:xfrm>
            <a:off x="349372" y="3362998"/>
            <a:ext cx="10871200" cy="461665"/>
          </a:xfrm>
          <a:prstGeom prst="rect">
            <a:avLst/>
          </a:prstGeom>
        </p:spPr>
        <p:txBody>
          <a:bodyPr wrap="square">
            <a:spAutoFit/>
          </a:bodyPr>
          <a:lstStyle/>
          <a:p>
            <a:r>
              <a:rPr lang="fr-FR" sz="2400" b="1" dirty="0">
                <a:solidFill>
                  <a:srgbClr val="C00000"/>
                </a:solidFill>
              </a:rPr>
              <a:t>Les pistes de réflexion</a:t>
            </a:r>
          </a:p>
        </p:txBody>
      </p:sp>
    </p:spTree>
    <p:extLst>
      <p:ext uri="{BB962C8B-B14F-4D97-AF65-F5344CB8AC3E}">
        <p14:creationId xmlns="" xmlns:p14="http://schemas.microsoft.com/office/powerpoint/2010/main" val="9143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588F03E-99D1-4321-B215-803A121F15C8}"/>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n°1 : FORCES &amp; FAIBLESSES DU CLUB</a:t>
            </a:r>
          </a:p>
        </p:txBody>
      </p:sp>
      <p:sp>
        <p:nvSpPr>
          <p:cNvPr id="5" name="Content Placeholder 2">
            <a:extLst>
              <a:ext uri="{FF2B5EF4-FFF2-40B4-BE49-F238E27FC236}">
                <a16:creationId xmlns="" xmlns:a16="http://schemas.microsoft.com/office/drawing/2014/main" id="{0CC815E3-0D73-48C8-8EFE-27DD63DD0469}"/>
              </a:ext>
            </a:extLst>
          </p:cNvPr>
          <p:cNvSpPr txBox="1">
            <a:spLocks/>
          </p:cNvSpPr>
          <p:nvPr/>
        </p:nvSpPr>
        <p:spPr bwMode="auto">
          <a:xfrm>
            <a:off x="406480" y="1355069"/>
            <a:ext cx="9519397" cy="458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r>
              <a:rPr lang="fr-FR" sz="2400" dirty="0">
                <a:solidFill>
                  <a:srgbClr val="585858"/>
                </a:solidFill>
                <a:latin typeface="Arial" panose="020B0604020202020204" pitchFamily="34" charset="0"/>
                <a:cs typeface="Arial" panose="020B0604020202020204" pitchFamily="34" charset="0"/>
              </a:rPr>
              <a:t>Quels sont les forces et faiblesses de votre club ?</a:t>
            </a:r>
          </a:p>
        </p:txBody>
      </p:sp>
      <p:graphicFrame>
        <p:nvGraphicFramePr>
          <p:cNvPr id="7" name="Tableau 6">
            <a:extLst>
              <a:ext uri="{FF2B5EF4-FFF2-40B4-BE49-F238E27FC236}">
                <a16:creationId xmlns="" xmlns:a16="http://schemas.microsoft.com/office/drawing/2014/main" id="{23B2C96C-DB49-4EE9-947E-E1B69FBD463C}"/>
              </a:ext>
            </a:extLst>
          </p:cNvPr>
          <p:cNvGraphicFramePr>
            <a:graphicFrameLocks noGrp="1"/>
          </p:cNvGraphicFramePr>
          <p:nvPr>
            <p:extLst>
              <p:ext uri="{D42A27DB-BD31-4B8C-83A1-F6EECF244321}">
                <p14:modId xmlns="" xmlns:p14="http://schemas.microsoft.com/office/powerpoint/2010/main" val="3277994716"/>
              </p:ext>
            </p:extLst>
          </p:nvPr>
        </p:nvGraphicFramePr>
        <p:xfrm>
          <a:off x="436546" y="1821639"/>
          <a:ext cx="11210811" cy="3904606"/>
        </p:xfrm>
        <a:graphic>
          <a:graphicData uri="http://schemas.openxmlformats.org/drawingml/2006/table">
            <a:tbl>
              <a:tblPr firstRow="1" bandRow="1">
                <a:tableStyleId>{5C22544A-7EE6-4342-B048-85BDC9FD1C3A}</a:tableStyleId>
              </a:tblPr>
              <a:tblGrid>
                <a:gridCol w="3736937">
                  <a:extLst>
                    <a:ext uri="{9D8B030D-6E8A-4147-A177-3AD203B41FA5}">
                      <a16:colId xmlns="" xmlns:a16="http://schemas.microsoft.com/office/drawing/2014/main" val="3517048691"/>
                    </a:ext>
                  </a:extLst>
                </a:gridCol>
                <a:gridCol w="3736937">
                  <a:extLst>
                    <a:ext uri="{9D8B030D-6E8A-4147-A177-3AD203B41FA5}">
                      <a16:colId xmlns="" xmlns:a16="http://schemas.microsoft.com/office/drawing/2014/main" val="1939078141"/>
                    </a:ext>
                  </a:extLst>
                </a:gridCol>
                <a:gridCol w="3736937">
                  <a:extLst>
                    <a:ext uri="{9D8B030D-6E8A-4147-A177-3AD203B41FA5}">
                      <a16:colId xmlns="" xmlns:a16="http://schemas.microsoft.com/office/drawing/2014/main" val="468822575"/>
                    </a:ext>
                  </a:extLst>
                </a:gridCol>
              </a:tblGrid>
              <a:tr h="627065">
                <a:tc>
                  <a:txBody>
                    <a:bodyPr/>
                    <a:lstStyle/>
                    <a:p>
                      <a:pPr algn="ctr"/>
                      <a:r>
                        <a:rPr lang="fr-FR" sz="2400" dirty="0"/>
                        <a:t>DOMAINES</a:t>
                      </a:r>
                    </a:p>
                  </a:txBody>
                  <a:tcPr/>
                </a:tc>
                <a:tc>
                  <a:txBody>
                    <a:bodyPr/>
                    <a:lstStyle/>
                    <a:p>
                      <a:pPr algn="ctr"/>
                      <a:r>
                        <a:rPr lang="fr-FR" sz="2400" dirty="0"/>
                        <a:t>ATOUTS</a:t>
                      </a:r>
                    </a:p>
                  </a:txBody>
                  <a:tcPr/>
                </a:tc>
                <a:tc>
                  <a:txBody>
                    <a:bodyPr/>
                    <a:lstStyle/>
                    <a:p>
                      <a:pPr algn="ctr"/>
                      <a:r>
                        <a:rPr lang="fr-FR" sz="2400" dirty="0"/>
                        <a:t>FAIBLESSES</a:t>
                      </a:r>
                    </a:p>
                  </a:txBody>
                  <a:tcPr/>
                </a:tc>
                <a:extLst>
                  <a:ext uri="{0D108BD9-81ED-4DB2-BD59-A6C34878D82A}">
                    <a16:rowId xmlns="" xmlns:a16="http://schemas.microsoft.com/office/drawing/2014/main" val="2571094836"/>
                  </a:ext>
                </a:extLst>
              </a:tr>
              <a:tr h="811989">
                <a:tc>
                  <a:txBody>
                    <a:bodyPr/>
                    <a:lstStyle/>
                    <a:p>
                      <a:r>
                        <a:rPr lang="fr-FR" sz="1800" b="1" dirty="0"/>
                        <a:t>Fonctionnement du club</a:t>
                      </a:r>
                    </a:p>
                  </a:txBody>
                  <a:tcPr anchor="ctr"/>
                </a:tc>
                <a:tc>
                  <a:txBody>
                    <a:bodyPr/>
                    <a:lstStyle/>
                    <a:p>
                      <a:endParaRPr lang="fr-FR"/>
                    </a:p>
                  </a:txBody>
                  <a:tcPr anchor="ctr"/>
                </a:tc>
                <a:tc>
                  <a:txBody>
                    <a:bodyPr/>
                    <a:lstStyle/>
                    <a:p>
                      <a:endParaRPr lang="fr-FR" dirty="0"/>
                    </a:p>
                  </a:txBody>
                  <a:tcPr anchor="ctr"/>
                </a:tc>
                <a:extLst>
                  <a:ext uri="{0D108BD9-81ED-4DB2-BD59-A6C34878D82A}">
                    <a16:rowId xmlns="" xmlns:a16="http://schemas.microsoft.com/office/drawing/2014/main" val="1801802372"/>
                  </a:ext>
                </a:extLst>
              </a:tr>
              <a:tr h="596960">
                <a:tc>
                  <a:txBody>
                    <a:bodyPr/>
                    <a:lstStyle/>
                    <a:p>
                      <a:r>
                        <a:rPr lang="fr-FR" sz="1800" b="1" dirty="0"/>
                        <a:t>Vie au sein du club</a:t>
                      </a:r>
                    </a:p>
                  </a:txBody>
                  <a:tcPr anchor="ctr"/>
                </a:tc>
                <a:tc>
                  <a:txBody>
                    <a:bodyPr/>
                    <a:lstStyle/>
                    <a:p>
                      <a:endParaRPr lang="fr-FR"/>
                    </a:p>
                  </a:txBody>
                  <a:tcPr anchor="ctr"/>
                </a:tc>
                <a:tc>
                  <a:txBody>
                    <a:bodyPr/>
                    <a:lstStyle/>
                    <a:p>
                      <a:endParaRPr lang="fr-FR" dirty="0"/>
                    </a:p>
                  </a:txBody>
                  <a:tcPr anchor="ctr"/>
                </a:tc>
                <a:extLst>
                  <a:ext uri="{0D108BD9-81ED-4DB2-BD59-A6C34878D82A}">
                    <a16:rowId xmlns="" xmlns:a16="http://schemas.microsoft.com/office/drawing/2014/main" val="3759938535"/>
                  </a:ext>
                </a:extLst>
              </a:tr>
              <a:tr h="689547">
                <a:tc>
                  <a:txBody>
                    <a:bodyPr/>
                    <a:lstStyle/>
                    <a:p>
                      <a:r>
                        <a:rPr lang="fr-FR" sz="1800" b="1" dirty="0"/>
                        <a:t>Actions &amp; activités</a:t>
                      </a:r>
                    </a:p>
                  </a:txBody>
                  <a:tcPr anchor="ctr"/>
                </a:tc>
                <a:tc>
                  <a:txBody>
                    <a:bodyPr/>
                    <a:lstStyle/>
                    <a:p>
                      <a:endParaRPr lang="fr-FR"/>
                    </a:p>
                  </a:txBody>
                  <a:tcPr anchor="ctr"/>
                </a:tc>
                <a:tc>
                  <a:txBody>
                    <a:bodyPr/>
                    <a:lstStyle/>
                    <a:p>
                      <a:endParaRPr lang="fr-FR" dirty="0"/>
                    </a:p>
                  </a:txBody>
                  <a:tcPr anchor="ctr"/>
                </a:tc>
                <a:extLst>
                  <a:ext uri="{0D108BD9-81ED-4DB2-BD59-A6C34878D82A}">
                    <a16:rowId xmlns="" xmlns:a16="http://schemas.microsoft.com/office/drawing/2014/main" val="2702379581"/>
                  </a:ext>
                </a:extLst>
              </a:tr>
              <a:tr h="614597">
                <a:tc>
                  <a:txBody>
                    <a:bodyPr/>
                    <a:lstStyle/>
                    <a:p>
                      <a:r>
                        <a:rPr lang="fr-FR" sz="1800" b="1" dirty="0"/>
                        <a:t>Effectif du club</a:t>
                      </a:r>
                    </a:p>
                  </a:txBody>
                  <a:tcPr anchor="ctr"/>
                </a:tc>
                <a:tc>
                  <a:txBody>
                    <a:bodyPr/>
                    <a:lstStyle/>
                    <a:p>
                      <a:endParaRPr lang="fr-FR"/>
                    </a:p>
                  </a:txBody>
                  <a:tcPr anchor="ctr"/>
                </a:tc>
                <a:tc>
                  <a:txBody>
                    <a:bodyPr/>
                    <a:lstStyle/>
                    <a:p>
                      <a:endParaRPr lang="fr-FR" dirty="0"/>
                    </a:p>
                  </a:txBody>
                  <a:tcPr anchor="ctr"/>
                </a:tc>
                <a:extLst>
                  <a:ext uri="{0D108BD9-81ED-4DB2-BD59-A6C34878D82A}">
                    <a16:rowId xmlns="" xmlns:a16="http://schemas.microsoft.com/office/drawing/2014/main" val="3741378552"/>
                  </a:ext>
                </a:extLst>
              </a:tr>
              <a:tr h="564448">
                <a:tc>
                  <a:txBody>
                    <a:bodyPr/>
                    <a:lstStyle/>
                    <a:p>
                      <a:r>
                        <a:rPr lang="fr-FR" sz="1800" b="1" dirty="0"/>
                        <a:t>Image du club</a:t>
                      </a:r>
                    </a:p>
                  </a:txBody>
                  <a:tcPr anchor="ctr"/>
                </a:tc>
                <a:tc>
                  <a:txBody>
                    <a:bodyPr/>
                    <a:lstStyle/>
                    <a:p>
                      <a:endParaRPr lang="fr-FR"/>
                    </a:p>
                  </a:txBody>
                  <a:tcPr anchor="ctr"/>
                </a:tc>
                <a:tc>
                  <a:txBody>
                    <a:bodyPr/>
                    <a:lstStyle/>
                    <a:p>
                      <a:endParaRPr lang="fr-FR" dirty="0"/>
                    </a:p>
                  </a:txBody>
                  <a:tcPr anchor="ctr"/>
                </a:tc>
                <a:extLst>
                  <a:ext uri="{0D108BD9-81ED-4DB2-BD59-A6C34878D82A}">
                    <a16:rowId xmlns="" xmlns:a16="http://schemas.microsoft.com/office/drawing/2014/main" val="1996926890"/>
                  </a:ext>
                </a:extLst>
              </a:tr>
            </a:tbl>
          </a:graphicData>
        </a:graphic>
      </p:graphicFrame>
    </p:spTree>
    <p:extLst>
      <p:ext uri="{BB962C8B-B14F-4D97-AF65-F5344CB8AC3E}">
        <p14:creationId xmlns="" xmlns:p14="http://schemas.microsoft.com/office/powerpoint/2010/main" val="222240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nover_combien-ça-coute">
            <a:extLst>
              <a:ext uri="{FF2B5EF4-FFF2-40B4-BE49-F238E27FC236}">
                <a16:creationId xmlns="" xmlns:a16="http://schemas.microsoft.com/office/drawing/2014/main" id="{DD40C45B-DCA3-410B-884F-9EDEA576700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0052" y="834190"/>
            <a:ext cx="4764505" cy="47645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5604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588F03E-99D1-4321-B215-803A121F15C8}"/>
              </a:ext>
            </a:extLst>
          </p:cNvPr>
          <p:cNvSpPr txBox="1">
            <a:spLocks/>
          </p:cNvSpPr>
          <p:nvPr/>
        </p:nvSpPr>
        <p:spPr bwMode="auto">
          <a:xfrm>
            <a:off x="436546" y="370288"/>
            <a:ext cx="9489331" cy="451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fr-FR" sz="3200" b="1" dirty="0">
                <a:solidFill>
                  <a:schemeClr val="bg1"/>
                </a:solidFill>
                <a:latin typeface="Arial Narrow Bold" pitchFamily="-84" charset="0"/>
              </a:rPr>
              <a:t>Sujet n°1 : FORCES &amp; FAIBLESSES DU CLUB (Exemple) </a:t>
            </a:r>
          </a:p>
        </p:txBody>
      </p:sp>
      <p:graphicFrame>
        <p:nvGraphicFramePr>
          <p:cNvPr id="7" name="Tableau 6">
            <a:extLst>
              <a:ext uri="{FF2B5EF4-FFF2-40B4-BE49-F238E27FC236}">
                <a16:creationId xmlns="" xmlns:a16="http://schemas.microsoft.com/office/drawing/2014/main" id="{23B2C96C-DB49-4EE9-947E-E1B69FBD463C}"/>
              </a:ext>
            </a:extLst>
          </p:cNvPr>
          <p:cNvGraphicFramePr>
            <a:graphicFrameLocks noGrp="1"/>
          </p:cNvGraphicFramePr>
          <p:nvPr>
            <p:extLst>
              <p:ext uri="{D42A27DB-BD31-4B8C-83A1-F6EECF244321}">
                <p14:modId xmlns="" xmlns:p14="http://schemas.microsoft.com/office/powerpoint/2010/main" val="2446114069"/>
              </p:ext>
            </p:extLst>
          </p:nvPr>
        </p:nvGraphicFramePr>
        <p:xfrm>
          <a:off x="436546" y="1383769"/>
          <a:ext cx="11210811" cy="5199065"/>
        </p:xfrm>
        <a:graphic>
          <a:graphicData uri="http://schemas.openxmlformats.org/drawingml/2006/table">
            <a:tbl>
              <a:tblPr firstRow="1" bandRow="1">
                <a:tableStyleId>{5C22544A-7EE6-4342-B048-85BDC9FD1C3A}</a:tableStyleId>
              </a:tblPr>
              <a:tblGrid>
                <a:gridCol w="3736937">
                  <a:extLst>
                    <a:ext uri="{9D8B030D-6E8A-4147-A177-3AD203B41FA5}">
                      <a16:colId xmlns="" xmlns:a16="http://schemas.microsoft.com/office/drawing/2014/main" val="3517048691"/>
                    </a:ext>
                  </a:extLst>
                </a:gridCol>
                <a:gridCol w="3736937">
                  <a:extLst>
                    <a:ext uri="{9D8B030D-6E8A-4147-A177-3AD203B41FA5}">
                      <a16:colId xmlns="" xmlns:a16="http://schemas.microsoft.com/office/drawing/2014/main" val="1939078141"/>
                    </a:ext>
                  </a:extLst>
                </a:gridCol>
                <a:gridCol w="3736937">
                  <a:extLst>
                    <a:ext uri="{9D8B030D-6E8A-4147-A177-3AD203B41FA5}">
                      <a16:colId xmlns="" xmlns:a16="http://schemas.microsoft.com/office/drawing/2014/main" val="468822575"/>
                    </a:ext>
                  </a:extLst>
                </a:gridCol>
              </a:tblGrid>
              <a:tr h="627065">
                <a:tc>
                  <a:txBody>
                    <a:bodyPr/>
                    <a:lstStyle/>
                    <a:p>
                      <a:pPr algn="ctr"/>
                      <a:r>
                        <a:rPr lang="fr-FR" sz="2400" dirty="0"/>
                        <a:t>DOMAINES</a:t>
                      </a:r>
                    </a:p>
                  </a:txBody>
                  <a:tcPr/>
                </a:tc>
                <a:tc>
                  <a:txBody>
                    <a:bodyPr/>
                    <a:lstStyle/>
                    <a:p>
                      <a:pPr algn="ctr"/>
                      <a:r>
                        <a:rPr lang="fr-FR" sz="2400" dirty="0"/>
                        <a:t>ATOUTS</a:t>
                      </a:r>
                    </a:p>
                  </a:txBody>
                  <a:tcPr/>
                </a:tc>
                <a:tc>
                  <a:txBody>
                    <a:bodyPr/>
                    <a:lstStyle/>
                    <a:p>
                      <a:pPr algn="ctr"/>
                      <a:r>
                        <a:rPr lang="fr-FR" sz="2400" dirty="0"/>
                        <a:t>FAIBLESSES</a:t>
                      </a:r>
                    </a:p>
                  </a:txBody>
                  <a:tcPr/>
                </a:tc>
                <a:extLst>
                  <a:ext uri="{0D108BD9-81ED-4DB2-BD59-A6C34878D82A}">
                    <a16:rowId xmlns="" xmlns:a16="http://schemas.microsoft.com/office/drawing/2014/main" val="2571094836"/>
                  </a:ext>
                </a:extLst>
              </a:tr>
              <a:tr h="811989">
                <a:tc>
                  <a:txBody>
                    <a:bodyPr/>
                    <a:lstStyle/>
                    <a:p>
                      <a:r>
                        <a:rPr lang="fr-FR" sz="1800" b="1" dirty="0"/>
                        <a:t>Fonctionnement du club</a:t>
                      </a:r>
                    </a:p>
                  </a:txBody>
                  <a:tcPr anchor="ctr"/>
                </a:tc>
                <a:tc>
                  <a:txBody>
                    <a:bodyPr/>
                    <a:lstStyle/>
                    <a:p>
                      <a:pPr marL="285750" indent="-285750">
                        <a:buFontTx/>
                        <a:buChar char="-"/>
                      </a:pPr>
                      <a:r>
                        <a:rPr lang="fr-FR" sz="1800" dirty="0"/>
                        <a:t>Plan stratégique existant et à jour</a:t>
                      </a:r>
                    </a:p>
                    <a:p>
                      <a:pPr marL="285750" indent="-285750">
                        <a:buFontTx/>
                        <a:buChar char="-"/>
                      </a:pPr>
                      <a:r>
                        <a:rPr lang="fr-FR" sz="1800" dirty="0"/>
                        <a:t>Nos dirigeants assiste au SFPSE</a:t>
                      </a:r>
                    </a:p>
                    <a:p>
                      <a:pPr marL="285750" indent="-285750">
                        <a:buFontTx/>
                        <a:buChar char="-"/>
                      </a:pPr>
                      <a:r>
                        <a:rPr lang="fr-FR" sz="1800" dirty="0"/>
                        <a:t>Les dirigeants utilisent Mon Rotary pour gérer le club?</a:t>
                      </a:r>
                    </a:p>
                    <a:p>
                      <a:pPr marL="285750" indent="-285750">
                        <a:buFontTx/>
                        <a:buChar char="-"/>
                      </a:pPr>
                      <a:r>
                        <a:rPr lang="fr-FR" sz="1800" dirty="0"/>
                        <a:t>Nous avons des comptes distincts pour la gestion et le financement des actions</a:t>
                      </a:r>
                    </a:p>
                  </a:txBody>
                  <a:tcPr anchor="ctr"/>
                </a:tc>
                <a:tc>
                  <a:txBody>
                    <a:bodyPr/>
                    <a:lstStyle/>
                    <a:p>
                      <a:pPr marL="285750" indent="-285750">
                        <a:buFontTx/>
                        <a:buChar char="-"/>
                      </a:pPr>
                      <a:r>
                        <a:rPr lang="fr-FR" sz="1800" dirty="0"/>
                        <a:t>Notre règlement intérieur ne reflète pas le fonctionnement du club.</a:t>
                      </a:r>
                    </a:p>
                    <a:p>
                      <a:pPr marL="285750" indent="-285750">
                        <a:buFontTx/>
                        <a:buChar char="-"/>
                      </a:pPr>
                      <a:r>
                        <a:rPr lang="fr-FR" sz="1800" dirty="0"/>
                        <a:t>Les nouveaux membres ne reçoivent pas de documentations et/ou sont mal orientés.</a:t>
                      </a:r>
                    </a:p>
                    <a:p>
                      <a:pPr marL="285750" indent="-285750">
                        <a:buFontTx/>
                        <a:buChar char="-"/>
                      </a:pPr>
                      <a:r>
                        <a:rPr lang="fr-FR" sz="1800" dirty="0"/>
                        <a:t>Tous les membres ne disposent pas de compte Mon Rotary</a:t>
                      </a:r>
                    </a:p>
                  </a:txBody>
                  <a:tcPr anchor="ctr"/>
                </a:tc>
                <a:extLst>
                  <a:ext uri="{0D108BD9-81ED-4DB2-BD59-A6C34878D82A}">
                    <a16:rowId xmlns="" xmlns:a16="http://schemas.microsoft.com/office/drawing/2014/main" val="1801802372"/>
                  </a:ext>
                </a:extLst>
              </a:tr>
              <a:tr h="596960">
                <a:tc>
                  <a:txBody>
                    <a:bodyPr/>
                    <a:lstStyle/>
                    <a:p>
                      <a:r>
                        <a:rPr lang="fr-FR" sz="1800" b="1" dirty="0"/>
                        <a:t>Vie au sein du club</a:t>
                      </a:r>
                    </a:p>
                  </a:txBody>
                  <a:tcPr anchor="ctr"/>
                </a:tc>
                <a:tc>
                  <a:txBody>
                    <a:bodyPr/>
                    <a:lstStyle/>
                    <a:p>
                      <a:pPr marL="285750" indent="-285750">
                        <a:buFontTx/>
                        <a:buChar char="-"/>
                      </a:pPr>
                      <a:r>
                        <a:rPr lang="fr-FR" sz="1800" dirty="0"/>
                        <a:t>Les programmes des réunions sont intéressants et variés</a:t>
                      </a:r>
                    </a:p>
                    <a:p>
                      <a:pPr marL="285750" indent="-285750">
                        <a:buFontTx/>
                        <a:buChar char="-"/>
                      </a:pPr>
                      <a:r>
                        <a:rPr lang="fr-FR" sz="1800" dirty="0"/>
                        <a:t>Certains membres sont des amis proches (cercle familial, professionnel, etc.)</a:t>
                      </a:r>
                    </a:p>
                    <a:p>
                      <a:pPr marL="285750" indent="-285750">
                        <a:buFontTx/>
                        <a:buChar char="-"/>
                      </a:pPr>
                      <a:r>
                        <a:rPr lang="fr-FR" sz="1800" dirty="0"/>
                        <a:t>Grâce au Rotary, les membres tissent des liens avec d’autres rotariens à l’étranger.</a:t>
                      </a:r>
                    </a:p>
                  </a:txBody>
                  <a:tcPr anchor="ctr"/>
                </a:tc>
                <a:tc>
                  <a:txBody>
                    <a:bodyPr/>
                    <a:lstStyle/>
                    <a:p>
                      <a:pPr marL="285750" indent="-285750">
                        <a:buFontTx/>
                        <a:buChar char="-"/>
                      </a:pPr>
                      <a:r>
                        <a:rPr lang="fr-FR" sz="1800" dirty="0"/>
                        <a:t>Très peu de membres autres que les dirigeants participent aux formations du District et/ou aux rencontres internationales.</a:t>
                      </a:r>
                    </a:p>
                    <a:p>
                      <a:pPr marL="285750" indent="-285750">
                        <a:buFontTx/>
                        <a:buChar char="-"/>
                      </a:pPr>
                      <a:r>
                        <a:rPr lang="fr-FR" sz="1800" dirty="0"/>
                        <a:t>Faible contribution des membres à la Fondation Rotary</a:t>
                      </a:r>
                    </a:p>
                  </a:txBody>
                  <a:tcPr anchor="ctr"/>
                </a:tc>
                <a:extLst>
                  <a:ext uri="{0D108BD9-81ED-4DB2-BD59-A6C34878D82A}">
                    <a16:rowId xmlns="" xmlns:a16="http://schemas.microsoft.com/office/drawing/2014/main" val="3759938535"/>
                  </a:ext>
                </a:extLst>
              </a:tr>
            </a:tbl>
          </a:graphicData>
        </a:graphic>
      </p:graphicFrame>
    </p:spTree>
    <p:extLst>
      <p:ext uri="{BB962C8B-B14F-4D97-AF65-F5344CB8AC3E}">
        <p14:creationId xmlns="" xmlns:p14="http://schemas.microsoft.com/office/powerpoint/2010/main" val="2348667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LeadDev-Master_2013-NEW</Template>
  <TotalTime>1335</TotalTime>
  <Words>1517</Words>
  <Application>Microsoft Office PowerPoint</Application>
  <PresentationFormat>Personnalisé</PresentationFormat>
  <Paragraphs>219</Paragraphs>
  <Slides>30</Slides>
  <Notes>15</Notes>
  <HiddenSlides>0</HiddenSlides>
  <MMClips>0</MMClips>
  <ScaleCrop>false</ScaleCrop>
  <HeadingPairs>
    <vt:vector size="4" baseType="variant">
      <vt:variant>
        <vt:lpstr>Thème</vt:lpstr>
      </vt:variant>
      <vt:variant>
        <vt:i4>3</vt:i4>
      </vt:variant>
      <vt:variant>
        <vt:lpstr>Titres des diapositives</vt:lpstr>
      </vt:variant>
      <vt:variant>
        <vt:i4>30</vt:i4>
      </vt:variant>
    </vt:vector>
  </HeadingPairs>
  <TitlesOfParts>
    <vt:vector size="33" baseType="lpstr">
      <vt:lpstr>LeadDev-Master_2013-NEW</vt:lpstr>
      <vt:lpstr>1_Custom Design</vt:lpstr>
      <vt:lpstr>2_Custom Design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Clark</dc:creator>
  <cp:lastModifiedBy>ACER</cp:lastModifiedBy>
  <cp:revision>82</cp:revision>
  <cp:lastPrinted>2013-06-19T15:45:56Z</cp:lastPrinted>
  <dcterms:created xsi:type="dcterms:W3CDTF">2014-10-24T15:47:10Z</dcterms:created>
  <dcterms:modified xsi:type="dcterms:W3CDTF">2019-03-15T13:34:57Z</dcterms:modified>
</cp:coreProperties>
</file>